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5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Order Omeprazole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prescription omeprazole 20 mg</a:t>
            </a:r>
            <a:br/>
            <a:r>
              <a:rPr b="false" i="false" strike="noStrike" sz="1200" u="none">
                <a:solidFill>
                  <a:srgbClr val="FFFFFF"/>
                </a:solidFill>
                <a:latin typeface="Calibri"/>
              </a:rPr>
              <a:t>prilosec otc commercial</a:t>
            </a:r>
            <a:br/>
            <a:r>
              <a:rPr b="false" i="false" strike="noStrike" sz="1200" u="none">
                <a:solidFill>
                  <a:srgbClr val="FFFFFF"/>
                </a:solidFill>
                <a:latin typeface="Calibri"/>
              </a:rPr>
              <a:t>prilosec otc coupon printable 2012</a:t>
            </a:r>
            <a:br/>
            <a:r>
              <a:rPr b="false" i="false" strike="noStrike" sz="1200" u="none">
                <a:solidFill>
                  <a:srgbClr val="FFFFFF"/>
                </a:solidFill>
                <a:latin typeface="Calibri"/>
              </a:rPr>
              <a:t>Minor redness / soreness of the tip of the foreskin is verycommon</a:t>
            </a:r>
            <a:br/>
            <a:r>
              <a:rPr b="false" i="false" strike="noStrike" sz="1200" u="none">
                <a:solidFill>
                  <a:srgbClr val="FFFFFF"/>
                </a:solidFill>
                <a:latin typeface="Calibri"/>
              </a:rPr>
              <a:t>prilosec coupons 2015</a:t>
            </a:r>
            <a:br/>
            <a:r>
              <a:rPr b="false" i="false" strike="noStrike" sz="1200" u="none">
                <a:solidFill>
                  <a:srgbClr val="FFFFFF"/>
                </a:solidFill>
                <a:latin typeface="Calibri"/>
              </a:rPr>
              <a:t>does omeprazole show up on a drug test</a:t>
            </a:r>
            <a:br/>
            <a:r>
              <a:rPr b="false" i="false" strike="noStrike" sz="1200" u="none">
                <a:solidFill>
                  <a:srgbClr val="FFFFFF"/>
                </a:solidFill>
                <a:latin typeface="Calibri"/>
              </a:rPr>
              <a:t>omeprazole 20 mg obat untuk apa</a:t>
            </a:r>
            <a:br/>
            <a:r>
              <a:rPr b="false" i="false" strike="noStrike" sz="1200" u="none">
                <a:solidFill>
                  <a:srgbClr val="FFFFFF"/>
                </a:solidFill>
                <a:latin typeface="Calibri"/>
              </a:rPr>
              <a:t>In the U.S., the biggest danger of the capitalist system is that the private sector captures the state</a:t>
            </a:r>
            <a:br/>
            <a:r>
              <a:rPr b="false" i="false" strike="noStrike" sz="1200" u="none">
                <a:solidFill>
                  <a:srgbClr val="FFFFFF"/>
                </a:solidFill>
                <a:latin typeface="Calibri"/>
              </a:rPr>
              <a:t>omeprazole 40 mg uses</a:t>
            </a:r>
            <a:br/>
            <a:r>
              <a:rPr b="false" i="false" strike="noStrike" sz="1200" u="none">
                <a:solidFill>
                  <a:srgbClr val="FFFFFF"/>
                </a:solidFill>
                <a:latin typeface="Calibri"/>
              </a:rPr>
              <a:t>20 mg omeprazole not working</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prilosec otc manufacturer coupon</a:t>
            </a:r>
            <a:br/>
            <a:r>
              <a:rPr b="false" i="false" strike="noStrike" sz="1200" u="none">
                <a:solidFill>
                  <a:srgbClr val="FFFFFF"/>
                </a:solidFill>
                <a:latin typeface="Calibri"/>
              </a:rPr>
              <a:t>After John Paul II performed his partial consecration in 1984, the Soviet Union collapsed, but the world is more dangerous than ever before.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omeprazole cost at walgreens</a:t>
            </a:r>
            <a:br/>
            <a:r>
              <a:rPr b="false" i="false" strike="noStrike" sz="1200" u="none">
                <a:solidFill>
                  <a:srgbClr val="FFFFFF"/>
                </a:solidFill>
                <a:latin typeface="Calibri"/>
              </a:rPr>
              <a:t>prilosec otc picnic commercial</a:t>
            </a:r>
            <a:br/>
            <a:r>
              <a:rPr b="false" i="false" strike="noStrike" sz="1200" u="none">
                <a:solidFill>
                  <a:srgbClr val="FFFFFF"/>
                </a:solidFill>
                <a:latin typeface="Calibri"/>
              </a:rPr>
              <a:t>where to buy prilosec in the uk</a:t>
            </a:r>
            <a:br/>
            <a:r>
              <a:rPr b="false" i="false" strike="noStrike" sz="1200" u="none">
                <a:solidFill>
                  <a:srgbClr val="FFFFFF"/>
                </a:solidFill>
                <a:latin typeface="Calibri"/>
              </a:rPr>
              <a:t>omeprazole dr open capsule</a:t>
            </a:r>
            <a:br/>
            <a:r>
              <a:rPr b="false" i="false" strike="noStrike" sz="1200" u="none">
                <a:solidFill>
                  <a:srgbClr val="FFFFFF"/>
                </a:solidFill>
                <a:latin typeface="Calibri"/>
              </a:rPr>
              <a:t>omeprazole online cheap</a:t>
            </a:r>
            <a:br/>
            <a:r>
              <a:rPr b="false" i="false" strike="noStrike" sz="1200" u="none">
                <a:solidFill>
                  <a:srgbClr val="FFFFFF"/>
                </a:solidFill>
                <a:latin typeface="Calibri"/>
              </a:rPr>
              <a:t>printable coupon for prilosec 2013</a:t>
            </a:r>
            <a:br/>
            <a:r>
              <a:rPr b="false" i="false" strike="noStrike" sz="1200" u="none">
                <a:solidFill>
                  <a:srgbClr val="FFFFFF"/>
                </a:solidFill>
                <a:latin typeface="Calibri"/>
              </a:rPr>
              <a:t>omeprazole magnesium 20mg capsule delayed release</a:t>
            </a:r>
            <a:br/>
            <a:r>
              <a:rPr b="false" i="false" strike="noStrike" sz="1200" u="none">
                <a:solidFill>
                  <a:srgbClr val="FFFFFF"/>
                </a:solidFill>
                <a:latin typeface="Calibri"/>
              </a:rPr>
              <a:t>best place to buy omeprazole</a:t>
            </a:r>
            <a:br/>
            <a:r>
              <a:rPr b="false" i="false" strike="noStrike" sz="1200" u="none">
                <a:solidFill>
                  <a:srgbClr val="FFFFFF"/>
                </a:solidFill>
                <a:latin typeface="Calibri"/>
              </a:rPr>
              <a:t>I thought the thyroid meds were supposed to help but they are certainly not helping me Would like to know if you find an alternative.</a:t>
            </a:r>
            <a:br/>
            <a:r>
              <a:rPr b="false" i="false" strike="noStrike" sz="1200" u="none">
                <a:solidFill>
                  <a:srgbClr val="FFFFFF"/>
                </a:solidFill>
                <a:latin typeface="Calibri"/>
              </a:rPr>
              <a:t>omeprazole oral capsule delayed release 20mg</a:t>
            </a:r>
            <a:br/>
            <a:r>
              <a:rPr b="false" i="false" strike="noStrike" sz="1200" u="none">
                <a:solidFill>
                  <a:srgbClr val="FFFFFF"/>
                </a:solidFill>
                <a:latin typeface="Calibri"/>
              </a:rPr>
              <a:t>prilosec coupon 2014</a:t>
            </a:r>
            <a:br/>
            <a:r>
              <a:rPr b="false" i="false" strike="noStrike" sz="1200" u="none">
                <a:solidFill>
                  <a:srgbClr val="FFFFFF"/>
                </a:solidFill>
                <a:latin typeface="Calibri"/>
              </a:rPr>
              <a:t>buy omeprazole powder for horses</a:t>
            </a:r>
            <a:br/>
            <a:r>
              <a:rPr b="false" i="false" strike="noStrike" sz="1200" u="none">
                <a:solidFill>
                  <a:srgbClr val="FFFFFF"/>
                </a:solidFill>
                <a:latin typeface="Calibri"/>
              </a:rPr>
              <a:t>I have stopped gaining weight since I went off of levothyroxine</a:t>
            </a:r>
            <a:br/>
            <a:r>
              <a:rPr b="false" i="false" strike="noStrike" sz="1200" u="none">
                <a:solidFill>
                  <a:srgbClr val="FFFFFF"/>
                </a:solidFill>
                <a:latin typeface="Calibri"/>
              </a:rPr>
              <a:t>omeprazole dosage 40 mg</a:t>
            </a:r>
            <a:br/>
            <a:r>
              <a:rPr b="false" i="false" strike="noStrike" sz="1200" u="none">
                <a:solidFill>
                  <a:srgbClr val="FFFFFF"/>
                </a:solidFill>
                <a:latin typeface="Calibri"/>
              </a:rPr>
              <a:t>omeprazole dr 40 mg dosage</a:t>
            </a:r>
            <a:br/>
            <a:r>
              <a:rPr b="false" i="false" strike="noStrike" sz="1200" u="none">
                <a:solidFill>
                  <a:srgbClr val="FFFFFF"/>
                </a:solidFill>
                <a:latin typeface="Calibri"/>
              </a:rPr>
              <a:t>buy generic omeprazole online</a:t>
            </a:r>
            <a:br/>
            <a:r>
              <a:rPr b="false" i="false" strike="noStrike" sz="1200" u="none">
                <a:solidFill>
                  <a:srgbClr val="FFFFFF"/>
                </a:solidFill>
                <a:latin typeface="Calibri"/>
              </a:rPr>
              <a:t>what is omeprazole dr 40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10 mg over the counter</a:t>
            </a:r>
            <a:br/>
            <a:r>
              <a:rPr b="false" i="false" strike="noStrike" sz="1200" u="none">
                <a:solidFill>
                  <a:srgbClr val="FFFFFF"/>
                </a:solidFill>
                <a:latin typeface="Calibri"/>
              </a:rPr>
              <a:t>You can take other antacids that are not PPI in the mean time, whatever works for you</a:t>
            </a:r>
            <a:br/>
            <a:r>
              <a:rPr b="false" i="false" strike="noStrike" sz="1200" u="none">
                <a:solidFill>
                  <a:srgbClr val="FFFFFF"/>
                </a:solidFill>
                <a:latin typeface="Calibri"/>
              </a:rPr>
              <a:t>where can i buy omeprazole capsules 20mg</a:t>
            </a:r>
            <a:br/>
            <a:r>
              <a:rPr b="false" i="false" strike="noStrike" sz="1200" u="none">
                <a:solidFill>
                  <a:srgbClr val="FFFFFF"/>
                </a:solidFill>
                <a:latin typeface="Calibri"/>
              </a:rPr>
              <a:t>omeprazole tablets dosage</a:t>
            </a:r>
            <a:br/>
            <a:r>
              <a:rPr b="false" i="false" strike="noStrike" sz="1200" u="none">
                <a:solidFill>
                  <a:srgbClr val="FFFFFF"/>
                </a:solidFill>
                <a:latin typeface="Calibri"/>
              </a:rPr>
              <a:t>Price and cost are the lowest in our beauty store with no coupon need</a:t>
            </a:r>
            <a:br/>
            <a:r>
              <a:rPr b="false" i="false" strike="noStrike" sz="1200" u="none">
                <a:solidFill>
                  <a:srgbClr val="FFFFFF"/>
                </a:solidFill>
                <a:latin typeface="Calibri"/>
              </a:rPr>
              <a:t>what is omeprazole 20mg ec cap used for</a:t>
            </a:r>
            <a:br/>
            <a:r>
              <a:rPr b="false" i="false" strike="noStrike" sz="1200" u="none">
                <a:solidFill>
                  <a:srgbClr val="FFFFFF"/>
                </a:solidFill>
                <a:latin typeface="Calibri"/>
              </a:rPr>
              <a:t>what is ic omeprazole dr 40 mg</a:t>
            </a:r>
            <a:br/>
            <a:r>
              <a:rPr b="false" i="false" strike="noStrike" sz="1200" u="none">
                <a:solidFill>
                  <a:srgbClr val="FFFFFF"/>
                </a:solidFill>
                <a:latin typeface="Calibri"/>
              </a:rPr>
              <a:t>where can i buy omeprazole 10mg</a:t>
            </a:r>
            <a:br/>
            <a:r>
              <a:rPr b="false" i="false" strike="noStrike" sz="1200" u="none">
                <a:solidFill>
                  <a:srgbClr val="FFFFFF"/>
                </a:solidFill>
                <a:latin typeface="Calibri"/>
              </a:rPr>
              <a:t>consumer reviews prilosec otc acid reducer</a:t>
            </a:r>
            <a:br/>
            <a:r>
              <a:rPr b="false" i="false" strike="noStrike" sz="1200" u="none">
                <a:solidFill>
                  <a:srgbClr val="FFFFFF"/>
                </a:solidFill>
                <a:latin typeface="Calibri"/>
              </a:rPr>
              <a:t>We all have Bv inside us it&amp;#39;s natural something has upset your balance it could be diet too much sweet stuff or carbs etc and that has allowed the Bv to multiply</a:t>
            </a:r>
            <a:br/>
            <a:r>
              <a:rPr b="false" i="false" strike="noStrike" sz="1200" u="none">
                <a:solidFill>
                  <a:srgbClr val="FFFFFF"/>
                </a:solidFill>
                <a:latin typeface="Calibri"/>
              </a:rPr>
              <a:t>omeprazole magnesium tablets 20mg</a:t>
            </a:r>
            <a:br/>
            <a:r>
              <a:rPr b="false" i="false" strike="noStrike" sz="1200" u="none">
                <a:solidFill>
                  <a:srgbClr val="FFFFFF"/>
                </a:solidFill>
                <a:latin typeface="Calibri"/>
              </a:rPr>
              <a:t>Linda Benne This pattern is for personal use and may not that site gain</a:t>
            </a:r>
            <a:br/>
            <a:r>
              <a:rPr b="false" i="false" strike="noStrike" sz="1200" u="none">
                <a:solidFill>
                  <a:srgbClr val="FFFFFF"/>
                </a:solidFill>
                <a:latin typeface="Calibri"/>
              </a:rPr>
              <a:t>what is omeprazole (prilosec) used for</a:t>
            </a:r>
            <a:br/>
            <a:r>
              <a:rPr b="false" i="false" strike="noStrike" sz="1200" u="none">
                <a:solidFill>
                  <a:srgbClr val="FFFFFF"/>
                </a:solidFill>
                <a:latin typeface="Calibri"/>
              </a:rPr>
              <a:t>buy omeprazole 20 mg capsules</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prilosec printable coupon</a:t>
            </a:r>
            <a:br/>
            <a:r>
              <a:rPr b="false" i="false" strike="noStrike" sz="1200" u="none">
                <a:solidFill>
                  <a:srgbClr val="FFFFFF"/>
                </a:solidFill>
                <a:latin typeface="Calibri"/>
              </a:rPr>
              <a:t>how to take omeprazole dr 40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Pain in the presence of complete deafferentation is rare, but much feared because of its lack of response to treatment.</a:t>
            </a:r>
            <a:br/>
            <a:r>
              <a:rPr b="false" i="false" strike="noStrike" sz="1200" u="none">
                <a:solidFill>
                  <a:srgbClr val="FFFFFF"/>
                </a:solidFill>
                <a:latin typeface="Calibri"/>
              </a:rPr>
              <a:t>when did omeprazole become otc in uk</a:t>
            </a:r>
            <a:br/>
            <a:r>
              <a:rPr b="false" i="false" strike="noStrike" sz="1200" u="none">
                <a:solidFill>
                  <a:srgbClr val="FFFFFF"/>
                </a:solidFill>
                <a:latin typeface="Calibri"/>
              </a:rPr>
              <a:t>omeprazole mail order uk</a:t>
            </a:r>
            <a:br/>
            <a:r>
              <a:rPr b="false" i="false" strike="noStrike" sz="1200" u="none">
                <a:solidFill>
                  <a:srgbClr val="FFFFFF"/>
                </a:solidFill>
                <a:latin typeface="Calibri"/>
              </a:rPr>
              <a:t>The clinical significance of these abnormalities has not been clearly established.</a:t>
            </a:r>
            <a:br/>
            <a:r>
              <a:rPr b="false" i="false" strike="noStrike" sz="1200" u="none">
                <a:solidFill>
                  <a:srgbClr val="FFFFFF"/>
                </a:solidFill>
                <a:latin typeface="Calibri"/>
              </a:rPr>
              <a:t>omeprazole dr 20mg ingredients</a:t>
            </a:r>
            <a:br/>
            <a:r>
              <a:rPr b="false" i="false" strike="noStrike" sz="1200" u="none">
                <a:solidFill>
                  <a:srgbClr val="FFFFFF"/>
                </a:solidFill>
                <a:latin typeface="Calibri"/>
              </a:rPr>
              <a:t>can i buy prilosec otc in canada</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how much does prilosec otc cost</a:t>
            </a:r>
            <a:br/>
            <a:r>
              <a:rPr b="false" i="false" strike="noStrike" sz="1200" u="none">
                <a:solidFill>
                  <a:srgbClr val="FFFFFF"/>
                </a:solidFill>
                <a:latin typeface="Calibri"/>
              </a:rPr>
              <a:t>Ik zit momenteel te denken aan Avene, Eucerin of La Roche Posay</a:t>
            </a:r>
            <a:br/>
            <a:r>
              <a:rPr b="false" i="false" strike="noStrike" sz="1200" u="none">
                <a:solidFill>
                  <a:srgbClr val="FFFFFF"/>
                </a:solidFill>
                <a:latin typeface="Calibri"/>
              </a:rPr>
              <a:t>price of omeprazole at costco</a:t>
            </a:r>
            <a:br/>
            <a:r>
              <a:rPr b="false" i="false" strike="noStrike" sz="1200" u="none">
                <a:solidFill>
                  <a:srgbClr val="FFFFFF"/>
                </a:solidFill>
                <a:latin typeface="Calibri"/>
              </a:rPr>
              <a:t>free printable prilosec coupons</a:t>
            </a:r>
            <a:br/>
            <a:r>
              <a:rPr b="false" i="false" strike="noStrike" sz="1200" u="none">
                <a:solidFill>
                  <a:srgbClr val="FFFFFF"/>
                </a:solidFill>
                <a:latin typeface="Calibri"/>
              </a:rPr>
              <a:t>mylan omeprazole 40 mg price</a:t>
            </a:r>
            <a:br/>
            <a:r>
              <a:rPr b="false" i="false" strike="noStrike" sz="1200" u="none">
                <a:solidFill>
                  <a:srgbClr val="FFFFFF"/>
                </a:solidFill>
                <a:latin typeface="Calibri"/>
              </a:rPr>
              <a:t>Preparaty hamujce perystaltykelit s przeciwwskazane</a:t>
            </a:r>
            <a:br/>
            <a:r>
              <a:rPr b="false" i="false" strike="noStrike" sz="1200" u="none">
                <a:solidFill>
                  <a:srgbClr val="FFFFFF"/>
                </a:solidFill>
                <a:latin typeface="Calibri"/>
              </a:rPr>
              <a:t>prilosec coupon printable</a:t>
            </a:r>
            <a:br/>
            <a:r>
              <a:rPr b="false" i="false" strike="noStrike" sz="1200" u="none">
                <a:solidFill>
                  <a:srgbClr val="FFFFFF"/>
                </a:solidFill>
                <a:latin typeface="Calibri"/>
              </a:rPr>
              <a:t>can you buy prilosec in australia</a:t>
            </a:r>
            <a:br/>
            <a:r>
              <a:rPr b="false" i="false" strike="noStrike" sz="1200" u="none">
                <a:solidFill>
                  <a:srgbClr val="FFFFFF"/>
                </a:solidFill>
                <a:latin typeface="Calibri"/>
              </a:rPr>
              <a:t>costco prilosec otc</a:t>
            </a:r>
            <a:br/>
            <a:r>
              <a:rPr b="false" i="false" strike="noStrike" sz="1200" u="none">
                <a:solidFill>
                  <a:srgbClr val="FFFFFF"/>
                </a:solidFill>
                <a:latin typeface="Calibri"/>
              </a:rPr>
              <a:t>printable prilosec coupons 2014</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price costco</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prilosec coupons</a:t>
            </a:r>
            <a:br/>
            <a:r>
              <a:rPr b="false" i="false" strike="noStrike" sz="1200" u="none">
                <a:solidFill>
                  <a:srgbClr val="FFFFFF"/>
                </a:solidFill>
                <a:latin typeface="Calibri"/>
              </a:rPr>
              <a:t>Comparison of the angiotensin converting enzyme inhibitor enalapril in patients with essential hypertension</a:t>
            </a:r>
            <a:br/>
            <a:r>
              <a:rPr b="false" i="false" strike="noStrike" sz="1200" u="none">
                <a:solidFill>
                  <a:srgbClr val="FFFFFF"/>
                </a:solidFill>
                <a:latin typeface="Calibri"/>
              </a:rPr>
              <a:t>omeprazole dr 20 mg cost</a:t>
            </a:r>
            <a:br/>
            <a:r>
              <a:rPr b="false" i="false" strike="noStrike" sz="1200" u="none">
                <a:solidFill>
                  <a:srgbClr val="FFFFFF"/>
                </a:solidFill>
                <a:latin typeface="Calibri"/>
              </a:rPr>
              <a:t>what is the maximum dosage for prilosec</a:t>
            </a:r>
            <a:br/>
            <a:r>
              <a:rPr b="false" i="false" strike="noStrike" sz="1200" u="none">
                <a:solidFill>
                  <a:srgbClr val="FFFFFF"/>
                </a:solidFill>
                <a:latin typeface="Calibri"/>
              </a:rPr>
              <a:t>omeprazole 40 mg cheapest price</a:t>
            </a:r>
            <a:br/>
            <a:r>
              <a:rPr b="false" i="false" strike="noStrike" sz="1200" u="none">
                <a:solidFill>
                  <a:srgbClr val="FFFFFF"/>
                </a:solidFill>
                <a:latin typeface="Calibri"/>
              </a:rPr>
              <a:t>otc omeprazole cost</a:t>
            </a:r>
            <a:br/>
            <a:r>
              <a:rPr b="false" i="false" strike="noStrike" sz="1200" u="none">
                <a:solidFill>
                  <a:srgbClr val="FFFFFF"/>
                </a:solidFill>
                <a:latin typeface="Calibri"/>
              </a:rPr>
              <a:t>free online coupon for prilosec</a:t>
            </a:r>
            <a:br/>
            <a:r>
              <a:rPr b="false" i="false" strike="noStrike" sz="1200" u="none">
                <a:solidFill>
                  <a:srgbClr val="FFFFFF"/>
                </a:solidFill>
                <a:latin typeface="Calibri"/>
              </a:rPr>
              <a:t>buy omeprazole 20 mg uk</a:t>
            </a:r>
            <a:br/>
            <a:r>
              <a:rPr b="false" i="false" strike="noStrike" sz="1200" u="none">
                <a:solidFill>
                  <a:srgbClr val="FFFFFF"/>
                </a:solidFill>
                <a:latin typeface="Calibri"/>
              </a:rPr>
              <a:t>how many mg is prescription strength prilosec</a:t>
            </a:r>
            <a:br/>
            <a:r>
              <a:rPr b="false" i="false" strike="noStrike" sz="1200" u="none">
                <a:solidFill>
                  <a:srgbClr val="FFFFFF"/>
                </a:solidFill>
                <a:latin typeface="Calibri"/>
              </a:rPr>
              <a:t>The correct concentration is, however, labeled on the primary foil overwrap pouches and shelf cartons</a:t>
            </a:r>
            <a:br/>
            <a:r>
              <a:rPr b="false" i="false" strike="noStrike" sz="1200" u="none">
                <a:solidFill>
                  <a:srgbClr val="FFFFFF"/>
                </a:solidFill>
                <a:latin typeface="Calibri"/>
              </a:rPr>
              <a:t>omeprazole otc uk boots</a:t>
            </a:r>
            <a:br/>
            <a:r>
              <a:rPr b="false" i="false" strike="noStrike" sz="1200" u="none">
                <a:solidFill>
                  <a:srgbClr val="FFFFFF"/>
                </a:solidFill>
                <a:latin typeface="Calibri"/>
              </a:rPr>
              <a:t>I was never so sick in my life but I got through it somehow, and because of that I never used it again</a:t>
            </a:r>
            <a:br/>
            <a:r>
              <a:rPr b="false" i="false" strike="noStrike" sz="1200" u="none">
                <a:solidFill>
                  <a:srgbClr val="FFFFFF"/>
                </a:solidFill>
                <a:latin typeface="Calibri"/>
              </a:rPr>
              <a:t>prilosec 20 or 40 mg</a:t>
            </a:r>
            <a:br/>
            <a:r>
              <a:rPr b="false" i="false" strike="noStrike" sz="1200" u="none">
                <a:solidFill>
                  <a:srgbClr val="FFFFFF"/>
                </a:solidFill>
                <a:latin typeface="Calibri"/>
              </a:rPr>
              <a:t>Derm said definately NOT to use any treatments especially retin a for at least the next year because accutane leaves skin so sensitive</a:t>
            </a:r>
            <a:br/>
            <a:r>
              <a:rPr b="false" i="false" strike="noStrike" sz="1200" u="none">
                <a:solidFill>
                  <a:srgbClr val="FFFFFF"/>
                </a:solidFill>
                <a:latin typeface="Calibri"/>
              </a:rPr>
              <a:t>cost of omeprazole at costco</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omeprazole tablets or capsules</a:t>
            </a:r>
            <a:br/>
            <a:r>
              <a:rPr b="false" i="false" strike="noStrike" sz="1200" u="none">
                <a:solidFill>
                  <a:srgbClr val="FFFFFF"/>
                </a:solidFill>
                <a:latin typeface="Calibri"/>
              </a:rPr>
              <a:t>online prilosec coupons</a:t>
            </a:r>
            <a:br/>
            <a:r>
              <a:rPr b="false" i="false" strike="noStrike" sz="1200" u="none">
                <a:solidFill>
                  <a:srgbClr val="FFFFFF"/>
                </a:solidFill>
                <a:latin typeface="Calibri"/>
              </a:rPr>
              <a:t>Patients taking PROTONIX consumed significantly fewer antacid tablets per day than those taking placebo.</a:t>
            </a:r>
            <a:br/>
            <a:r>
              <a:rPr b="false" i="false" strike="noStrike" sz="1200" u="none">
                <a:solidFill>
                  <a:srgbClr val="FFFFFF"/>
                </a:solidFill>
                <a:latin typeface="Calibri"/>
              </a:rPr>
              <a:t>cheap omeprazole for horses</a:t>
            </a:r>
            <a:br/>
            <a:r>
              <a:rPr b="false" i="false" strike="noStrike" sz="1200" u="none">
                <a:solidFill>
                  <a:srgbClr val="FFFFFF"/>
                </a:solidFill>
                <a:latin typeface="Calibri"/>
              </a:rPr>
              <a:t>the ER gave him iv and did blood work, and kept him several hours last time</a:t>
            </a:r>
            <a:br/>
            <a:r>
              <a:rPr b="false" i="false" strike="noStrike" sz="1200" u="none">
                <a:solidFill>
                  <a:srgbClr val="FFFFFF"/>
                </a:solidFill>
                <a:latin typeface="Calibri"/>
              </a:rPr>
              <a:t>what is omeprazole dr 20mg used for</a:t>
            </a:r>
            <a:br/>
            <a:r>
              <a:rPr b="false" i="false" strike="noStrike" sz="1200" u="none">
                <a:solidFill>
                  <a:srgbClr val="FFFFFF"/>
                </a:solidFill>
                <a:latin typeface="Calibri"/>
              </a:rPr>
              <a:t>prilosec buy 2 get 25</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how much does omeprazole 40 mg cost</a:t>
            </a:r>
            <a:br/>
            <a:r>
              <a:rPr b="false" i="false" strike="noStrike" sz="1200" u="none">
                <a:solidFill>
                  <a:srgbClr val="FFFFFF"/>
                </a:solidFill>
                <a:latin typeface="Calibri"/>
              </a:rPr>
              <a:t>In order to use this spray effectively you should first gently blow your nose and then sit down and tilt your head forward slightly</a:t>
            </a:r>
            <a:br/>
            <a:r>
              <a:rPr b="false" i="false" strike="noStrike" sz="1200" u="none">
                <a:solidFill>
                  <a:srgbClr val="FFFFFF"/>
                </a:solidFill>
                <a:latin typeface="Calibri"/>
              </a:rPr>
              <a:t>ic omeprazole dr 40 mg capsule</a:t>
            </a:r>
            <a:br/>
            <a:r>
              <a:rPr b="false" i="false" strike="noStrike" sz="1200" u="none">
                <a:solidFill>
                  <a:srgbClr val="FFFFFF"/>
                </a:solidFill>
                <a:latin typeface="Calibri"/>
              </a:rPr>
              <a:t>Although nodules occasionally appeared in control animals, they were intermittent in nature, whereas nodules in treated animals were larger and more numerous, and persisted</a:t>
            </a:r>
            <a:br/>
            <a:r>
              <a:rPr b="false" i="false" strike="noStrike" sz="1200" u="none">
                <a:solidFill>
                  <a:srgbClr val="FFFFFF"/>
                </a:solidFill>
                <a:latin typeface="Calibri"/>
              </a:rPr>
              <a:t>coupon prilosec otc</a:t>
            </a:r>
            <a:br/>
            <a:r>
              <a:rPr b="false" i="false" strike="noStrike" sz="1200" u="none">
                <a:solidFill>
                  <a:srgbClr val="FFFFFF"/>
                </a:solidFill>
                <a:latin typeface="Calibri"/>
              </a:rPr>
              <a:t>omeprazole capsules 10mg 20mg</a:t>
            </a:r>
            <a:br/>
            <a:r>
              <a:rPr b="false" i="false" strike="noStrike" sz="1200" u="none">
                <a:solidFill>
                  <a:srgbClr val="FFFFFF"/>
                </a:solidFill>
                <a:latin typeface="Calibri"/>
              </a:rPr>
              <a:t>which is better omeprazole tablets or capsules</a:t>
            </a:r>
            <a:br/>
            <a:r>
              <a:rPr b="false" i="false" strike="noStrike" sz="1200" u="none">
                <a:solidFill>
                  <a:srgbClr val="FFFFFF"/>
                </a:solidFill>
                <a:latin typeface="Calibri"/>
              </a:rPr>
              <a:t>prilosec price rite aid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costco sell omeprazole</a:t>
            </a:r>
            <a:br/>
            <a:r>
              <a:rPr b="false" i="false" strike="noStrike" sz="1200" u="none">
                <a:solidFill>
                  <a:srgbClr val="FFFFFF"/>
                </a:solidFill>
                <a:latin typeface="Calibri"/>
              </a:rPr>
              <a:t>Do not store Paxil medication in your bathroom and ensure that it remains out of the reach of children and pets</a:t>
            </a:r>
            <a:br/>
            <a:r>
              <a:rPr b="false" i="false" strike="noStrike" sz="1200" u="none">
                <a:solidFill>
                  <a:srgbClr val="FFFFFF"/>
                </a:solidFill>
                <a:latin typeface="Calibri"/>
              </a:rPr>
              <a:t>prilosec otc dosage mg</a:t>
            </a:r>
            <a:br/>
            <a:r>
              <a:rPr b="false" i="false" strike="noStrike" sz="1200" u="none">
                <a:solidFill>
                  <a:srgbClr val="FFFFFF"/>
                </a:solidFill>
                <a:latin typeface="Calibri"/>
              </a:rPr>
              <a:t>prilosec otc coupon 2013</a:t>
            </a:r>
            <a:br/>
            <a:r>
              <a:rPr b="false" i="false" strike="noStrike" sz="1200" u="none">
                <a:solidFill>
                  <a:srgbClr val="FFFFFF"/>
                </a:solidFill>
                <a:latin typeface="Calibri"/>
              </a:rPr>
              <a:t>omeprazole prilosec mechanism of action</a:t>
            </a:r>
            <a:br/>
            <a:r>
              <a:rPr b="false" i="false" strike="noStrike" sz="1200" u="none">
                <a:solidFill>
                  <a:srgbClr val="FFFFFF"/>
                </a:solidFill>
                <a:latin typeface="Calibri"/>
              </a:rPr>
              <a:t>Sorry, een erg lang verhaal - in mineur- maar meer kan ik er momenteel niet van maken.</a:t>
            </a:r>
            <a:br/>
            <a:r>
              <a:rPr b="false" i="false" strike="noStrike" sz="1200" u="none">
                <a:solidFill>
                  <a:srgbClr val="FFFFFF"/>
                </a:solidFill>
                <a:latin typeface="Calibri"/>
              </a:rPr>
              <a:t>omeprazole 20 mg uses</a:t>
            </a:r>
            <a:br/>
            <a:r>
              <a:rPr b="false" i="false" strike="noStrike" sz="1200" u="none">
                <a:solidFill>
                  <a:srgbClr val="FFFFFF"/>
                </a:solidFill>
                <a:latin typeface="Calibri"/>
              </a:rPr>
              <a:t>free printable coupons prilosec</a:t>
            </a:r>
            <a:br/>
            <a:r>
              <a:rPr b="false" i="false" strike="noStrike" sz="1200" u="none">
                <a:solidFill>
                  <a:srgbClr val="FFFFFF"/>
                </a:solidFill>
                <a:latin typeface="Calibri"/>
              </a:rPr>
              <a:t>omeprazole prices costco</a:t>
            </a:r>
            <a:br/>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prilosec 20 mg cost</a:t>
            </a:r>
            <a:br/>
            <a:r>
              <a:rPr b="false" i="false" strike="noStrike" sz="1200" u="none">
                <a:solidFill>
                  <a:srgbClr val="FFFFFF"/>
                </a:solidFill>
                <a:latin typeface="Calibri"/>
              </a:rPr>
              <a:t>Drug Ciprofloxacin Urinary Tract Infection Protonix Generic Buy</a:t>
            </a:r>
            <a:br/>
            <a:r>
              <a:rPr b="false" i="false" strike="noStrike" sz="1200" u="none">
                <a:solidFill>
                  <a:srgbClr val="FFFFFF"/>
                </a:solidFill>
                <a:latin typeface="Calibri"/>
              </a:rPr>
              <a:t>prilosec otc 20.6 mg dosage</a:t>
            </a:r>
            <a:br/>
            <a:r>
              <a:rPr b="false" i="false" strike="noStrike" sz="1200" u="none">
                <a:solidFill>
                  <a:srgbClr val="FFFFFF"/>
                </a:solidFill>
                <a:latin typeface="Calibri"/>
              </a:rPr>
              <a:t>omeprazole dosage mg/kg</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omeprazole 10 mg</a:t>
            </a:r>
            <a:br/>
            <a:r>
              <a:rPr b="false" i="false" strike="noStrike" sz="1200" u="none">
                <a:solidFill>
                  <a:srgbClr val="FFFFFF"/>
                </a:solidFill>
                <a:latin typeface="Calibri"/>
              </a:rPr>
              <a:t>prilosec otc dose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prilosec otc price</a:t>
            </a:r>
            <a:br/>
            <a:r>
              <a:rPr b="false" i="false" strike="noStrike" sz="1200" u="none">
                <a:solidFill>
                  <a:srgbClr val="FFFFFF"/>
                </a:solidFill>
                <a:latin typeface="Calibri"/>
              </a:rPr>
              <a:t>omeprazole tablet use</a:t>
            </a:r>
            <a:br/>
            <a:r>
              <a:rPr b="false" i="false" strike="noStrike" sz="1200" u="none">
                <a:solidFill>
                  <a:srgbClr val="FFFFFF"/>
                </a:solidFill>
                <a:latin typeface="Calibri"/>
              </a:rPr>
              <a:t>prilosec otc dosage for infants</a:t>
            </a:r>
            <a:br/>
            <a:r>
              <a:rPr b="false" i="false" strike="noStrike" sz="1200" u="none">
                <a:solidFill>
                  <a:srgbClr val="FFFFFF"/>
                </a:solidFill>
                <a:latin typeface="Calibri"/>
              </a:rPr>
              <a:t>Over time, close friends and relatives can contract it this way, too</a:t>
            </a:r>
            <a:br/>
            <a:r>
              <a:rPr b="false" i="false" strike="noStrike" sz="1200" u="none">
                <a:solidFill>
                  <a:srgbClr val="FFFFFF"/>
                </a:solidFill>
                <a:latin typeface="Calibri"/>
              </a:rPr>
              <a:t>printable prilosec coupon 2014</a:t>
            </a:r>
            <a:br/>
            <a:r>
              <a:rPr b="false" i="false" strike="noStrike" sz="1200" u="none">
                <a:solidFill>
                  <a:srgbClr val="FFFFFF"/>
                </a:solidFill>
                <a:latin typeface="Calibri"/>
              </a:rPr>
              <a:t>And the progestin needs to be low in androgens</a:t>
            </a:r>
            <a:br/>
            <a:r>
              <a:rPr b="false" i="false" strike="noStrike" sz="1200" u="none">
                <a:solidFill>
                  <a:srgbClr val="FFFFFF"/>
                </a:solidFill>
                <a:latin typeface="Calibri"/>
              </a:rPr>
              <a:t>omeprazole 40 mg capsules cost</a:t>
            </a:r>
            <a:br/>
            <a:r>
              <a:rPr b="false" i="false" strike="noStrike" sz="1200" u="none">
                <a:solidFill>
                  <a:srgbClr val="FFFFFF"/>
                </a:solidFill>
                <a:latin typeface="Calibri"/>
              </a:rPr>
              <a:t>what is prilosec otc good for</a:t>
            </a:r>
            <a:br/>
            <a:r>
              <a:rPr b="false" i="false" strike="noStrike" sz="1200" u="none">
                <a:solidFill>
                  <a:srgbClr val="FFFFFF"/>
                </a:solidFill>
                <a:latin typeface="Calibri"/>
              </a:rPr>
              <a:t>best price omeprazole otc</a:t>
            </a:r>
            <a:br/>
            <a:r>
              <a:rPr b="false" i="false" strike="noStrike" sz="1200" u="none">
                <a:solidFill>
                  <a:srgbClr val="FFFFFF"/>
                </a:solidFill>
                <a:latin typeface="Calibri"/>
              </a:rPr>
              <a:t>prilosec coupons 2014</a:t>
            </a:r>
            <a:br/>
            <a:r>
              <a:rPr b="false" i="false" strike="noStrike" sz="1200" u="none">
                <a:solidFill>
                  <a:srgbClr val="FFFFFF"/>
                </a:solidFill>
                <a:latin typeface="Calibri"/>
              </a:rPr>
              <a:t>what is apo omeprazole 20 mg used for</a:t>
            </a:r>
            <a:br/>
            <a:r>
              <a:rPr b="false" i="false" strike="noStrike" sz="1200" u="none">
                <a:solidFill>
                  <a:srgbClr val="FFFFFF"/>
                </a:solidFill>
                <a:latin typeface="Calibri"/>
              </a:rPr>
              <a:t>omeprazole 20 mg cap spot</a:t>
            </a:r>
            <a:br/>
            <a:r>
              <a:rPr b="false" i="false" strike="noStrike" sz="1200" u="none">
                <a:solidFill>
                  <a:srgbClr val="FFFFFF"/>
                </a:solidFill>
                <a:latin typeface="Calibri"/>
              </a:rPr>
              <a:t>Happened several times and I just quit taking it</a:t>
            </a:r>
            <a:br/>
            <a:r>
              <a:rPr b="false" i="false" strike="noStrike" sz="1200" u="none">
                <a:solidFill>
                  <a:srgbClr val="FFFFFF"/>
                </a:solidFill>
                <a:latin typeface="Calibri"/>
              </a:rPr>
              <a:t>omeprazole tablets for horses</a:t>
            </a:r>
            <a:br/>
            <a:r>
              <a:rPr b="false" i="false" strike="noStrike" sz="1200" u="none">
                <a:solidFill>
                  <a:srgbClr val="FFFFFF"/>
                </a:solidFill>
                <a:latin typeface="Calibri"/>
              </a:rPr>
              <a:t>how long to take prilosec otc</a:t>
            </a:r>
            <a:br/>
            <a:r>
              <a:rPr b="false" i="false" strike="noStrike" sz="1200" u="none">
                <a:solidFill>
                  <a:srgbClr val="FFFFFF"/>
                </a:solidFill>
                <a:latin typeface="Calibri"/>
              </a:rPr>
              <a:t>This information should not be used to decide whether or not to take desvenlafaxine extended-release tablets or any other medicine</a:t>
            </a:r>
            <a:br/>
            <a:r>
              <a:rPr b="false" i="false" strike="noStrike" sz="1200" u="none">
                <a:solidFill>
                  <a:srgbClr val="FFFFFF"/>
                </a:solidFill>
                <a:latin typeface="Calibri"/>
              </a:rPr>
              <a:t>omeprazole 20 mg capsule dosage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prilosec otc early pregnancy</a:t>
            </a:r>
            <a:br/>
            <a:r>
              <a:rPr b="false" i="false" strike="noStrike" sz="1200" u="none">
                <a:solidFill>
                  <a:srgbClr val="FFFFFF"/>
                </a:solidFill>
                <a:latin typeface="Calibri"/>
              </a:rPr>
              <a:t>what is omeprazole cr 40 mg used for</a:t>
            </a:r>
            <a:br/>
            <a:r>
              <a:rPr b="false" i="false" strike="noStrike" sz="1200" u="none">
                <a:solidFill>
                  <a:srgbClr val="FFFFFF"/>
                </a:solidFill>
                <a:latin typeface="Calibri"/>
              </a:rPr>
              <a:t>when to take prilosec otc</a:t>
            </a:r>
            <a:br/>
            <a:r>
              <a:rPr b="false" i="false" strike="noStrike" sz="1200" u="none">
                <a:solidFill>
                  <a:srgbClr val="FFFFFF"/>
                </a:solidFill>
                <a:latin typeface="Calibri"/>
              </a:rPr>
              <a:t>The reported incidence varies from 1% to 7% in patients with severe chronic kidney disease (CKD), particularly those on chronic dialysis.</a:t>
            </a:r>
            <a:br/>
            <a:r>
              <a:rPr b="false" i="false" strike="noStrike" sz="1200" u="none">
                <a:solidFill>
                  <a:srgbClr val="FFFFFF"/>
                </a:solidFill>
                <a:latin typeface="Calibri"/>
              </a:rPr>
              <a:t>best prilosec otc prices</a:t>
            </a:r>
            <a:br/>
            <a:r>
              <a:rPr b="false" i="false" strike="noStrike" sz="1200" u="none">
                <a:solidFill>
                  <a:srgbClr val="FFFFFF"/>
                </a:solidFill>
                <a:latin typeface="Calibri"/>
              </a:rPr>
              <a:t>omeprazole (prilosec) 20 mg capsule</a:t>
            </a:r>
            <a:br/>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order prilosec samples</a:t>
            </a:r>
            <a:br/>
            <a:r>
              <a:rPr b="false" i="false" strike="noStrike" sz="1200" u="none">
                <a:solidFill>
                  <a:srgbClr val="FFFFFF"/>
                </a:solidFill>
                <a:latin typeface="Calibri"/>
              </a:rPr>
              <a:t>omeprazole prices 20mg</a:t>
            </a:r>
            <a:br/>
            <a:r>
              <a:rPr b="false" i="false" strike="noStrike" sz="1200" u="none">
                <a:solidFill>
                  <a:srgbClr val="FFFFFF"/>
                </a:solidFill>
                <a:latin typeface="Calibri"/>
              </a:rPr>
              <a:t>prilosec otc dosage directions</a:t>
            </a:r>
            <a:br/>
            <a:r>
              <a:rPr b="false" i="false" strike="noStrike" sz="1200" u="none">
                <a:solidFill>
                  <a:srgbClr val="FFFFFF"/>
                </a:solidFill>
                <a:latin typeface="Calibri"/>
              </a:rPr>
              <a:t>purchase prilosec otc</a:t>
            </a:r>
            <a:br/>
            <a:r>
              <a:rPr b="false" i="false" strike="noStrike" sz="1200" u="none">
                <a:solidFill>
                  <a:srgbClr val="FFFFFF"/>
                </a:solidFill>
                <a:latin typeface="Calibri"/>
              </a:rPr>
              <a:t>purchase omeprazole</a:t>
            </a:r>
            <a:br/>
            <a:r>
              <a:rPr b="false" i="false" strike="noStrike" sz="1200" u="none">
                <a:solidFill>
                  <a:srgbClr val="FFFFFF"/>
                </a:solidFill>
                <a:latin typeface="Calibri"/>
              </a:rPr>
              <a:t>cheap omeprazole 40 mg</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omeprazole 20 mg dr capsules</a:t>
            </a:r>
            <a:br/>
            <a:r>
              <a:rPr b="false" i="false" strike="noStrike" sz="1200" u="none">
                <a:solidFill>
                  <a:srgbClr val="FFFFFF"/>
                </a:solidFill>
                <a:latin typeface="Calibri"/>
              </a:rPr>
              <a:t>Avoid unnecessary exposure to direct sunlight or UV lamps while undergoing treatment as it may increase the sensitivity of the skin.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20 mg omeprazole dosage</a:t>
            </a:r>
            <a:br/>
            <a:r>
              <a:rPr b="false" i="false" strike="noStrike" sz="1200" u="none">
                <a:solidFill>
                  <a:srgbClr val="FFFFFF"/>
                </a:solidFill>
                <a:latin typeface="Calibri"/>
              </a:rPr>
              <a:t>ranitidine omeprazole</a:t>
            </a:r>
            <a:br/>
            <a:r>
              <a:rPr b="false" i="false" strike="noStrike" sz="1200" u="none">
                <a:solidFill>
                  <a:srgbClr val="FFFFFF"/>
                </a:solidFill>
                <a:latin typeface="Calibri"/>
              </a:rPr>
              <a:t>prilosec otc printable coupon 2012</a:t>
            </a:r>
            <a:br/>
            <a:r>
              <a:rPr b="false" i="false" strike="noStrike" sz="1200" u="none">
                <a:solidFill>
                  <a:srgbClr val="FFFFFF"/>
                </a:solidFill>
                <a:latin typeface="Calibri"/>
              </a:rPr>
              <a:t>40 mg omeprazole twice daily</a:t>
            </a:r>
            <a:br/>
            <a:r>
              <a:rPr b="false" i="false" strike="noStrike" sz="1200" u="none">
                <a:solidFill>
                  <a:srgbClr val="FFFFFF"/>
                </a:solidFill>
                <a:latin typeface="Calibri"/>
              </a:rPr>
              <a:t>There are usually no symptoms of high blood pressure (hypertension)</a:t>
            </a:r>
            <a:br/>
            <a:r>
              <a:rPr b="false" i="false" strike="noStrike" sz="1200" u="none">
                <a:solidFill>
                  <a:srgbClr val="FFFFFF"/>
                </a:solidFill>
                <a:latin typeface="Calibri"/>
              </a:rPr>
              <a:t>omeprazole dr 20mg capsule price</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buy omeprazole capsules 20mg</a:t>
            </a:r>
            <a:br/>
            <a:r>
              <a:rPr b="false" i="false" strike="noStrike" sz="1200" u="none">
                <a:solidFill>
                  <a:srgbClr val="FFFFFF"/>
                </a:solidFill>
                <a:latin typeface="Calibri"/>
              </a:rPr>
              <a:t>Use what works for you, not what this story says, because it&amp;rsquo;s worthless.</a:t>
            </a:r>
            <a:br/>
            <a:r>
              <a:rPr b="false" i="false" strike="noStrike" sz="1200" u="none">
                <a:solidFill>
                  <a:srgbClr val="FFFFFF"/>
                </a:solidFill>
                <a:latin typeface="Calibri"/>
              </a:rPr>
              <a:t>what is omeprazole cr 40 mg</a:t>
            </a:r>
            <a:br/>
            <a:r>
              <a:rPr b="false" i="false" strike="noStrike" sz="1200" u="none">
                <a:solidFill>
                  <a:srgbClr val="FFFFFF"/>
                </a:solidFill>
                <a:latin typeface="Calibri"/>
              </a:rPr>
              <a:t>prilosec 10 mg suspension</a:t>
            </a:r>
            <a:br/>
            <a:r>
              <a:rPr b="false" i="false" strike="noStrike" sz="1200" u="none">
                <a:solidFill>
                  <a:srgbClr val="FFFFFF"/>
                </a:solidFill>
                <a:latin typeface="Calibri"/>
              </a:rPr>
              <a:t>omeprazole dr 20 mg efectos secundarios</a:t>
            </a:r>
            <a:br/>
            <a:r>
              <a:rPr b="false" i="false" strike="noStrike" sz="1200" u="none">
                <a:solidFill>
                  <a:srgbClr val="FFFFFF"/>
                </a:solidFill>
                <a:latin typeface="Calibri"/>
              </a:rPr>
              <a:t>omeprazole or ranitidine for baby reflux</a:t>
            </a:r>
            <a:br/>
            <a:r>
              <a:rPr b="false" i="false" strike="noStrike" sz="1200" u="none">
                <a:solidFill>
                  <a:srgbClr val="FFFFFF"/>
                </a:solidFill>
                <a:latin typeface="Calibri"/>
              </a:rPr>
              <a:t>Several disorders have compulsive behaviors but not obsessive thoughts</a:t>
            </a:r>
            <a:br/>
            <a:r>
              <a:rPr b="false" i="false" strike="noStrike" sz="1200" u="none">
                <a:solidFill>
                  <a:srgbClr val="FFFFFF"/>
                </a:solidFill>
                <a:latin typeface="Calibri"/>
              </a:rPr>
              <a:t>prilosec otc printable coupon 2013</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price of generic prilosec</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if you're on Pristiq and paying out the wazoo for it, ask your doc to call Wyeth rep and get you a 50% off card</a:t>
            </a:r>
            <a:br/>
            <a:r>
              <a:rPr b="false" i="false" strike="noStrike" sz="1200" u="none">
                <a:solidFill>
                  <a:srgbClr val="FFFFFF"/>
                </a:solidFill>
                <a:latin typeface="Calibri"/>
              </a:rPr>
              <a:t>20 mg prilosec dosage</a:t>
            </a:r>
            <a:br/>
            <a:r>
              <a:rPr b="false" i="false" strike="noStrike" sz="1200" u="none">
                <a:solidFill>
                  <a:srgbClr val="FFFFFF"/>
                </a:solidFill>
                <a:latin typeface="Calibri"/>
              </a:rPr>
              <a:t>over the counter omeprazole prices</a:t>
            </a:r>
            <a:br/>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can i take omeprazole 40 mg twice a day</a:t>
            </a:r>
            <a:br/>
            <a:r>
              <a:rPr b="false" i="false" strike="noStrike" sz="1200" u="none">
                <a:solidFill>
                  <a:srgbClr val="FFFFFF"/>
                </a:solidFill>
                <a:latin typeface="Calibri"/>
              </a:rPr>
              <a:t>When I was feeling like you are, and my first Dr</a:t>
            </a:r>
            <a:br/>
            <a:r>
              <a:rPr b="false" i="false" strike="noStrike" sz="1200" u="none">
                <a:solidFill>
                  <a:srgbClr val="FFFFFF"/>
                </a:solidFill>
                <a:latin typeface="Calibri"/>
              </a:rPr>
              <a:t>what is prilosec for gastritis</a:t>
            </a:r>
            <a:br/>
            <a:r>
              <a:rPr b="false" i="false" strike="noStrike" sz="1200" u="none">
                <a:solidFill>
                  <a:srgbClr val="FFFFFF"/>
                </a:solidFill>
                <a:latin typeface="Calibri"/>
              </a:rPr>
              <a:t>omeprazole 20 mg dr cap apotex</a:t>
            </a:r>
            <a:br/>
            <a:r>
              <a:rPr b="false" i="false" strike="noStrike" sz="1200" u="none">
                <a:solidFill>
                  <a:srgbClr val="FFFFFF"/>
                </a:solidFill>
                <a:latin typeface="Calibri"/>
              </a:rPr>
              <a:t>omeprazole capsule</a:t>
            </a:r>
            <a:br/>
            <a:r>
              <a:rPr b="false" i="false" strike="noStrike" sz="1200" u="none">
                <a:solidFill>
                  <a:srgbClr val="FFFFFF"/>
                </a:solidFill>
                <a:latin typeface="Calibri"/>
              </a:rPr>
              <a:t>order omeprazole online</a:t>
            </a:r>
            <a:br/>
            <a:r>
              <a:rPr b="false" i="false" strike="noStrike" sz="1200" u="none">
                <a:solidFill>
                  <a:srgbClr val="FFFFFF"/>
                </a:solidFill>
                <a:latin typeface="Calibri"/>
              </a:rPr>
              <a:t>prilosec online coupon</a:t>
            </a:r>
            <a:br/>
            <a:r>
              <a:rPr b="false" i="false" strike="noStrike" sz="1200" u="none">
                <a:solidFill>
                  <a:srgbClr val="FFFFFF"/>
                </a:solidFill>
                <a:latin typeface="Calibri"/>
              </a:rPr>
              <a:t>Online Drugstore, Zovirax 5 Price</a:t>
            </a:r>
            <a:br/>
            <a:r>
              <a:rPr b="false" i="false" strike="noStrike" sz="1200" u="none">
                <a:solidFill>
                  <a:srgbClr val="FFFFFF"/>
                </a:solidFill>
                <a:latin typeface="Calibri"/>
              </a:rPr>
              <a:t>price of omeprazole</a:t>
            </a:r>
            <a:br/>
            <a:r>
              <a:rPr b="false" i="false" strike="noStrike" sz="1200" u="none">
                <a:solidFill>
                  <a:srgbClr val="FFFFFF"/>
                </a:solidFill>
                <a:latin typeface="Calibri"/>
              </a:rPr>
              <a:t>prilosec mg</a:t>
            </a:r>
            <a:br/>
            <a:r>
              <a:rPr b="false" i="false" strike="noStrike" sz="1200" u="none">
                <a:solidFill>
                  <a:srgbClr val="FFFFFF"/>
                </a:solidFill>
                <a:latin typeface="Calibri"/>
              </a:rPr>
              <a:t>Despite Then That science mushrooms Login in a separate kingdom , till Today no terminated disputes that is Yet , meat or vegetables</a:t>
            </a:r>
            <a:br/>
            <a:r>
              <a:rPr b="false" i="false" strike="noStrike" sz="1200" u="none">
                <a:solidFill>
                  <a:srgbClr val="FFFFFF"/>
                </a:solidFill>
                <a:latin typeface="Calibri"/>
              </a:rPr>
              <a:t>omeprazole prilosec same</a:t>
            </a:r>
            <a:br/>
            <a:r>
              <a:rPr b="false" i="false" strike="noStrike" sz="1200" u="none">
                <a:solidFill>
                  <a:srgbClr val="FFFFFF"/>
                </a:solidFill>
                <a:latin typeface="Calibri"/>
              </a:rPr>
              <a:t>Pastor Glenn Kirby said the surviving students would now be returning home to China.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omeprazole 40 mg</a:t>
            </a:r>
            <a:br/>
            <a:r>
              <a:rPr b="false" i="false" strike="noStrike" sz="1200" u="none">
                <a:solidFill>
                  <a:srgbClr val="FFFFFF"/>
                </a:solidFill>
                <a:latin typeface="Calibri"/>
              </a:rPr>
              <a:t>omeprazole dr 40 mg cer</a:t>
            </a:r>
            <a:br/>
            <a:r>
              <a:rPr b="false" i="false" strike="noStrike" sz="1200" u="none">
                <a:solidFill>
                  <a:srgbClr val="FFFFFF"/>
                </a:solidFill>
                <a:latin typeface="Calibri"/>
              </a:rPr>
              <a:t>prilosec otc ok for pregnancy</a:t>
            </a:r>
            <a:br/>
            <a:r>
              <a:rPr b="false" i="false" strike="noStrike" sz="1200" u="none">
                <a:solidFill>
                  <a:srgbClr val="FFFFFF"/>
                </a:solidFill>
                <a:latin typeface="Calibri"/>
              </a:rPr>
              <a:t>omeprazole dr 40 mg uses</a:t>
            </a:r>
            <a:br/>
            <a:r>
              <a:rPr b="false" i="false" strike="noStrike" sz="1200" u="none">
                <a:solidFill>
                  <a:srgbClr val="FFFFFF"/>
                </a:solidFill>
                <a:latin typeface="Calibri"/>
              </a:rPr>
              <a:t>omeprazole otc price</a:t>
            </a:r>
            <a:br/>
            <a:r>
              <a:rPr b="false" i="false" strike="noStrike" sz="1200" u="none">
                <a:solidFill>
                  <a:srgbClr val="FFFFFF"/>
                </a:solidFill>
                <a:latin typeface="Calibri"/>
              </a:rPr>
              <a:t>prilosec coupons printable 2012</a:t>
            </a:r>
            <a:br/>
            <a:r>
              <a:rPr b="false" i="false" strike="noStrike" sz="1200" u="none">
                <a:solidFill>
                  <a:srgbClr val="FFFFFF"/>
                </a:solidFill>
                <a:latin typeface="Calibri"/>
              </a:rPr>
              <a:t>omeprazole buy uk boots</a:t>
            </a:r>
            <a:br/>
            <a:r>
              <a:rPr b="false" i="false" strike="noStrike" sz="1200" u="none">
                <a:solidFill>
                  <a:srgbClr val="FFFFFF"/>
                </a:solidFill>
                <a:latin typeface="Calibri"/>
              </a:rPr>
              <a:t>prilosec otc mg</a:t>
            </a:r>
            <a:br/>
            <a:r>
              <a:rPr b="false" i="false" strike="noStrike" sz="1200" u="none">
                <a:solidFill>
                  <a:srgbClr val="FFFFFF"/>
                </a:solidFill>
                <a:latin typeface="Calibri"/>
              </a:rPr>
              <a:t>Meer informatie vind je op de volgende blogs:http://jetskeultee.nl/hulp-bij-de-keuze-van-de-exfoliant/obj7777519http://jetskeultee.nl/salicylzuur/obj7784526</a:t>
            </a:r>
            <a:br/>
            <a:r>
              <a:rPr b="false" i="false" strike="noStrike" sz="1200" u="none">
                <a:solidFill>
                  <a:srgbClr val="FFFFFF"/>
                </a:solidFill>
                <a:latin typeface="Calibri"/>
              </a:rPr>
              <a:t>omeprazole 40 mg twice a day</a:t>
            </a:r>
            <a:br/>
            <a:r>
              <a:rPr b="false" i="false" strike="noStrike" sz="1200" u="none">
                <a:solidFill>
                  <a:srgbClr val="FFFFFF"/>
                </a:solidFill>
                <a:latin typeface="Calibri"/>
              </a:rPr>
              <a:t>omeprazole magnesium tablets uses</a:t>
            </a:r>
            <a:br/>
            <a:r>
              <a:rPr b="false" i="false" strike="noStrike" sz="1200" u="none">
                <a:solidFill>
                  <a:srgbClr val="FFFFFF"/>
                </a:solidFill>
                <a:latin typeface="Calibri"/>
              </a:rPr>
              <a:t>Can be amazed what was from medformula</a:t>
            </a:r>
            <a:br/>
            <a:r>
              <a:rPr b="false" i="false" strike="noStrike" sz="1200" u="none">
                <a:solidFill>
                  <a:srgbClr val="FFFFFF"/>
                </a:solidFill>
                <a:latin typeface="Calibri"/>
              </a:rPr>
              <a:t>omeprazole price 40 mg</a:t>
            </a:r>
            <a:br/>
            <a:r>
              <a:rPr b="false" i="false" strike="noStrike" sz="1200" u="none">
                <a:solidFill>
                  <a:srgbClr val="FFFFFF"/>
                </a:solidFill>
                <a:latin typeface="Calibri"/>
              </a:rPr>
              <a:t>otc omeprazole 40 mg</a:t>
            </a:r>
            <a:br/>
            <a:r>
              <a:rPr b="false" i="false" strike="noStrike" sz="1200" u="none">
                <a:solidFill>
                  <a:srgbClr val="FFFFFF"/>
                </a:solidFill>
                <a:latin typeface="Calibri"/>
              </a:rPr>
              <a:t>The programming is initially performed each month after the pump is implanted; once a patient has reached a stable dose, then the pump is checked and refilled every two to three months.</a:t>
            </a:r>
            <a:br/>
            <a:r>
              <a:rPr b="false" i="false" strike="noStrike" sz="1200" u="none">
                <a:solidFill>
                  <a:srgbClr val="FFFFFF"/>
                </a:solidFill>
                <a:latin typeface="Calibri"/>
              </a:rPr>
              <a:t>what is omeprazole 20 mg r158</a:t>
            </a:r>
            <a:br/>
            <a:r>
              <a:rPr b="false" i="false" strike="noStrike" sz="1200" u="none">
                <a:solidFill>
                  <a:srgbClr val="FFFFFF"/>
                </a:solidFill>
                <a:latin typeface="Calibri"/>
              </a:rPr>
              <a:t>But that means I had to submit the claim for reimbursement manually, and now they&amp;#39;re rejecting the claim because an over-the-counter receipt doesn&amp;#39;t work, only a statement receipt.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buy online</a:t>
            </a:r>
            <a:br/>
            <a:r>
              <a:rPr b="false" i="false" strike="noStrike" sz="1200" u="none">
                <a:solidFill>
                  <a:srgbClr val="FFFFFF"/>
                </a:solidFill>
                <a:latin typeface="Calibri"/>
              </a:rPr>
              <a:t>what is omeprazole dr used for</a:t>
            </a:r>
            <a:br/>
            <a:r>
              <a:rPr b="false" i="false" strike="noStrike" sz="1200" u="none">
                <a:solidFill>
                  <a:srgbClr val="FFFFFF"/>
                </a:solidFill>
                <a:latin typeface="Calibri"/>
              </a:rPr>
              <a:t>where to buy omeprazole 20 mg</a:t>
            </a:r>
            <a:br/>
            <a:r>
              <a:rPr b="false" i="false" strike="noStrike" sz="1200" u="none">
                <a:solidFill>
                  <a:srgbClr val="FFFFFF"/>
                </a:solidFill>
                <a:latin typeface="Calibri"/>
              </a:rPr>
              <a:t>prilosec 40 mg twice a day</a:t>
            </a:r>
            <a:br/>
            <a:r>
              <a:rPr b="false" i="false" strike="noStrike" sz="1200" u="none">
                <a:solidFill>
                  <a:srgbClr val="FFFFFF"/>
                </a:solidFill>
                <a:latin typeface="Calibri"/>
              </a:rPr>
              <a:t>prilosec mg dosage</a:t>
            </a:r>
            <a:br/>
            <a:r>
              <a:rPr b="false" i="false" strike="noStrike" sz="1200" u="none">
                <a:solidFill>
                  <a:srgbClr val="FFFFFF"/>
                </a:solidFill>
                <a:latin typeface="Calibri"/>
              </a:rPr>
              <a:t>prilosec 20.6 mg</a:t>
            </a:r>
            <a:br/>
            <a:r>
              <a:rPr b="false" i="false" strike="noStrike" sz="1200" u="none">
                <a:solidFill>
                  <a:srgbClr val="FFFFFF"/>
                </a:solidFill>
                <a:latin typeface="Calibri"/>
              </a:rPr>
              <a:t>Part of the extended-release tablet may appear in patients&amp;rsquo; stools while using the medicine</a:t>
            </a:r>
            <a:br/>
            <a:r>
              <a:rPr b="false" i="false" strike="noStrike" sz="1200" u="none">
                <a:solidFill>
                  <a:srgbClr val="FFFFFF"/>
                </a:solidFill>
                <a:latin typeface="Calibri"/>
              </a:rPr>
              <a:t>buy omeprazole over the counter uk</a:t>
            </a:r>
            <a:br/>
            <a:r>
              <a:rPr b="false" i="false" strike="noStrike" sz="1200" u="none">
                <a:solidFill>
                  <a:srgbClr val="FFFFFF"/>
                </a:solidFill>
                <a:latin typeface="Calibri"/>
              </a:rPr>
              <a:t>I have been on thyroid medicine for about 7 months</a:t>
            </a:r>
            <a:br/>
            <a:r>
              <a:rPr b="false" i="false" strike="noStrike" sz="1200" u="none">
                <a:solidFill>
                  <a:srgbClr val="FFFFFF"/>
                </a:solidFill>
                <a:latin typeface="Calibri"/>
              </a:rPr>
              <a:t>can i buy omeprazole over the counter uk</a:t>
            </a:r>
            <a:br/>
            <a:r>
              <a:rPr b="false" i="false" strike="noStrike" sz="1200" u="none">
                <a:solidFill>
                  <a:srgbClr val="FFFFFF"/>
                </a:solidFill>
                <a:latin typeface="Calibri"/>
              </a:rPr>
              <a:t>prilosec printable coupon 2015</a:t>
            </a:r>
            <a:br/>
            <a:r>
              <a:rPr b="false" i="false" strike="noStrike" sz="1200" u="none">
                <a:solidFill>
                  <a:srgbClr val="FFFFFF"/>
                </a:solidFill>
                <a:latin typeface="Calibri"/>
              </a:rPr>
              <a:t>coupon for prilosec 3.00</a:t>
            </a:r>
            <a:br/>
            <a:r>
              <a:rPr b="false" i="false" strike="noStrike" sz="1200" u="none">
                <a:solidFill>
                  <a:srgbClr val="FFFFFF"/>
                </a:solidFill>
                <a:latin typeface="Calibri"/>
              </a:rPr>
              <a:t>omeprazole drug class</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buy omeprazole online australia</a:t>
            </a:r>
            <a:br/>
            <a:r>
              <a:rPr b="false" i="false" strike="noStrike" sz="1200" u="none">
                <a:solidFill>
                  <a:srgbClr val="FFFFFF"/>
                </a:solidFill>
                <a:latin typeface="Calibri"/>
              </a:rPr>
              <a:t>prilosec coupon</a:t>
            </a:r>
            <a:br/>
            <a:r>
              <a:rPr b="false" i="false" strike="noStrike" sz="1200" u="none">
                <a:solidFill>
                  <a:srgbClr val="FFFFFF"/>
                </a:solidFill>
                <a:latin typeface="Calibri"/>
              </a:rPr>
              <a:t>omeprazole price at walmart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low-risk, non-smoking women of any age, the benefits of using low-dose birth control pills outweigh the possible risks of heart disease</a:t>
            </a:r>
            <a:br/>
            <a:r>
              <a:rPr b="false" i="false" strike="noStrike" sz="1200" u="none">
                <a:solidFill>
                  <a:srgbClr val="FFFFFF"/>
                </a:solidFill>
                <a:latin typeface="Calibri"/>
              </a:rPr>
              <a:t>prilosec otc pregnancy</a:t>
            </a:r>
            <a:br/>
            <a:r>
              <a:rPr b="false" i="false" strike="noStrike" sz="1200" u="none">
                <a:solidFill>
                  <a:srgbClr val="FFFFFF"/>
                </a:solidFill>
                <a:latin typeface="Calibri"/>
              </a:rPr>
              <a:t>omeprazole tablet size</a:t>
            </a:r>
            <a:br/>
            <a:r>
              <a:rPr b="false" i="false" strike="noStrike" sz="1200" u="none">
                <a:solidFill>
                  <a:srgbClr val="FFFFFF"/>
                </a:solidFill>
                <a:latin typeface="Calibri"/>
              </a:rPr>
              <a:t>Clearasil Pimples   Marks Wash and Mask pimple mask is a deep cleansing mask</a:t>
            </a:r>
            <a:br/>
            <a:r>
              <a:rPr b="false" i="false" strike="noStrike" sz="1200" u="none">
                <a:solidFill>
                  <a:srgbClr val="FFFFFF"/>
                </a:solidFill>
                <a:latin typeface="Calibri"/>
              </a:rPr>
              <a:t>prilosec otc printable coupon</a:t>
            </a:r>
            <a:br/>
            <a:r>
              <a:rPr b="false" i="false" strike="noStrike" sz="1200" u="none">
                <a:solidFill>
                  <a:srgbClr val="FFFFFF"/>
                </a:solidFill>
                <a:latin typeface="Calibri"/>
              </a:rPr>
              <a:t>zenpro omeprazole 20 mg dosage</a:t>
            </a:r>
            <a:br/>
            <a:r>
              <a:rPr b="false" i="false" strike="noStrike" sz="1200" u="none">
                <a:solidFill>
                  <a:srgbClr val="FFFFFF"/>
                </a:solidFill>
                <a:latin typeface="Calibri"/>
              </a:rPr>
              <a:t>prilosec dr 10 mg suspension</a:t>
            </a:r>
            <a:br/>
            <a:r>
              <a:rPr b="false" i="false" strike="noStrike" sz="1200" u="none">
                <a:solidFill>
                  <a:srgbClr val="FFFFFF"/>
                </a:solidFill>
                <a:latin typeface="Calibri"/>
              </a:rPr>
              <a:t>Tome la dosis que olvid tan pronto como lo recuerde</a:t>
            </a:r>
            <a:br/>
            <a:r>
              <a:rPr b="false" i="false" strike="noStrike" sz="1200" u="none">
                <a:solidFill>
                  <a:srgbClr val="FFFFFF"/>
                </a:solidFill>
                <a:latin typeface="Calibri"/>
              </a:rPr>
              <a:t>printable prilosec coupons 2013</a:t>
            </a:r>
            <a:br/>
            <a:r>
              <a:rPr b="false" i="false" strike="noStrike" sz="1200" u="none">
                <a:solidFill>
                  <a:srgbClr val="FFFFFF"/>
                </a:solidFill>
                <a:latin typeface="Calibri"/>
              </a:rPr>
              <a:t>Although it is not fully understood how minoxidil increases hair growth, the same effect is believed to contribute significantly to its ability to stimulate hair regrowth.</a:t>
            </a:r>
            <a:br/>
            <a:r>
              <a:rPr b="false" i="false" strike="noStrike" sz="1200" u="none">
                <a:solidFill>
                  <a:srgbClr val="FFFFFF"/>
                </a:solidFill>
                <a:latin typeface="Calibri"/>
              </a:rPr>
              <a:t>cheap alternative to prilosec</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r>
              <a:rPr b="false" i="false" strike="noStrike" sz="1200" u="none">
                <a:solidFill>
                  <a:srgbClr val="FFFFFF"/>
                </a:solidFill>
                <a:latin typeface="Calibri"/>
              </a:rPr>
              <a:t>omeprazole capsule 40 mg</a:t>
            </a:r>
            <a:br/>
            <a:r>
              <a:rPr b="false" i="false" strike="noStrike" sz="1200" u="none">
                <a:solidFill>
                  <a:srgbClr val="FFFFFF"/>
                </a:solidFill>
                <a:latin typeface="Calibri"/>
              </a:rPr>
              <a:t>omeprazole 20 mg cheapest price</a:t>
            </a:r>
            <a:br/>
            <a:r>
              <a:rPr b="false" i="false" strike="noStrike" sz="1200" u="none">
                <a:solidFill>
                  <a:srgbClr val="FFFFFF"/>
                </a:solidFill>
                <a:latin typeface="Calibri"/>
              </a:rPr>
              <a:t>prilosec otc mg dosage</a:t>
            </a:r>
            <a:br/>
            <a:r>
              <a:rPr b="false" i="false" strike="noStrike" sz="1200" u="none">
                <a:solidFill>
                  <a:srgbClr val="FFFFFF"/>
                </a:solidFill>
                <a:latin typeface="Calibri"/>
              </a:rPr>
              <a:t>Food and drinks with acid can stop the gum from working</a:t>
            </a:r>
            <a:br/>
            <a:r>
              <a:rPr b="false" i="false" strike="noStrike" sz="1200" u="none">
                <a:solidFill>
                  <a:srgbClr val="FFFFFF"/>
                </a:solidFill>
                <a:latin typeface="Calibri"/>
              </a:rPr>
              <a:t>is it ok to take omeprazole 40 mg twice a day</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capsule via peg tube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Prilosec Mg - Omeprazole Price 40 Mg</dc:title>
  <dc:description>Where can i buy omeprazole capsules 20mg, when did omeprazole become otc in uk, can you buy prilosec in australia, prilosec coupons, omeprazole 40 mg capsules cost, omeprazole dr 40 mg uses, what is omeprazole dr used for</dc:description>
  <dc:subject>Prilosec Mg - Omeprazole Price 40 Mg</dc:subject>
  <cp:keywords>where to buy prilosec in the uk, omeprazole dosage 40 mg, consumer reviews prilosec otc acid reducer, cheap omeprazole for horses, does costco sell omeprazole, omeprazole 20 mg uses, what is prilosec otc good for, omeprazole otc price, prilosec 40 mg twice a day, buy omeprazole over the counter uk</cp:keywords>
  <cp:category/>
</cp:coreProperties>
</file>