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Many Mg Of Ibuprofen Should I Take For A Fever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take ibuprofen for hangover</a:t>
            </a:r>
            <a:br/>
            <a:r>
              <a:rPr b="false" i="false" strike="noStrike" sz="1200" u="none">
                <a:solidFill>
                  <a:srgbClr val="FFFFFF"/>
                </a:solidFill>
                <a:latin typeface="Calibri"/>
              </a:rPr>
              <a:t>cheap ibuprofen 400 mg</a:t>
            </a:r>
            <a:br/>
            <a:r>
              <a:rPr b="false" i="false" strike="noStrike" sz="1200" u="none">
                <a:solidFill>
                  <a:srgbClr val="FFFFFF"/>
                </a:solidFill>
                <a:latin typeface="Calibri"/>
              </a:rPr>
              <a:t>dose ibuprofen</a:t>
            </a:r>
            <a:br/>
            <a:r>
              <a:rPr b="false" i="false" strike="noStrike" sz="1200" u="none">
                <a:solidFill>
                  <a:srgbClr val="FFFFFF"/>
                </a:solidFill>
                <a:latin typeface="Calibri"/>
              </a:rPr>
              <a:t>pediatric dosing for ibuprofen</a:t>
            </a:r>
            <a:br/>
            <a:r>
              <a:rPr b="false" i="false" strike="noStrike" sz="1200" u="none">
                <a:solidFill>
                  <a:srgbClr val="FFFFFF"/>
                </a:solidFill>
                <a:latin typeface="Calibri"/>
              </a:rPr>
              <a:t>ibuprofen 800 mg max dosage</a:t>
            </a:r>
            <a:br/>
            <a:r>
              <a:rPr b="false" i="false" strike="noStrike" sz="1200" u="none">
                <a:solidFill>
                  <a:srgbClr val="FFFFFF"/>
                </a:solidFill>
                <a:latin typeface="Calibri"/>
              </a:rPr>
              <a:t>how many ibuprofen can i take at one time</a:t>
            </a:r>
            <a:br/>
            <a:r>
              <a:rPr b="false" i="false" strike="noStrike" sz="1200" u="none">
                <a:solidFill>
                  <a:srgbClr val="FFFFFF"/>
                </a:solidFill>
                <a:latin typeface="Calibri"/>
              </a:rPr>
              <a:t>More frequent liver chemistry monitoring is also indicated when the dosage is increased or if the patient is taking concomitant hepatotoxic medications</a:t>
            </a:r>
            <a:br/>
            <a:r>
              <a:rPr b="false" i="false" strike="noStrike" sz="1200" u="none">
                <a:solidFill>
                  <a:srgbClr val="FFFFFF"/>
                </a:solidFill>
                <a:latin typeface="Calibri"/>
              </a:rPr>
              <a:t>which is better for a headache ibuprofen or acetaminophen</a:t>
            </a:r>
            <a:br/>
            <a:r>
              <a:rPr b="false" i="false" strike="noStrike" sz="1200" u="none">
                <a:solidFill>
                  <a:srgbClr val="FFFFFF"/>
                </a:solidFill>
                <a:latin typeface="Calibri"/>
              </a:rPr>
              <a:t>buy ibuprofen suppository</a:t>
            </a:r>
            <a:br/>
            <a:r>
              <a:rPr b="false" i="false" strike="noStrike" sz="1200" u="none">
                <a:solidFill>
                  <a:srgbClr val="FFFFFF"/>
                </a:solidFill>
                <a:latin typeface="Calibri"/>
              </a:rPr>
              <a:t>ibuprofen doses chart</a:t>
            </a:r>
            <a:br/>
            <a:r>
              <a:rPr b="false" i="false" strike="noStrike" sz="1200" u="none">
                <a:solidFill>
                  <a:srgbClr val="FFFFFF"/>
                </a:solidFill>
                <a:latin typeface="Calibri"/>
              </a:rPr>
              <a:t>ibuprofen (motrin) or naproxen (aleve)</a:t>
            </a:r>
            <a:br/>
            <a:r>
              <a:rPr b="false" i="false" strike="noStrike" sz="1200" u="none">
                <a:solidFill>
                  <a:srgbClr val="FFFFFF"/>
                </a:solidFill>
                <a:latin typeface="Calibri"/>
              </a:rPr>
              <a:t>This last year, I have become nearly desperate</a:t>
            </a:r>
            <a:br/>
            <a:r>
              <a:rPr b="false" i="false" strike="noStrike" sz="1200" u="none">
                <a:solidFill>
                  <a:srgbClr val="FFFFFF"/>
                </a:solidFill>
                <a:latin typeface="Calibri"/>
              </a:rPr>
              <a:t>price of ibuprofen 800mg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take paracetamol or ibuprofen for a cold</a:t>
            </a:r>
            <a:br/>
            <a:r>
              <a:rPr b="false" i="false" strike="noStrike" sz="1200" u="none">
                <a:solidFill>
                  <a:srgbClr val="FFFFFF"/>
                </a:solidFill>
                <a:latin typeface="Calibri"/>
              </a:rPr>
              <a:t>ibuprofen advil or tylenol</a:t>
            </a:r>
            <a:br/>
            <a:r>
              <a:rPr b="false" i="false" strike="noStrike" sz="1200" u="none">
                <a:solidFill>
                  <a:srgbClr val="FFFFFF"/>
                </a:solidFill>
                <a:latin typeface="Calibri"/>
              </a:rPr>
              <a:t>Children's Motrin suspension is a nonsteroidal anti-inflammatory drug (NSAID)</a:t>
            </a:r>
            <a:br/>
            <a:r>
              <a:rPr b="false" i="false" strike="noStrike" sz="1200" u="none">
                <a:solidFill>
                  <a:srgbClr val="FFFFFF"/>
                </a:solidFill>
                <a:latin typeface="Calibri"/>
              </a:rPr>
              <a:t>fever not responding to ibuprofen or tylenol</a:t>
            </a:r>
            <a:br/>
            <a:r>
              <a:rPr b="false" i="false" strike="noStrike" sz="1200" u="none">
                <a:solidFill>
                  <a:srgbClr val="FFFFFF"/>
                </a:solidFill>
                <a:latin typeface="Calibri"/>
              </a:rPr>
              <a:t>ibuprofen dosage chart by age</a:t>
            </a:r>
            <a:br/>
            <a:r>
              <a:rPr b="false" i="false" strike="noStrike" sz="1200" u="none">
                <a:solidFill>
                  <a:srgbClr val="FFFFFF"/>
                </a:solidFill>
                <a:latin typeface="Calibri"/>
              </a:rPr>
              <a:t>ibuprofen 400 buy online</a:t>
            </a:r>
            <a:br/>
            <a:r>
              <a:rPr b="false" i="false" strike="noStrike" sz="1200" u="none">
                <a:solidFill>
                  <a:srgbClr val="FFFFFF"/>
                </a:solidFill>
                <a:latin typeface="Calibri"/>
              </a:rPr>
              <a:t>dosage of ibuprofen for child</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tylenol ibuprofen every 2 hours</a:t>
            </a:r>
            <a:br/>
            <a:r>
              <a:rPr b="false" i="false" strike="noStrike" sz="1200" u="none">
                <a:solidFill>
                  <a:srgbClr val="FFFFFF"/>
                </a:solidFill>
                <a:latin typeface="Calibri"/>
              </a:rPr>
              <a:t>I decided to come off it gradually over a period of three months &amp; do not take it any longer but I now find I&amp;rsquo;m gettin horrible buzzing type feelings in my head &amp; dizziness</a:t>
            </a:r>
            <a:br/>
            <a:r>
              <a:rPr b="false" i="false" strike="noStrike" sz="1200" u="none">
                <a:solidFill>
                  <a:srgbClr val="FFFFFF"/>
                </a:solidFill>
                <a:latin typeface="Calibri"/>
              </a:rPr>
              <a:t>accidentally gave baby double dose of ibuprofen</a:t>
            </a:r>
            <a:br/>
            <a:r>
              <a:rPr b="false" i="false" strike="noStrike" sz="1200" u="none">
                <a:solidFill>
                  <a:srgbClr val="FFFFFF"/>
                </a:solidFill>
                <a:latin typeface="Calibri"/>
              </a:rPr>
              <a:t>advil ibuprofen dosage chart</a:t>
            </a:r>
            <a:br/>
            <a:r>
              <a:rPr b="false" i="false" strike="noStrike" sz="1200" u="none">
                <a:solidFill>
                  <a:srgbClr val="FFFFFF"/>
                </a:solidFill>
                <a:latin typeface="Calibri"/>
              </a:rPr>
              <a:t>how many 600mg ibuprofen can i take at one time</a:t>
            </a:r>
            <a:br/>
            <a:r>
              <a:rPr b="false" i="false" strike="noStrike" sz="1200" u="none">
                <a:solidFill>
                  <a:srgbClr val="FFFFFF"/>
                </a:solidFill>
                <a:latin typeface="Calibri"/>
              </a:rPr>
              <a:t>which is easier on your liver acetaminophen or ibuprofen</a:t>
            </a:r>
            <a:br/>
            <a:r>
              <a:rPr b="false" i="false" strike="noStrike" sz="1200" u="none">
                <a:solidFill>
                  <a:srgbClr val="FFFFFF"/>
                </a:solidFill>
                <a:latin typeface="Calibri"/>
              </a:rPr>
              <a:t>drug interaction ibuprofen meloxicam</a:t>
            </a:r>
            <a:br/>
            <a:r>
              <a:rPr b="false" i="false" strike="noStrike" sz="1200" u="none">
                <a:solidFill>
                  <a:srgbClr val="FFFFFF"/>
                </a:solidFill>
                <a:latin typeface="Calibri"/>
              </a:rPr>
              <a:t>is there any acetaminophen in ibuprofen</a:t>
            </a:r>
            <a:br/>
            <a:r>
              <a:rPr b="false" i="false" strike="noStrike" sz="1200" u="none">
                <a:solidFill>
                  <a:srgbClr val="FFFFFF"/>
                </a:solidFill>
                <a:latin typeface="Calibri"/>
              </a:rPr>
              <a:t>is it safe to take 600mg of ibuprofen at one time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ibuprofen 600 mg make you high</a:t>
            </a:r>
            <a:br/>
            <a:r>
              <a:rPr b="false" i="false" strike="noStrike" sz="1200" u="none">
                <a:solidFill>
                  <a:srgbClr val="FFFFFF"/>
                </a:solidFill>
                <a:latin typeface="Calibri"/>
              </a:rPr>
              <a:t>baby got double dose of ibuprofen</a:t>
            </a:r>
            <a:br/>
            <a:r>
              <a:rPr b="false" i="false" strike="noStrike" sz="1200" u="none">
                <a:solidFill>
                  <a:srgbClr val="FFFFFF"/>
                </a:solidFill>
                <a:latin typeface="Calibri"/>
              </a:rPr>
              <a:t>is tylenol or ibuprofen better for infant fever</a:t>
            </a:r>
            <a:br/>
            <a:r>
              <a:rPr b="false" i="false" strike="noStrike" sz="1200" u="none">
                <a:solidFill>
                  <a:srgbClr val="FFFFFF"/>
                </a:solidFill>
                <a:latin typeface="Calibri"/>
              </a:rPr>
              <a:t>800 mg ibuprofen how often</a:t>
            </a:r>
            <a:br/>
            <a:r>
              <a:rPr b="false" i="false" strike="noStrike" sz="1200" u="none">
                <a:solidFill>
                  <a:srgbClr val="FFFFFF"/>
                </a:solidFill>
                <a:latin typeface="Calibri"/>
              </a:rPr>
              <a:t>pediatric ibuprofen dosing chart</a:t>
            </a:r>
            <a:br/>
            <a:r>
              <a:rPr b="false" i="false" strike="noStrike" sz="1200" u="none">
                <a:solidFill>
                  <a:srgbClr val="FFFFFF"/>
                </a:solidFill>
                <a:latin typeface="Calibri"/>
              </a:rPr>
              <a:t>600mg ibuprofen for cramps</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ibuprofen use post op</a:t>
            </a:r>
            <a:br/>
            <a:r>
              <a:rPr b="false" i="false" strike="noStrike" sz="1200" u="none">
                <a:solidFill>
                  <a:srgbClr val="FFFFFF"/>
                </a:solidFill>
                <a:latin typeface="Calibri"/>
              </a:rPr>
              <a:t>Diphenhydramine is an antihistamine that reduces the effects of natural chemical histamine in the body</a:t>
            </a:r>
            <a:br/>
            <a:r>
              <a:rPr b="false" i="false" strike="noStrike" sz="1200" u="none">
                <a:solidFill>
                  <a:srgbClr val="FFFFFF"/>
                </a:solidFill>
                <a:latin typeface="Calibri"/>
              </a:rPr>
              <a:t>200 mg ibuprofen high</a:t>
            </a:r>
            <a:br/>
            <a:r>
              <a:rPr b="false" i="false" strike="noStrike" sz="1200" u="none">
                <a:solidFill>
                  <a:srgbClr val="FFFFFF"/>
                </a:solidFill>
                <a:latin typeface="Calibri"/>
              </a:rPr>
              <a:t>1000 mg tylenol 800 mg ibuprofen</a:t>
            </a:r>
            <a:br/>
            <a:r>
              <a:rPr b="false" i="false" strike="noStrike" sz="1200" u="none">
                <a:solidFill>
                  <a:srgbClr val="FFFFFF"/>
                </a:solidFill>
                <a:latin typeface="Calibri"/>
              </a:rPr>
              <a:t>ibuprofen dosing mg per kg</a:t>
            </a:r>
            <a:br/>
            <a:r>
              <a:rPr b="false" i="false" strike="noStrike" sz="1200" u="none">
                <a:solidFill>
                  <a:srgbClr val="FFFFFF"/>
                </a:solidFill>
                <a:latin typeface="Calibri"/>
              </a:rPr>
              <a:t>i accidentally gave my child a double dose of ibuprofen</a:t>
            </a:r>
            <a:br/>
            <a:r>
              <a:rPr b="false" i="false" strike="noStrike" sz="1200" u="none">
                <a:solidFill>
                  <a:srgbClr val="FFFFFF"/>
                </a:solidFill>
                <a:latin typeface="Calibri"/>
              </a:rPr>
              <a:t>My aim isto retire from the daily operations of Conwert by October 2013."</a:t>
            </a:r>
            <a:br/>
            <a:r>
              <a:rPr b="false" i="false" strike="noStrike" sz="1200" u="none">
                <a:solidFill>
                  <a:srgbClr val="FFFFFF"/>
                </a:solidFill>
                <a:latin typeface="Calibri"/>
              </a:rPr>
              <a:t>is ibuprofen better than acetaminophen</a:t>
            </a:r>
            <a:br/>
            <a:r>
              <a:rPr b="false" i="false" strike="noStrike" sz="1200" u="none">
                <a:solidFill>
                  <a:srgbClr val="FFFFFF"/>
                </a:solidFill>
                <a:latin typeface="Calibri"/>
              </a:rPr>
              <a:t>i was in hospital and it was deemed that the medication was not working and was stopped</a:t>
            </a:r>
            <a:br/>
            <a:r>
              <a:rPr b="false" i="false" strike="noStrike" sz="1200" u="none">
                <a:solidFill>
                  <a:srgbClr val="FFFFFF"/>
                </a:solidFill>
                <a:latin typeface="Calibri"/>
              </a:rPr>
              <a:t>walgreens infant ibuprofen dosage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baby ibuprofen dosage chart</a:t>
            </a:r>
            <a:br/>
            <a:r>
              <a:rPr b="false" i="false" strike="noStrike" sz="1200" u="none">
                <a:solidFill>
                  <a:srgbClr val="FFFFFF"/>
                </a:solidFill>
                <a:latin typeface="Calibri"/>
              </a:rPr>
              <a:t>how often can you take 800mg of ibuprofen</a:t>
            </a:r>
            <a:br/>
            <a:r>
              <a:rPr b="false" i="false" strike="noStrike" sz="1200" u="none">
                <a:solidFill>
                  <a:srgbClr val="FFFFFF"/>
                </a:solidFill>
                <a:latin typeface="Calibri"/>
              </a:rPr>
              <a:t>cost of ibuprofen at walmart</a:t>
            </a:r>
            <a:br/>
            <a:r>
              <a:rPr b="false" i="false" strike="noStrike" sz="1200" u="none">
                <a:solidFill>
                  <a:srgbClr val="FFFFFF"/>
                </a:solidFill>
                <a:latin typeface="Calibri"/>
              </a:rPr>
              <a:t>ibuprofen gel costochondritis</a:t>
            </a:r>
            <a:br/>
            <a:r>
              <a:rPr b="false" i="false" strike="noStrike" sz="1200" u="none">
                <a:solidFill>
                  <a:srgbClr val="FFFFFF"/>
                </a:solidFill>
                <a:latin typeface="Calibri"/>
              </a:rPr>
              <a:t>A: Quality, custommade replacement systems -- a k a hair weaves, wigs, etc</a:t>
            </a:r>
            <a:br/>
            <a:r>
              <a:rPr b="false" i="false" strike="noStrike" sz="1200" u="none">
                <a:solidFill>
                  <a:srgbClr val="FFFFFF"/>
                </a:solidFill>
                <a:latin typeface="Calibri"/>
              </a:rPr>
              <a:t>ibuprofen 200 mg dosage for adults</a:t>
            </a:r>
            <a:br/>
            <a:r>
              <a:rPr b="false" i="false" strike="noStrike" sz="1200" u="none">
                <a:solidFill>
                  <a:srgbClr val="FFFFFF"/>
                </a:solidFill>
                <a:latin typeface="Calibri"/>
              </a:rPr>
              <a:t>ibuprofen dosage by weight for adults</a:t>
            </a:r>
            <a:br/>
            <a:r>
              <a:rPr b="false" i="false" strike="noStrike" sz="1200" u="none">
                <a:solidFill>
                  <a:srgbClr val="FFFFFF"/>
                </a:solidFill>
                <a:latin typeface="Calibri"/>
              </a:rPr>
              <a:t>ibuprofen 200 mg msds</a:t>
            </a:r>
            <a:br/>
            <a:r>
              <a:rPr b="false" i="false" strike="noStrike" sz="1200" u="none">
                <a:solidFill>
                  <a:srgbClr val="FFFFFF"/>
                </a:solidFill>
                <a:latin typeface="Calibri"/>
              </a:rPr>
              <a:t>Sorry to hear about the loss of one of the seniors</a:t>
            </a:r>
            <a:br/>
            <a:r>
              <a:rPr b="false" i="false" strike="noStrike" sz="1200" u="none">
                <a:solidFill>
                  <a:srgbClr val="FFFFFF"/>
                </a:solidFill>
                <a:latin typeface="Calibri"/>
              </a:rPr>
              <a:t>how many mg of ibuprofen should i take for a fever</a:t>
            </a:r>
            <a:br/>
            <a:r>
              <a:rPr b="false" i="false" strike="noStrike" sz="1200" u="none">
                <a:solidFill>
                  <a:srgbClr val="FFFFFF"/>
                </a:solidFill>
                <a:latin typeface="Calibri"/>
              </a:rPr>
              <a:t>ibuprofen child dose chart</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tylenol or ibuprofen for cold sore</a:t>
            </a:r>
            <a:br/>
            <a:r>
              <a:rPr b="false" i="false" strike="noStrike" sz="1200" u="none">
                <a:solidFill>
                  <a:srgbClr val="FFFFFF"/>
                </a:solidFill>
                <a:latin typeface="Calibri"/>
              </a:rPr>
              <a:t>We were shocked to learn that our state laws allow pharmacists to deny a prescription or medication to somebody for whatever reason</a:t>
            </a:r>
            <a:br/>
            <a:r>
              <a:rPr b="false" i="false" strike="noStrike" sz="1200" u="none">
                <a:solidFill>
                  <a:srgbClr val="FFFFFF"/>
                </a:solidFill>
                <a:latin typeface="Calibri"/>
              </a:rPr>
              <a:t>buy ibuprofen gel</a:t>
            </a:r>
            <a:br/>
            <a:r>
              <a:rPr b="false" i="false" strike="noStrike" sz="1200" u="none">
                <a:solidFill>
                  <a:srgbClr val="FFFFFF"/>
                </a:solidFill>
                <a:latin typeface="Calibri"/>
              </a:rPr>
              <a:t>ibuprofen tablets 200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walgreens ibuprofen 200 mg softgels</a:t>
            </a:r>
            <a:br/>
            <a:r>
              <a:rPr b="false" i="false" strike="noStrike" sz="1200" u="none">
                <a:solidFill>
                  <a:srgbClr val="FFFFFF"/>
                </a:solidFill>
                <a:latin typeface="Calibri"/>
              </a:rPr>
              <a:t>ibuprofen dose by weight adults</a:t>
            </a:r>
            <a:br/>
            <a:r>
              <a:rPr b="false" i="false" strike="noStrike" sz="1200" u="none">
                <a:solidFill>
                  <a:srgbClr val="FFFFFF"/>
                </a:solidFill>
                <a:latin typeface="Calibri"/>
              </a:rPr>
              <a:t>how much ibuprofen in advil</a:t>
            </a:r>
            <a:br/>
            <a:r>
              <a:rPr b="false" i="false" strike="noStrike" sz="1200" u="none">
                <a:solidFill>
                  <a:srgbClr val="FFFFFF"/>
                </a:solidFill>
                <a:latin typeface="Calibri"/>
              </a:rPr>
              <a:t>ibuprofen or advil for muscle pain</a:t>
            </a:r>
            <a:br/>
            <a:r>
              <a:rPr b="false" i="false" strike="noStrike" sz="1200" u="none">
                <a:solidFill>
                  <a:srgbClr val="FFFFFF"/>
                </a:solidFill>
                <a:latin typeface="Calibri"/>
              </a:rPr>
              <a:t>tylenol ibuprofen schedule</a:t>
            </a:r>
            <a:br/>
            <a:r>
              <a:rPr b="false" i="false" strike="noStrike" sz="1200" u="none">
                <a:solidFill>
                  <a:srgbClr val="FFFFFF"/>
                </a:solidFill>
                <a:latin typeface="Calibri"/>
              </a:rPr>
              <a:t>children's ibuprofen dosage chart 100mg/5ml</a:t>
            </a:r>
            <a:br/>
            <a:r>
              <a:rPr b="false" i="false" strike="noStrike" sz="1200" u="none">
                <a:solidFill>
                  <a:srgbClr val="FFFFFF"/>
                </a:solidFill>
                <a:latin typeface="Calibri"/>
              </a:rPr>
              <a:t>For effective GERD management, communication between the primary care provider and the patient is essential</a:t>
            </a:r>
            <a:br/>
            <a:r>
              <a:rPr b="false" i="false" strike="noStrike" sz="1200" u="none">
                <a:solidFill>
                  <a:srgbClr val="FFFFFF"/>
                </a:solidFill>
                <a:latin typeface="Calibri"/>
              </a:rPr>
              <a:t>is tylenol or ibuprofen better for sinus headaches</a:t>
            </a:r>
            <a:br/>
            <a:r>
              <a:rPr b="false" i="false" strike="noStrike" sz="1200" u="none">
                <a:solidFill>
                  <a:srgbClr val="FFFFFF"/>
                </a:solidFill>
                <a:latin typeface="Calibri"/>
              </a:rPr>
              <a:t>advil ibuprofen tablets ingredients</a:t>
            </a:r>
            <a:br/>
            <a:r>
              <a:rPr b="false" i="false" strike="noStrike" sz="1200" u="none">
                <a:solidFill>
                  <a:srgbClr val="FFFFFF"/>
                </a:solidFill>
                <a:latin typeface="Calibri"/>
              </a:rPr>
              <a:t>tylenol ibuprofen dosing chart</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where to buy ibuprofen gel</a:t>
            </a:r>
            <a:br/>
            <a:r>
              <a:rPr b="false" i="false" strike="noStrike" sz="1200" u="none">
                <a:solidFill>
                  <a:srgbClr val="FFFFFF"/>
                </a:solidFill>
                <a:latin typeface="Calibri"/>
              </a:rPr>
              <a:t>advil tylenol aspirin ibuprofen</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dosage ibuprofen child</a:t>
            </a:r>
            <a:br/>
            <a:r>
              <a:rPr b="false" i="false" strike="noStrike" sz="1200" u="none">
                <a:solidFill>
                  <a:srgbClr val="FFFFFF"/>
                </a:solidFill>
                <a:latin typeface="Calibri"/>
              </a:rPr>
              <a:t>I do not wish for anyone to go through what I am</a:t>
            </a:r>
            <a:br/>
            <a:r>
              <a:rPr b="false" i="false" strike="noStrike" sz="1200" u="none">
                <a:solidFill>
                  <a:srgbClr val="FFFFFF"/>
                </a:solidFill>
                <a:latin typeface="Calibri"/>
              </a:rPr>
              <a:t>how much ibuprofen is in advil pm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mg per kg</a:t>
            </a:r>
            <a:br/>
            <a:r>
              <a:rPr b="false" i="false" strike="noStrike" sz="1200" u="none">
                <a:solidFill>
                  <a:srgbClr val="FFFFFF"/>
                </a:solidFill>
                <a:latin typeface="Calibri"/>
              </a:rPr>
              <a:t>ibuprofen 400 mg 20 tabletten</a:t>
            </a:r>
            <a:br/>
            <a:r>
              <a:rPr b="false" i="false" strike="noStrike" sz="1200" u="none">
                <a:solidFill>
                  <a:srgbClr val="FFFFFF"/>
                </a:solidFill>
                <a:latin typeface="Calibri"/>
              </a:rPr>
              <a:t>800 mg ibuprofen high blood pressure</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brufen 600 ibuprofeno</a:t>
            </a:r>
            <a:br/>
            <a:r>
              <a:rPr b="false" i="false" strike="noStrike" sz="1200" u="none">
                <a:solidFill>
                  <a:srgbClr val="FFFFFF"/>
                </a:solidFill>
                <a:latin typeface="Calibri"/>
              </a:rPr>
              <a:t>toxic dose for ibuprofen</a:t>
            </a:r>
            <a:br/>
            <a:r>
              <a:rPr b="false" i="false" strike="noStrike" sz="1200" u="none">
                <a:solidFill>
                  <a:srgbClr val="FFFFFF"/>
                </a:solidFill>
                <a:latin typeface="Calibri"/>
              </a:rPr>
              <a:t>That myth has been debunked years ago</a:t>
            </a:r>
            <a:br/>
            <a:r>
              <a:rPr b="false" i="false" strike="noStrike" sz="1200" u="none">
                <a:solidFill>
                  <a:srgbClr val="FFFFFF"/>
                </a:solidFill>
                <a:latin typeface="Calibri"/>
              </a:rPr>
              <a:t>how many 800 mg ibuprofen can i take to get high</a:t>
            </a:r>
            <a:br/>
            <a:r>
              <a:rPr b="false" i="false" strike="noStrike" sz="1200" u="none">
                <a:solidFill>
                  <a:srgbClr val="FFFFFF"/>
                </a:solidFill>
                <a:latin typeface="Calibri"/>
              </a:rPr>
              <a:t>ibuprofen dosage for child by weight</a:t>
            </a:r>
            <a:br/>
            <a:r>
              <a:rPr b="false" i="false" strike="noStrike" sz="1200" u="none">
                <a:solidFill>
                  <a:srgbClr val="FFFFFF"/>
                </a:solidFill>
                <a:latin typeface="Calibri"/>
              </a:rPr>
              <a:t>what is better for inflammation advil or ibuprofen</a:t>
            </a:r>
            <a:br/>
            <a:r>
              <a:rPr b="false" i="false" strike="noStrike" sz="1200" u="none">
                <a:solidFill>
                  <a:srgbClr val="FFFFFF"/>
                </a:solidFill>
                <a:latin typeface="Calibri"/>
              </a:rPr>
              <a:t>ibuprofen dosages for adults</a:t>
            </a:r>
            <a:br/>
            <a:r>
              <a:rPr b="false" i="false" strike="noStrike" sz="1200" u="none">
                <a:solidFill>
                  <a:srgbClr val="FFFFFF"/>
                </a:solidFill>
                <a:latin typeface="Calibri"/>
              </a:rPr>
              <a:t>im 25 years old had my period on 14/8/2015 and had unprotected sex on 25/8</a:t>
            </a:r>
            <a:br/>
            <a:r>
              <a:rPr b="false" i="false" strike="noStrike" sz="1200" u="none">
                <a:solidFill>
                  <a:srgbClr val="FFFFFF"/>
                </a:solidFill>
                <a:latin typeface="Calibri"/>
              </a:rPr>
              <a:t>will a 200 mg ibuprofen kill a dog</a:t>
            </a:r>
            <a:br/>
            <a:r>
              <a:rPr b="false" i="false" strike="noStrike" sz="1200" u="none">
                <a:solidFill>
                  <a:srgbClr val="FFFFFF"/>
                </a:solidFill>
                <a:latin typeface="Calibri"/>
              </a:rPr>
              <a:t>This medication is classified as a potassium-sparing diuretic, which is also used to treat low potassium levels in the blood</a:t>
            </a:r>
            <a:br/>
            <a:r>
              <a:rPr b="false" i="false" strike="noStrike" sz="1200" u="none">
                <a:solidFill>
                  <a:srgbClr val="FFFFFF"/>
                </a:solidFill>
                <a:latin typeface="Calibri"/>
              </a:rPr>
              <a:t>can you use ibuprofen in dogs</a:t>
            </a:r>
            <a:br/>
            <a:r>
              <a:rPr b="false" i="false" strike="noStrike" sz="1200" u="none">
                <a:solidFill>
                  <a:srgbClr val="FFFFFF"/>
                </a:solidFill>
                <a:latin typeface="Calibri"/>
              </a:rPr>
              <a:t>In Beaulieu EE, Siegel S (eds): The Antiprogestin Steroid RU 486 and Human Fertility Control</a:t>
            </a:r>
            <a:br/>
            <a:r>
              <a:rPr b="false" i="false" strike="noStrike" sz="1200" u="none">
                <a:solidFill>
                  <a:srgbClr val="FFFFFF"/>
                </a:solidFill>
                <a:latin typeface="Calibri"/>
              </a:rPr>
              <a:t>advil ibuprofen 200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over the counter dosage for ibuprofen</a:t>
            </a:r>
            <a:br/>
            <a:r>
              <a:rPr b="false" i="false" strike="noStrike" sz="1200" u="none">
                <a:solidFill>
                  <a:srgbClr val="FFFFFF"/>
                </a:solidFill>
                <a:latin typeface="Calibri"/>
              </a:rPr>
              <a:t>can you overdose on 800 mg ibuprofen</a:t>
            </a:r>
            <a:br/>
            <a:r>
              <a:rPr b="false" i="false" strike="noStrike" sz="1200" u="none">
                <a:solidFill>
                  <a:srgbClr val="FFFFFF"/>
                </a:solidFill>
                <a:latin typeface="Calibri"/>
              </a:rPr>
              <a:t>maximum dose of ibuprofen for toothache</a:t>
            </a:r>
            <a:br/>
            <a:r>
              <a:rPr b="false" i="false" strike="noStrike" sz="1200" u="none">
                <a:solidFill>
                  <a:srgbClr val="FFFFFF"/>
                </a:solidFill>
                <a:latin typeface="Calibri"/>
              </a:rPr>
              <a:t>We provide services, including the operation of this site, on behalf of your health plan</a:t>
            </a:r>
            <a:br/>
            <a:r>
              <a:rPr b="false" i="false" strike="noStrike" sz="1200" u="none">
                <a:solidFill>
                  <a:srgbClr val="FFFFFF"/>
                </a:solidFill>
                <a:latin typeface="Calibri"/>
              </a:rPr>
              <a:t>advil solubilized ibuprofen capsules 200 mg</a:t>
            </a:r>
            <a:br/>
            <a:r>
              <a:rPr b="false" i="false" strike="noStrike" sz="1200" u="none">
                <a:solidFill>
                  <a:srgbClr val="FFFFFF"/>
                </a:solidFill>
                <a:latin typeface="Calibri"/>
              </a:rPr>
              <a:t>ibuprofen or advil for back pain</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ibuprofen price in south africa</a:t>
            </a:r>
            <a:br/>
            <a:r>
              <a:rPr b="false" i="false" strike="noStrike" sz="1200" u="none">
                <a:solidFill>
                  <a:srgbClr val="FFFFFF"/>
                </a:solidFill>
                <a:latin typeface="Calibri"/>
              </a:rPr>
              <a:t>how often can you take ibuprofen for fever</a:t>
            </a:r>
            <a:br/>
            <a:r>
              <a:rPr b="false" i="false" strike="noStrike" sz="1200" u="none">
                <a:solidFill>
                  <a:srgbClr val="FFFFFF"/>
                </a:solidFill>
                <a:latin typeface="Calibri"/>
              </a:rPr>
              <a:t>600 mg ibuprofen every 4 hours</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ibuprofen or advil for cramps</a:t>
            </a:r>
            <a:br/>
            <a:r>
              <a:rPr b="false" i="false" strike="noStrike" sz="1200" u="none">
                <a:solidFill>
                  <a:srgbClr val="FFFFFF"/>
                </a:solidFill>
                <a:latin typeface="Calibri"/>
              </a:rPr>
              <a:t>ibuprofen suspension pediatric dosing</a:t>
            </a:r>
            <a:br/>
            <a:r>
              <a:rPr b="false" i="false" strike="noStrike" sz="1200" u="none">
                <a:solidFill>
                  <a:srgbClr val="FFFFFF"/>
                </a:solidFill>
                <a:latin typeface="Calibri"/>
              </a:rPr>
              <a:t>how many 800 mg ibuprofen per day</a:t>
            </a:r>
            <a:br/>
            <a:r>
              <a:rPr b="false" i="false" strike="noStrike" sz="1200" u="none">
                <a:solidFill>
                  <a:srgbClr val="FFFFFF"/>
                </a:solidFill>
                <a:latin typeface="Calibri"/>
              </a:rPr>
              <a:t>aspirin tylenol ibuprofen naproxen</a:t>
            </a:r>
            <a:br/>
            <a:r>
              <a:rPr b="false" i="false" strike="noStrike" sz="1200" u="none">
                <a:solidFill>
                  <a:srgbClr val="FFFFFF"/>
                </a:solidFill>
                <a:latin typeface="Calibri"/>
              </a:rPr>
              <a:t>which is better for a sore throat acetaminophen or ibuprofen</a:t>
            </a:r>
            <a:br/>
            <a:r>
              <a:rPr b="false" i="false" strike="noStrike" sz="1200" u="none">
                <a:solidFill>
                  <a:srgbClr val="FFFFFF"/>
                </a:solidFill>
                <a:latin typeface="Calibri"/>
              </a:rPr>
              <a:t>tylenol or ibuprofen for teething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600 mg ibuprofen breastfeeding</a:t>
            </a:r>
            <a:br/>
            <a:r>
              <a:rPr b="false" i="false" strike="noStrike" sz="1200" u="none">
                <a:solidFill>
                  <a:srgbClr val="FFFFFF"/>
                </a:solidFill>
                <a:latin typeface="Calibri"/>
              </a:rPr>
              <a:t>does ibuprofen 600 mg get you high</a:t>
            </a:r>
            <a:br/>
            <a:r>
              <a:rPr b="false" i="false" strike="noStrike" sz="1200" u="none">
                <a:solidFill>
                  <a:srgbClr val="FFFFFF"/>
                </a:solidFill>
                <a:latin typeface="Calibri"/>
              </a:rPr>
              <a:t>how many milligrams of ibuprofen can i take at one time</a:t>
            </a:r>
            <a:br/>
            <a:r>
              <a:rPr b="false" i="false" strike="noStrike" sz="1200" u="none">
                <a:solidFill>
                  <a:srgbClr val="FFFFFF"/>
                </a:solidFill>
                <a:latin typeface="Calibri"/>
              </a:rPr>
              <a:t>Shame on {the seek engines|Google} for no longer positioning this put up upper Come on over and consult with my site</a:t>
            </a:r>
            <a:br/>
            <a:r>
              <a:rPr b="false" i="false" strike="noStrike" sz="1200" u="none">
                <a:solidFill>
                  <a:srgbClr val="FFFFFF"/>
                </a:solidFill>
                <a:latin typeface="Calibri"/>
              </a:rPr>
              <a:t>buy ibuprofen 800 mg online</a:t>
            </a:r>
            <a:br/>
            <a:r>
              <a:rPr b="false" i="false" strike="noStrike" sz="1200" u="none">
                <a:solidFill>
                  <a:srgbClr val="FFFFFF"/>
                </a:solidFill>
                <a:latin typeface="Calibri"/>
              </a:rPr>
              <a:t>brufen 600 mg granulato effervescente ibuprofen</a:t>
            </a:r>
            <a:br/>
            <a:r>
              <a:rPr b="false" i="false" strike="noStrike" sz="1200" u="none">
                <a:solidFill>
                  <a:srgbClr val="FFFFFF"/>
                </a:solidFill>
                <a:latin typeface="Calibri"/>
              </a:rPr>
              <a:t>dosage of ibuprofen for dogs</a:t>
            </a:r>
            <a:br/>
            <a:r>
              <a:rPr b="false" i="false" strike="noStrike" sz="1200" u="none">
                <a:solidFill>
                  <a:srgbClr val="FFFFFF"/>
                </a:solidFill>
                <a:latin typeface="Calibri"/>
              </a:rPr>
              <a:t>recommended dose of ibuprofen for infants</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ibuprofen dosage chart child</a:t>
            </a:r>
            <a:br/>
            <a:r>
              <a:rPr b="false" i="false" strike="noStrike" sz="1200" u="none">
                <a:solidFill>
                  <a:srgbClr val="FFFFFF"/>
                </a:solidFill>
                <a:latin typeface="Calibri"/>
              </a:rPr>
              <a:t>2000 Xanax will surely kill you as 2000 of anything would kill you</a:t>
            </a:r>
            <a:br/>
            <a:r>
              <a:rPr b="false" i="false" strike="noStrike" sz="1200" u="none">
                <a:solidFill>
                  <a:srgbClr val="FFFFFF"/>
                </a:solidFill>
                <a:latin typeface="Calibri"/>
              </a:rPr>
              <a:t>actron 600 ibuprofeno dosis</a:t>
            </a:r>
            <a:br/>
            <a:r>
              <a:rPr b="false" i="false" strike="noStrike" sz="1200" u="none">
                <a:solidFill>
                  <a:srgbClr val="FFFFFF"/>
                </a:solidFill>
                <a:latin typeface="Calibri"/>
              </a:rPr>
              <a:t>brufen 600 ibuprofen</a:t>
            </a:r>
            <a:br/>
            <a:r>
              <a:rPr b="false" i="false" strike="noStrike" sz="1200" u="none">
                <a:solidFill>
                  <a:srgbClr val="FFFFFF"/>
                </a:solidFill>
                <a:latin typeface="Calibri"/>
              </a:rPr>
              <a:t>She is now 7 years with no recurrance and says she feels great.</a:t>
            </a:r>
            <a:br/>
            <a:r>
              <a:rPr b="false" i="false" strike="noStrike" sz="1200" u="none">
                <a:solidFill>
                  <a:srgbClr val="FFFFFF"/>
                </a:solidFill>
                <a:latin typeface="Calibri"/>
              </a:rPr>
              <a:t>which is better for menstrual cramps ibuprofen or acetaminophen</a:t>
            </a:r>
            <a:br/>
            <a:r>
              <a:rPr b="false" i="false" strike="noStrike" sz="1200" u="none">
                <a:solidFill>
                  <a:srgbClr val="FFFFFF"/>
                </a:solidFill>
                <a:latin typeface="Calibri"/>
              </a:rPr>
              <a:t>ibuprofen acetaminophen liver</a:t>
            </a:r>
            <a:br/>
            <a:r>
              <a:rPr b="false" i="false" strike="noStrike" sz="1200" u="none">
                <a:solidFill>
                  <a:srgbClr val="FFFFFF"/>
                </a:solidFill>
                <a:latin typeface="Calibri"/>
              </a:rPr>
              <a:t>tylenol aspirin or ibuprofen for dogs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tylenol or ibuprofen for cold pain</a:t>
            </a:r>
            <a:br/>
            <a:r>
              <a:rPr b="false" i="false" strike="noStrike" sz="1200" u="none">
                <a:solidFill>
                  <a:srgbClr val="FFFFFF"/>
                </a:solidFill>
                <a:latin typeface="Calibri"/>
              </a:rPr>
              <a:t>use of ibuprofen &amp; paracetamol tablets</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which is better for an earache tylenol or ibuprofen</a:t>
            </a:r>
            <a:br/>
            <a:r>
              <a:rPr b="false" i="false" strike="noStrike" sz="1200" u="none">
                <a:solidFill>
                  <a:srgbClr val="FFFFFF"/>
                </a:solidFill>
                <a:latin typeface="Calibri"/>
              </a:rPr>
              <a:t>taking ibuprofen 800 mg while breastfeeding</a:t>
            </a:r>
            <a:br/>
            <a:r>
              <a:rPr b="false" i="false" strike="noStrike" sz="1200" u="none">
                <a:solidFill>
                  <a:srgbClr val="FFFFFF"/>
                </a:solidFill>
                <a:latin typeface="Calibri"/>
              </a:rPr>
              <a:t>Clotrimazole is a broad spectrum antifungal agent and is used to treat infection which is present in vagina, mouth and skin</a:t>
            </a:r>
            <a:br/>
            <a:r>
              <a:rPr b="false" i="false" strike="noStrike" sz="1200" u="none">
                <a:solidFill>
                  <a:srgbClr val="FFFFFF"/>
                </a:solidFill>
                <a:latin typeface="Calibri"/>
              </a:rPr>
              <a:t>ibuprofen 600 mg high</a:t>
            </a:r>
            <a:br/>
            <a:r>
              <a:rPr b="false" i="false" strike="noStrike" sz="1200" u="none">
                <a:solidFill>
                  <a:srgbClr val="FFFFFF"/>
                </a:solidFill>
                <a:latin typeface="Calibri"/>
              </a:rPr>
              <a:t>There have been reports of patients developing depression, seeing and hearing things that are not real, and having thoughts of suicide while taking isotretinoin</a:t>
            </a:r>
            <a:br/>
            <a:r>
              <a:rPr b="false" i="false" strike="noStrike" sz="1200" u="none">
                <a:solidFill>
                  <a:srgbClr val="FFFFFF"/>
                </a:solidFill>
                <a:latin typeface="Calibri"/>
              </a:rPr>
              <a:t>infant dose of children's ibuprofen</a:t>
            </a:r>
            <a:br/>
            <a:r>
              <a:rPr b="false" i="false" strike="noStrike" sz="1200" u="none">
                <a:solidFill>
                  <a:srgbClr val="FFFFFF"/>
                </a:solidFill>
                <a:latin typeface="Calibri"/>
              </a:rPr>
              <a:t>use of ibuprofen</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tylenol or ibuprofen for headache while pregnant</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dose ibuprofeno infantil</a:t>
            </a:r>
            <a:br/>
            <a:r>
              <a:rPr b="false" i="false" strike="noStrike" sz="1200" u="none">
                <a:solidFill>
                  <a:srgbClr val="FFFFFF"/>
                </a:solidFill>
                <a:latin typeface="Calibri"/>
              </a:rPr>
              <a:t>apo ibuprofen 600 mg tablet</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actron 600 ibuprofeno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mg of ibuprofen in advil</a:t>
            </a:r>
            <a:br/>
            <a:r>
              <a:rPr b="false" i="false" strike="noStrike" sz="1200" u="none">
                <a:solidFill>
                  <a:srgbClr val="FFFFFF"/>
                </a:solidFill>
                <a:latin typeface="Calibri"/>
              </a:rPr>
              <a:t>how often should you take ibuprofen 600 mg</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ibuprofen 400 mg pink tablets</a:t>
            </a:r>
            <a:br/>
            <a:r>
              <a:rPr b="false" i="false" strike="noStrike" sz="1200" u="none">
                <a:solidFill>
                  <a:srgbClr val="FFFFFF"/>
                </a:solidFill>
                <a:latin typeface="Calibri"/>
              </a:rPr>
              <a:t>A tosse sumiu mas o refluxo continua</a:t>
            </a:r>
            <a:br/>
            <a:r>
              <a:rPr b="false" i="false" strike="noStrike" sz="1200" u="none">
                <a:solidFill>
                  <a:srgbClr val="FFFFFF"/>
                </a:solidFill>
                <a:latin typeface="Calibri"/>
              </a:rPr>
              <a:t>nexium drug interactions ibuprofen</a:t>
            </a:r>
            <a:br/>
            <a:r>
              <a:rPr b="false" i="false" strike="noStrike" sz="1200" u="none">
                <a:solidFill>
                  <a:srgbClr val="FFFFFF"/>
                </a:solidFill>
                <a:latin typeface="Calibri"/>
              </a:rPr>
              <a:t>Migraines are known to remit spontaneously in some patients during childhood</a:t>
            </a:r>
            <a:br/>
            <a:r>
              <a:rPr b="false" i="false" strike="noStrike" sz="1200" u="none">
                <a:solidFill>
                  <a:srgbClr val="FFFFFF"/>
                </a:solidFill>
                <a:latin typeface="Calibri"/>
              </a:rPr>
              <a:t>ibuprofen motrin aleve</a:t>
            </a:r>
            <a:br/>
            <a:r>
              <a:rPr b="false" i="false" strike="noStrike" sz="1200" u="none">
                <a:solidFill>
                  <a:srgbClr val="FFFFFF"/>
                </a:solidFill>
                <a:latin typeface="Calibri"/>
              </a:rPr>
              <a:t>Examples include Sumatriptan 50mg for migraine, Tamsulosin for benign prostatic hyperplasia, the morning-after pill, and larger packs of analgesics and anti-inflammatories</a:t>
            </a:r>
            <a:br/>
            <a:r>
              <a:rPr b="false" i="false" strike="noStrike" sz="1200" u="none">
                <a:solidFill>
                  <a:srgbClr val="FFFFFF"/>
                </a:solidFill>
                <a:latin typeface="Calibri"/>
              </a:rPr>
              <a:t>advil or ibuprofen for sore muscles</a:t>
            </a:r>
            <a:br/>
            <a:r>
              <a:rPr b="false" i="false" strike="noStrike" sz="1200" u="none">
                <a:solidFill>
                  <a:srgbClr val="FFFFFF"/>
                </a:solidFill>
                <a:latin typeface="Calibri"/>
              </a:rPr>
              <a:t>ibuprofeno gotas dose pediatrica</a:t>
            </a:r>
            <a:br/>
            <a:r>
              <a:rPr b="false" i="false" strike="noStrike" sz="1200" u="none">
                <a:solidFill>
                  <a:srgbClr val="FFFFFF"/>
                </a:solidFill>
                <a:latin typeface="Calibri"/>
              </a:rPr>
              <a:t>dosage of ibuprofen in advil</a:t>
            </a:r>
            <a:br/>
            <a:r>
              <a:rPr b="false" i="false" strike="noStrike" sz="1200" u="none">
                <a:solidFill>
                  <a:srgbClr val="FFFFFF"/>
                </a:solidFill>
                <a:latin typeface="Calibri"/>
              </a:rPr>
              <a:t>is tylenol or ibuprofen safe while breastfeeding</a:t>
            </a:r>
            <a:br/>
            <a:r>
              <a:rPr b="false" i="false" strike="noStrike" sz="1200" u="none">
                <a:solidFill>
                  <a:srgbClr val="FFFFFF"/>
                </a:solidFill>
                <a:latin typeface="Calibri"/>
              </a:rPr>
              <a:t>double dose ibuprofen baby</a:t>
            </a:r>
            <a:br/>
            <a:r>
              <a:rPr b="false" i="false" strike="noStrike" sz="1200" u="none">
                <a:solidFill>
                  <a:srgbClr val="FFFFFF"/>
                </a:solidFill>
                <a:latin typeface="Calibri"/>
              </a:rPr>
              <a:t>ibuprofen 200 mg softgel</a:t>
            </a:r>
            <a:br/>
            <a:r>
              <a:rPr b="false" i="false" strike="noStrike" sz="1200" u="none">
                <a:solidFill>
                  <a:srgbClr val="FFFFFF"/>
                </a:solidFill>
                <a:latin typeface="Calibri"/>
              </a:rPr>
              <a:t>i found that eliva amitritylive is amazin and none narcotic hope that will help ive always had extreme sleep issues</a:t>
            </a:r>
            <a:br/>
            <a:r>
              <a:rPr b="false" i="false" strike="noStrike" sz="1200" u="none">
                <a:solidFill>
                  <a:srgbClr val="FFFFFF"/>
                </a:solidFill>
                <a:latin typeface="Calibri"/>
              </a:rPr>
              <a:t>ibuprofen uses nhs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400 mg for back pain</a:t>
            </a:r>
            <a:br/>
            <a:r>
              <a:rPr b="false" i="false" strike="noStrike" sz="1200" u="none">
                <a:solidFill>
                  <a:srgbClr val="FFFFFF"/>
                </a:solidFill>
                <a:latin typeface="Calibri"/>
              </a:rPr>
              <a:t>motrin ibuprofeno grageas 400 mg</a:t>
            </a:r>
            <a:br/>
            <a:r>
              <a:rPr b="false" i="false" strike="noStrike" sz="1200" u="none">
                <a:solidFill>
                  <a:srgbClr val="FFFFFF"/>
                </a:solidFill>
                <a:latin typeface="Calibri"/>
              </a:rPr>
              <a:t>amount of ibuprofen in advil</a:t>
            </a:r>
            <a:br/>
            <a:r>
              <a:rPr b="false" i="false" strike="noStrike" sz="1200" u="none">
                <a:solidFill>
                  <a:srgbClr val="FFFFFF"/>
                </a:solidFill>
                <a:latin typeface="Calibri"/>
              </a:rPr>
              <a:t>ibuprofen motrin breastfeeding</a:t>
            </a:r>
            <a:br/>
            <a:r>
              <a:rPr b="false" i="false" strike="noStrike" sz="1200" u="none">
                <a:solidFill>
                  <a:srgbClr val="FFFFFF"/>
                </a:solidFill>
                <a:latin typeface="Calibri"/>
              </a:rPr>
              <a:t>ibuprofen mg by weight</a:t>
            </a:r>
            <a:br/>
            <a:r>
              <a:rPr b="false" i="false" strike="noStrike" sz="1200" u="none">
                <a:solidFill>
                  <a:srgbClr val="FFFFFF"/>
                </a:solidFill>
                <a:latin typeface="Calibri"/>
              </a:rPr>
              <a:t>why not to use ibuprofen in infants</a:t>
            </a:r>
            <a:br/>
            <a:r>
              <a:rPr b="false" i="false" strike="noStrike" sz="1200" u="none">
                <a:solidFill>
                  <a:srgbClr val="FFFFFF"/>
                </a:solidFill>
                <a:latin typeface="Calibri"/>
              </a:rPr>
              <a:t>price of ibuprofen in philippines</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how many ibuprofen can i take at once for pain</a:t>
            </a:r>
            <a:br/>
            <a:r>
              <a:rPr b="false" i="false" strike="noStrike" sz="1200" u="none">
                <a:solidFill>
                  <a:srgbClr val="FFFFFF"/>
                </a:solidFill>
                <a:latin typeface="Calibri"/>
              </a:rPr>
              <a:t>online ibuprofen</a:t>
            </a:r>
            <a:br/>
            <a:r>
              <a:rPr b="false" i="false" strike="noStrike" sz="1200" u="none">
                <a:solidFill>
                  <a:srgbClr val="FFFFFF"/>
                </a:solidFill>
                <a:latin typeface="Calibri"/>
              </a:rPr>
              <a:t>can you buy 800 mg ibuprofen over the counter</a:t>
            </a:r>
            <a:br/>
            <a:r>
              <a:rPr b="false" i="false" strike="noStrike" sz="1200" u="none">
                <a:solidFill>
                  <a:srgbClr val="FFFFFF"/>
                </a:solidFill>
                <a:latin typeface="Calibri"/>
              </a:rPr>
              <a:t>Jangan menggandakan dosis tetracycline pada jadwal berikutnya untuk mengganti dosis yang terlewat.</a:t>
            </a:r>
            <a:br/>
            <a:r>
              <a:rPr b="false" i="false" strike="noStrike" sz="1200" u="none">
                <a:solidFill>
                  <a:srgbClr val="FFFFFF"/>
                </a:solidFill>
                <a:latin typeface="Calibri"/>
              </a:rPr>
              <a:t>ibuprofen dosing by weight</a:t>
            </a:r>
            <a:br/>
            <a:r>
              <a:rPr b="false" i="false" strike="noStrike" sz="1200" u="none">
                <a:solidFill>
                  <a:srgbClr val="FFFFFF"/>
                </a:solidFill>
                <a:latin typeface="Calibri"/>
              </a:rPr>
              <a:t>ibuprofen dosage by weight mg/kg</a:t>
            </a:r>
            <a:br/>
            <a:r>
              <a:rPr b="false" i="false" strike="noStrike" sz="1200" u="none">
                <a:solidFill>
                  <a:srgbClr val="FFFFFF"/>
                </a:solidFill>
                <a:latin typeface="Calibri"/>
              </a:rPr>
              <a:t>toxic dose for ibuprofen in dogs</a:t>
            </a:r>
            <a:br/>
            <a:r>
              <a:rPr b="false" i="false" strike="noStrike" sz="1200" u="none">
                <a:solidFill>
                  <a:srgbClr val="FFFFFF"/>
                </a:solidFill>
                <a:latin typeface="Calibri"/>
              </a:rPr>
              <a:t>ibuprofen meloxicam comparison</a:t>
            </a:r>
            <a:br/>
            <a:r>
              <a:rPr b="false" i="false" strike="noStrike" sz="1200" u="none">
                <a:solidFill>
                  <a:srgbClr val="FFFFFF"/>
                </a:solidFill>
                <a:latin typeface="Calibri"/>
              </a:rPr>
              <a:t>ibuprofen 400 mg tabletta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use of ibuprofen in infants</a:t>
            </a:r>
            <a:br/>
            <a:r>
              <a:rPr b="false" i="false" strike="noStrike" sz="1200" u="none">
                <a:solidFill>
                  <a:srgbClr val="FFFFFF"/>
                </a:solidFill>
                <a:latin typeface="Calibri"/>
              </a:rPr>
              <a:t>Munafo A, Christian Y, Nussberger J et al</a:t>
            </a:r>
            <a:br/>
            <a:r>
              <a:rPr b="false" i="false" strike="noStrike" sz="1200" u="none">
                <a:solidFill>
                  <a:srgbClr val="FFFFFF"/>
                </a:solidFill>
                <a:latin typeface="Calibri"/>
              </a:rPr>
              <a:t>thuoc ibuprofen tablets bp 400 mg</a:t>
            </a:r>
            <a:br/>
            <a:r>
              <a:rPr b="false" i="false" strike="noStrike" sz="1200" u="none">
                <a:solidFill>
                  <a:srgbClr val="FFFFFF"/>
                </a:solidFill>
                <a:latin typeface="Calibri"/>
              </a:rPr>
              <a:t>dosage of ibuprofen for fever</a:t>
            </a:r>
            <a:br/>
            <a:r>
              <a:rPr b="false" i="false" strike="noStrike" sz="1200" u="none">
                <a:solidFill>
                  <a:srgbClr val="FFFFFF"/>
                </a:solidFill>
                <a:latin typeface="Calibri"/>
              </a:rPr>
              <a:t>correct dosage of ibuprofen for dogs</a:t>
            </a:r>
            <a:br/>
            <a:r>
              <a:rPr b="false" i="false" strike="noStrike" sz="1200" u="none">
                <a:solidFill>
                  <a:srgbClr val="FFFFFF"/>
                </a:solidFill>
                <a:latin typeface="Calibri"/>
              </a:rPr>
              <a:t>If the unhurried denies having a self-annihilation drawing, take nigh opposite plans for the coming and accompaniment systems</a:t>
            </a:r>
            <a:br/>
            <a:r>
              <a:rPr b="false" i="false" strike="noStrike" sz="1200" u="none">
                <a:solidFill>
                  <a:srgbClr val="FFFFFF"/>
                </a:solidFill>
                <a:latin typeface="Calibri"/>
              </a:rPr>
              <a:t>ibuprofen dosage for 19 lb baby</a:t>
            </a:r>
            <a:br/>
            <a:r>
              <a:rPr b="false" i="false" strike="noStrike" sz="1200" u="none">
                <a:solidFill>
                  <a:srgbClr val="FFFFFF"/>
                </a:solidFill>
                <a:latin typeface="Calibri"/>
              </a:rPr>
              <a:t>where to buy ibuprofen</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is it safe to take 600 mg of ibuprofen</a:t>
            </a:r>
            <a:br/>
            <a:r>
              <a:rPr b="false" i="false" strike="noStrike" sz="1200" u="none">
                <a:solidFill>
                  <a:srgbClr val="FFFFFF"/>
                </a:solidFill>
                <a:latin typeface="Calibri"/>
              </a:rPr>
              <a:t>All of the above things have had a very significant effect on my joint pain, bloating, weight loss and sense of well being</a:t>
            </a:r>
            <a:br/>
            <a:r>
              <a:rPr b="false" i="false" strike="noStrike" sz="1200" u="none">
                <a:solidFill>
                  <a:srgbClr val="FFFFFF"/>
                </a:solidFill>
                <a:latin typeface="Calibri"/>
              </a:rPr>
              <a:t>dosage of ibuprofen for 10 year old</a:t>
            </a:r>
            <a:br/>
            <a:r>
              <a:rPr b="false" i="false" strike="noStrike" sz="1200" u="none">
                <a:solidFill>
                  <a:srgbClr val="FFFFFF"/>
                </a:solidFill>
                <a:latin typeface="Calibri"/>
              </a:rPr>
              <a:t>ibuprofen dosage for children</a:t>
            </a:r>
            <a:br/>
            <a:r>
              <a:rPr b="false" i="false" strike="noStrike" sz="1200" u="none">
                <a:solidFill>
                  <a:srgbClr val="FFFFFF"/>
                </a:solidFill>
                <a:latin typeface="Calibri"/>
              </a:rPr>
              <a:t>ibuprofen 600 mg dosage</a:t>
            </a:r>
            <a:br/>
            <a:r>
              <a:rPr b="false" i="false" strike="noStrike" sz="1200" u="none">
                <a:solidFill>
                  <a:srgbClr val="FFFFFF"/>
                </a:solidFill>
                <a:latin typeface="Calibri"/>
              </a:rPr>
              <a:t>I was informed by my doctor that hydroquinone has been banned in some areas and is known to cause liver damage</a:t>
            </a:r>
            <a:br/>
            <a:r>
              <a:rPr b="false" i="false" strike="noStrike" sz="1200" u="none">
                <a:solidFill>
                  <a:srgbClr val="FFFFFF"/>
                </a:solidFill>
                <a:latin typeface="Calibri"/>
              </a:rPr>
              <a:t>infant ibuprofen dosage 100mg/5ml</a:t>
            </a:r>
            <a:br/>
            <a:r>
              <a:rPr b="false" i="false" strike="noStrike" sz="1200" u="none">
                <a:solidFill>
                  <a:srgbClr val="FFFFFF"/>
                </a:solidFill>
                <a:latin typeface="Calibri"/>
              </a:rPr>
              <a:t>Im Allgemeinen gilt das Medikament als gut vertrglich und weit nur gelegentliche Nebenwirkungen (bei weniger als 1 von 100 behandelten Patienten) auf.</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api price in india</a:t>
            </a:r>
            <a:br/>
            <a:r>
              <a:rPr b="false" i="false" strike="noStrike" sz="1200" u="none">
                <a:solidFill>
                  <a:srgbClr val="FFFFFF"/>
                </a:solidFill>
                <a:latin typeface="Calibri"/>
              </a:rPr>
              <a:t>ibuprofen motrin dosage</a:t>
            </a:r>
            <a:br/>
            <a:r>
              <a:rPr b="false" i="false" strike="noStrike" sz="1200" u="none">
                <a:solidFill>
                  <a:srgbClr val="FFFFFF"/>
                </a:solidFill>
                <a:latin typeface="Calibri"/>
              </a:rPr>
              <a:t>dose of ibuprofen for infants per kg</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how many 600mg ibuprofen can i take to die</a:t>
            </a:r>
            <a:br/>
            <a:r>
              <a:rPr b="false" i="false" strike="noStrike" sz="1200" u="none">
                <a:solidFill>
                  <a:srgbClr val="FFFFFF"/>
                </a:solidFill>
                <a:latin typeface="Calibri"/>
              </a:rPr>
              <a:t>I was given some Propanolol by a GP at my Practice who asked if I suffered from asthma</a:t>
            </a:r>
            <a:br/>
            <a:r>
              <a:rPr b="false" i="false" strike="noStrike" sz="1200" u="none">
                <a:solidFill>
                  <a:srgbClr val="FFFFFF"/>
                </a:solidFill>
                <a:latin typeface="Calibri"/>
              </a:rPr>
              <a:t>better fever reducer acetaminophen or ibuprofen</a:t>
            </a:r>
            <a:br/>
            <a:r>
              <a:rPr b="false" i="false" strike="noStrike" sz="1200" u="none">
                <a:solidFill>
                  <a:srgbClr val="FFFFFF"/>
                </a:solidFill>
                <a:latin typeface="Calibri"/>
              </a:rPr>
              <a:t>how many mg of ibuprofen per pound</a:t>
            </a:r>
            <a:br/>
            <a:r>
              <a:rPr b="false" i="false" strike="noStrike" sz="1200" u="none">
                <a:solidFill>
                  <a:srgbClr val="FFFFFF"/>
                </a:solidFill>
                <a:latin typeface="Calibri"/>
              </a:rPr>
              <a:t>Manufacturers include: Amneal Pharmaceuticals, Apotex Corp., Aurobindo Pharma USA Inc., Dr</a:t>
            </a:r>
            <a:br/>
            <a:r>
              <a:rPr b="false" i="false" strike="noStrike" sz="1200" u="none">
                <a:solidFill>
                  <a:srgbClr val="FFFFFF"/>
                </a:solidFill>
                <a:latin typeface="Calibri"/>
              </a:rPr>
              <a:t>kruidvat ibuprofen 400 mg dosering</a:t>
            </a:r>
            <a:br/>
            <a:r>
              <a:rPr b="false" i="false" strike="noStrike" sz="1200" u="none">
                <a:solidFill>
                  <a:srgbClr val="FFFFFF"/>
                </a:solidFill>
                <a:latin typeface="Calibri"/>
              </a:rPr>
              <a:t>advil ibuprofen tylenol</a:t>
            </a:r>
            <a:br/>
            <a:r>
              <a:rPr b="false" i="false" strike="noStrike" sz="1200" u="none">
                <a:solidFill>
                  <a:srgbClr val="FFFFFF"/>
                </a:solidFill>
                <a:latin typeface="Calibri"/>
              </a:rPr>
              <a:t>IT WORKED GREAT....I did gain about 30 lbs and that is what prompted me to get off the meds</a:t>
            </a:r>
            <a:br/>
            <a:r>
              <a:rPr b="false" i="false" strike="noStrike" sz="1200" u="none">
                <a:solidFill>
                  <a:srgbClr val="FFFFFF"/>
                </a:solidFill>
                <a:latin typeface="Calibri"/>
              </a:rPr>
              <a:t>acetaminophen (tylenol) or ibuprofen (advil motrin)</a:t>
            </a:r>
            <a:br/>
            <a:r>
              <a:rPr b="false" i="false" strike="noStrike" sz="1200" u="none">
                <a:solidFill>
                  <a:srgbClr val="FFFFFF"/>
                </a:solidFill>
                <a:latin typeface="Calibri"/>
              </a:rPr>
              <a:t>In Asia and the Pacific, many cities and the more developed regions (Hong Kong, Singapore, Bali and Taiwan) are free of malaria, but risk may persist in the more rural countryside</a:t>
            </a:r>
            <a:br/>
            <a:r>
              <a:rPr b="false" i="false" strike="noStrike" sz="1200" u="none">
                <a:solidFill>
                  <a:srgbClr val="FFFFFF"/>
                </a:solidFill>
                <a:latin typeface="Calibri"/>
              </a:rPr>
              <a:t>purchase 800 mg ibuprofen</a:t>
            </a:r>
            <a:br/>
            <a:r>
              <a:rPr b="false" i="false" strike="noStrike" sz="1200" u="none">
                <a:solidFill>
                  <a:srgbClr val="FFFFFF"/>
                </a:solidFill>
                <a:latin typeface="Calibri"/>
              </a:rPr>
              <a:t>how many 800 mg ibuprofen does it take to overdose</a:t>
            </a:r>
            <a:br/>
            <a:r>
              <a:rPr b="false" i="false" strike="noStrike" sz="1200" u="none">
                <a:solidFill>
                  <a:srgbClr val="FFFFFF"/>
                </a:solidFill>
                <a:latin typeface="Calibri"/>
              </a:rPr>
              <a:t>ibuprofen acetaminophen alcohol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good news is that generally the side effects of prednisone 10mg are temporary and not long lasting</a:t>
            </a:r>
            <a:br/>
            <a:r>
              <a:rPr b="false" i="false" strike="noStrike" sz="1200" u="none">
                <a:solidFill>
                  <a:srgbClr val="FFFFFF"/>
                </a:solidFill>
                <a:latin typeface="Calibri"/>
              </a:rPr>
              <a:t>max dose ibuprofen pediatric</a:t>
            </a:r>
            <a:br/>
            <a:r>
              <a:rPr b="false" i="false" strike="noStrike" sz="1200" u="none">
                <a:solidFill>
                  <a:srgbClr val="FFFFFF"/>
                </a:solidFill>
                <a:latin typeface="Calibri"/>
              </a:rPr>
              <a:t>ibuprofen dosage for toddlers by weight</a:t>
            </a:r>
            <a:br/>
            <a:r>
              <a:rPr b="false" i="false" strike="noStrike" sz="1200" u="none">
                <a:solidFill>
                  <a:srgbClr val="FFFFFF"/>
                </a:solidFill>
                <a:latin typeface="Calibri"/>
              </a:rPr>
              <a:t>200 mg ibuprofen for 7 year old</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how many ibuprofen 800 can i take at one time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600 mg ibuprofen every 6 hours</a:t>
            </a:r>
            <a:br/>
            <a:r>
              <a:rPr b="false" i="false" strike="noStrike" sz="1200" u="none">
                <a:solidFill>
                  <a:srgbClr val="FFFFFF"/>
                </a:solidFill>
                <a:latin typeface="Calibri"/>
              </a:rPr>
              <a:t>Fixed the desire problem within the third week and stayed strong through the end of the cycle</a:t>
            </a:r>
            <a:br/>
            <a:r>
              <a:rPr b="false" i="false" strike="noStrike" sz="1200" u="none">
                <a:solidFill>
                  <a:srgbClr val="FFFFFF"/>
                </a:solidFill>
                <a:latin typeface="Calibri"/>
              </a:rPr>
              <a:t>what works better for headaches advil or ibuprofen</a:t>
            </a:r>
            <a:br/>
            <a:r>
              <a:rPr b="false" i="false" strike="noStrike" sz="1200" u="none">
                <a:solidFill>
                  <a:srgbClr val="FFFFFF"/>
                </a:solidFill>
                <a:latin typeface="Calibri"/>
              </a:rPr>
              <a:t>mg/kg dosing for ibuprofen</a:t>
            </a:r>
            <a:br/>
            <a:r>
              <a:rPr b="false" i="false" strike="noStrike" sz="1200" u="none">
                <a:solidFill>
                  <a:srgbClr val="FFFFFF"/>
                </a:solidFill>
                <a:latin typeface="Calibri"/>
              </a:rPr>
              <a:t>This is one of a list of legal problems currently facing Pfizer, the drug&amp;rsquo;s manufacturers</a:t>
            </a:r>
            <a:br/>
            <a:r>
              <a:rPr b="false" i="false" strike="noStrike" sz="1200" u="none">
                <a:solidFill>
                  <a:srgbClr val="FFFFFF"/>
                </a:solidFill>
                <a:latin typeface="Calibri"/>
              </a:rPr>
              <a:t>baby ibuprofen dosage frequency</a:t>
            </a:r>
            <a:br/>
            <a:r>
              <a:rPr b="false" i="false" strike="noStrike" sz="1200" u="none">
                <a:solidFill>
                  <a:srgbClr val="FFFFFF"/>
                </a:solidFill>
                <a:latin typeface="Calibri"/>
              </a:rPr>
              <a:t>6 month old baby ibuprofen dose</a:t>
            </a:r>
            <a:br/>
            <a:r>
              <a:rPr b="false" i="false" strike="noStrike" sz="1200" u="none">
                <a:solidFill>
                  <a:srgbClr val="FFFFFF"/>
                </a:solidFill>
                <a:latin typeface="Calibri"/>
              </a:rPr>
              <a:t>costco childrens ibuprofen</a:t>
            </a:r>
            <a:br/>
            <a:r>
              <a:rPr b="false" i="false" strike="noStrike" sz="1200" u="none">
                <a:solidFill>
                  <a:srgbClr val="FFFFFF"/>
                </a:solidFill>
                <a:latin typeface="Calibri"/>
              </a:rPr>
              <a:t>small dog ate 200 mg ibuprofen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Is It Safe To Take 600mg Of Ibuprofen At One Time - Taking Ibuprofen 800 Mg While Breastfeeding</dc:title>
  <dc:description>Ibuprofen tablets 200 mg, advil tylenol aspirin ibuprofen, brufen 600 mg granulato effervescente ibuprofen, ibuprofen dosage for 19 lb baby, acetaminophen (tylenol) or ibuprofen (advil motrin), purchase 800 mg ibuprofen, max dose ibuprofen pediatric</dc:description>
  <dc:subject>Is It Safe To Take 600mg Of Ibuprofen At One Time - Taking Ibuprofen 800 Mg While Breastfeeding</dc:subject>
  <cp:keywords>ibuprofen advil or tylenol, is ibuprofen better than acetaminophen, how much ibuprofen in advil, tylenol ibuprofen dosing chart, ibuprofen dosages for adults, tylenol aspirin or ibuprofen for dogs, dose ibuprofeno infantil, how many mg of ibuprofen in advil, dosage of ibuprofen in advil, 200 mg ibuprofen for 7 year old</cp:keywords>
  <cp:category/>
</cp:coreProperties>
</file>