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88.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89.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90.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91.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92.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93.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94.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95.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96.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97.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98.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99.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00.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01.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Cymbalta Questions Answers</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Although I was hungry food had limited appeal, however I made myself eat something but didn&amp;#39;t get the usual enjoyment that I do from food</a:t>
            </a:r>
            <a:br/>
            <a:r>
              <a:rPr b="false" i="false" strike="noStrike" sz="1200" u="none">
                <a:solidFill>
                  <a:srgbClr val="FFFFFF"/>
                </a:solidFill>
                <a:latin typeface="Calibri"/>
              </a:rPr>
              <a:t>when will generic cymbalta be available in usa</a:t>
            </a:r>
            <a:br/>
            <a:r>
              <a:rPr b="false" i="false" strike="noStrike" sz="1200" u="none">
                <a:solidFill>
                  <a:srgbClr val="FFFFFF"/>
                </a:solidFill>
                <a:latin typeface="Calibri"/>
              </a:rPr>
              <a:t>cymbalta capsulas 60mg</a:t>
            </a:r>
            <a:br/>
            <a:r>
              <a:rPr b="false" i="false" strike="noStrike" sz="1200" u="none">
                <a:solidFill>
                  <a:srgbClr val="FFFFFF"/>
                </a:solidFill>
                <a:latin typeface="Calibri"/>
              </a:rPr>
              <a:t>does cymbalta work better than zoloft</a:t>
            </a:r>
            <a:br/>
            <a:r>
              <a:rPr b="false" i="false" strike="noStrike" sz="1200" u="none">
                <a:solidFill>
                  <a:srgbClr val="FFFFFF"/>
                </a:solidFill>
                <a:latin typeface="Calibri"/>
              </a:rPr>
              <a:t>cymbalta for pain</a:t>
            </a:r>
            <a:br/>
            <a:r>
              <a:rPr b="false" i="false" strike="noStrike" sz="1200" u="none">
                <a:solidFill>
                  <a:srgbClr val="FFFFFF"/>
                </a:solidFill>
                <a:latin typeface="Calibri"/>
              </a:rPr>
              <a:t>duloxetine price costco</a:t>
            </a:r>
            <a:br/>
            <a:r>
              <a:rPr b="false" i="false" strike="noStrike" sz="1200" u="none">
                <a:solidFill>
                  <a:srgbClr val="FFFFFF"/>
                </a:solidFill>
                <a:latin typeface="Calibri"/>
              </a:rPr>
              <a:t>Macrobid (Nitrofurantoin) 100mg may cause your urine to turn dark yellow or brown in color</a:t>
            </a:r>
            <a:br/>
            <a:r>
              <a:rPr b="false" i="false" strike="noStrike" sz="1200" u="none">
                <a:solidFill>
                  <a:srgbClr val="FFFFFF"/>
                </a:solidFill>
                <a:latin typeface="Calibri"/>
              </a:rPr>
              <a:t>how much does cymbalta cost at walmart pharmacy</a:t>
            </a:r>
            <a:br/>
            <a:r>
              <a:rPr b="false" i="false" strike="noStrike" sz="1200" u="none">
                <a:solidFill>
                  <a:srgbClr val="FFFFFF"/>
                </a:solidFill>
                <a:latin typeface="Calibri"/>
              </a:rPr>
              <a:t>Accutane treats severe, cystic acne</a:t>
            </a:r>
            <a:br/>
            <a:r>
              <a:rPr b="false" i="false" strike="noStrike" sz="1200" u="none">
                <a:solidFill>
                  <a:srgbClr val="FFFFFF"/>
                </a:solidFill>
                <a:latin typeface="Calibri"/>
              </a:rPr>
              <a:t>cymbalta alternative</a:t>
            </a:r>
            <a:br/>
            <a:r>
              <a:rPr b="false" i="false" strike="noStrike" sz="1200" u="none">
                <a:solidFill>
                  <a:srgbClr val="FFFFFF"/>
                </a:solidFill>
                <a:latin typeface="Calibri"/>
              </a:rPr>
              <a:t>The challenge intended for year 2011 was going to reinvent a sense �� �venture along with creativity inside the London trend picture</a:t>
            </a:r>
            <a:br/>
            <a:r>
              <a:rPr b="false" i="false" strike="noStrike" sz="1200" u="none">
                <a:solidFill>
                  <a:srgbClr val="FFFFFF"/>
                </a:solidFill>
                <a:latin typeface="Calibri"/>
              </a:rPr>
              <a:t>cymbalta dosage 60 mg twice a day</a:t>
            </a:r>
            <a:br/>
            <a:r>
              <a:rPr b="false" i="false" strike="noStrike" sz="1200" u="none">
                <a:solidFill>
                  <a:srgbClr val="FFFFFF"/>
                </a:solidFill>
                <a:latin typeface="Calibri"/>
              </a:rPr>
              <a:t>lawyer and other friends, to give the fugitive "moral support".</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discount cymbalta coupons</a:t>
            </a:r>
            <a:br/>
            <a:r>
              <a:rPr b="false" i="false" strike="noStrike" sz="1200" u="none">
                <a:solidFill>
                  <a:srgbClr val="FFFFFF"/>
                </a:solidFill>
                <a:latin typeface="Calibri"/>
              </a:rPr>
              <a:t>duloxetine online pharmacy</a:t>
            </a:r>
            <a:br/>
            <a:r>
              <a:rPr b="false" i="false" strike="noStrike" sz="1200" u="none">
                <a:solidFill>
                  <a:srgbClr val="FFFFFF"/>
                </a:solidFill>
                <a:latin typeface="Calibri"/>
              </a:rPr>
              <a:t>better cymbalta zoloft</a:t>
            </a:r>
            <a:br/>
            <a:r>
              <a:rPr b="false" i="false" strike="noStrike" sz="1200" u="none">
                <a:solidFill>
                  <a:srgbClr val="FFFFFF"/>
                </a:solidFill>
                <a:latin typeface="Calibri"/>
              </a:rPr>
              <a:t>canadian pharmacy online cymbalta</a:t>
            </a:r>
            <a:br/>
            <a:r>
              <a:rPr b="false" i="false" strike="noStrike" sz="1200" u="none">
                <a:solidFill>
                  <a:srgbClr val="FFFFFF"/>
                </a:solidFill>
                <a:latin typeface="Calibri"/>
              </a:rPr>
              <a:t>how much does cymbalta 60 mg cost in canada</a:t>
            </a:r>
            <a:br/>
            <a:r>
              <a:rPr b="false" i="false" strike="noStrike" sz="1200" u="none">
                <a:solidFill>
                  <a:srgbClr val="FFFFFF"/>
                </a:solidFill>
                <a:latin typeface="Calibri"/>
              </a:rPr>
              <a:t>cheap cymbalta 60 mg</a:t>
            </a:r>
            <a:br/>
            <a:r>
              <a:rPr b="false" i="false" strike="noStrike" sz="1200" u="none">
                <a:solidFill>
                  <a:srgbClr val="FFFFFF"/>
                </a:solidFill>
                <a:latin typeface="Calibri"/>
              </a:rPr>
              <a:t>how much does duloxetine cost</a:t>
            </a:r>
            <a:br/>
            <a:r>
              <a:rPr b="false" i="false" strike="noStrike" sz="1200" u="none">
                <a:solidFill>
                  <a:srgbClr val="FFFFFF"/>
                </a:solidFill>
                <a:latin typeface="Calibri"/>
              </a:rPr>
              <a:t>order generic cymbalta online</a:t>
            </a:r>
            <a:br/>
            <a:r>
              <a:rPr b="false" i="false" strike="noStrike" sz="1200" u="none">
                <a:solidFill>
                  <a:srgbClr val="FFFFFF"/>
                </a:solidFill>
                <a:latin typeface="Calibri"/>
              </a:rPr>
              <a:t>cymbalta savings card 2013</a:t>
            </a:r>
            <a:br/>
            <a:r>
              <a:rPr b="false" i="false" strike="noStrike" sz="1200" u="none">
                <a:solidFill>
                  <a:srgbClr val="FFFFFF"/>
                </a:solidFill>
                <a:latin typeface="Calibri"/>
              </a:rPr>
              <a:t>coupons for cymbalta 60 mg</a:t>
            </a:r>
            <a:br/>
            <a:r>
              <a:rPr b="false" i="false" strike="noStrike" sz="1200" u="none">
                <a:solidFill>
                  <a:srgbClr val="FFFFFF"/>
                </a:solidFill>
                <a:latin typeface="Calibri"/>
              </a:rPr>
              <a:t>is there a 15 mg cymbalta</a:t>
            </a:r>
            <a:br/>
            <a:r>
              <a:rPr b="false" i="false" strike="noStrike" sz="1200" u="none">
                <a:solidFill>
                  <a:srgbClr val="FFFFFF"/>
                </a:solidFill>
                <a:latin typeface="Calibri"/>
              </a:rPr>
              <a:t>generic duloxetine 60 mg</a:t>
            </a:r>
            <a:br/>
            <a:r>
              <a:rPr b="false" i="false" strike="noStrike" sz="1200" u="none">
                <a:solidFill>
                  <a:srgbClr val="FFFFFF"/>
                </a:solidFill>
                <a:latin typeface="Calibri"/>
              </a:rPr>
              <a:t>price for cymbalta 60 mg</a:t>
            </a:r>
            <a:br/>
            <a:r>
              <a:rPr b="false" i="false" strike="noStrike" sz="1200" u="none">
                <a:solidFill>
                  <a:srgbClr val="FFFFFF"/>
                </a:solidFill>
                <a:latin typeface="Calibri"/>
              </a:rPr>
              <a:t>cymbalta oral capsule delayed release particles 30mg</a:t>
            </a:r>
            <a:br/>
            <a:r>
              <a:rPr b="false" i="false" strike="noStrike" sz="1200" u="none">
                <a:solidFill>
                  <a:srgbClr val="FFFFFF"/>
                </a:solidFill>
                <a:latin typeface="Calibri"/>
              </a:rPr>
              <a:t>Mania/Hypomania: During premarketing testing of clomipramine in patients with affective disorder, hypomania or mania was precipitated in several patients</a:t>
            </a:r>
            <a:br/>
            <a:r>
              <a:rPr b="false" i="false" strike="noStrike" sz="1200" u="none">
                <a:solidFill>
                  <a:srgbClr val="FFFFFF"/>
                </a:solidFill>
                <a:latin typeface="Calibri"/>
              </a:rPr>
              <a:t>cymbalta alternatives generic</a:t>
            </a:r>
            <a:br/>
            <a:r>
              <a:rPr b="false" i="false" strike="noStrike" sz="1200" u="none">
                <a:solidFill>
                  <a:srgbClr val="FFFFFF"/>
                </a:solidFill>
                <a:latin typeface="Calibri"/>
              </a:rPr>
              <a:t>cymbalta price in pakistan</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If you fall under this category, please email me</a:t>
            </a:r>
            <a:br/>
            <a:r>
              <a:rPr b="false" i="false" strike="noStrike" sz="1200" u="none">
                <a:solidFill>
                  <a:srgbClr val="FFFFFF"/>
                </a:solidFill>
                <a:latin typeface="Calibri"/>
              </a:rPr>
              <a:t>costco price for cymbalta</a:t>
            </a:r>
            <a:br/>
            <a:r>
              <a:rPr b="false" i="false" strike="noStrike" sz="1200" u="none">
                <a:solidFill>
                  <a:srgbClr val="FFFFFF"/>
                </a:solidFill>
                <a:latin typeface="Calibri"/>
              </a:rPr>
              <a:t>cymbalta duloxetine 30 mg</a:t>
            </a:r>
            <a:br/>
            <a:r>
              <a:rPr b="false" i="false" strike="noStrike" sz="1200" u="none">
                <a:solidFill>
                  <a:srgbClr val="FFFFFF"/>
                </a:solidFill>
                <a:latin typeface="Calibri"/>
              </a:rPr>
              <a:t>If she had stomach cancer at that time then it means she had it a month later when they declared her healthy</a:t>
            </a:r>
            <a:br/>
            <a:r>
              <a:rPr b="false" i="false" strike="noStrike" sz="1200" u="none">
                <a:solidFill>
                  <a:srgbClr val="FFFFFF"/>
                </a:solidFill>
                <a:latin typeface="Calibri"/>
              </a:rPr>
              <a:t>30 mg cymbalta cost</a:t>
            </a:r>
            <a:br/>
            <a:r>
              <a:rPr b="false" i="false" strike="noStrike" sz="1200" u="none">
                <a:solidFill>
                  <a:srgbClr val="FFFFFF"/>
                </a:solidFill>
                <a:latin typeface="Calibri"/>
              </a:rPr>
              <a:t>price of cymbalta 60 mg at walmart</a:t>
            </a:r>
            <a:br/>
            <a:r>
              <a:rPr b="false" i="false" strike="noStrike" sz="1200" u="none">
                <a:solidFill>
                  <a:srgbClr val="FFFFFF"/>
                </a:solidFill>
                <a:latin typeface="Calibri"/>
              </a:rPr>
              <a:t>retail cost of cymbalta 30 mg</a:t>
            </a:r>
            <a:br/>
            <a:r>
              <a:rPr b="false" i="false" strike="noStrike" sz="1200" u="none">
                <a:solidFill>
                  <a:srgbClr val="FFFFFF"/>
                </a:solidFill>
                <a:latin typeface="Calibri"/>
              </a:rPr>
              <a:t>discount generic cymbalta</a:t>
            </a:r>
            <a:br/>
            <a:r>
              <a:rPr b="false" i="false" strike="noStrike" sz="1200" u="none">
                <a:solidFill>
                  <a:srgbClr val="FFFFFF"/>
                </a:solidFill>
                <a:latin typeface="Calibri"/>
              </a:rPr>
              <a:t>buy duloxetine hcl</a:t>
            </a:r>
            <a:br/>
            <a:r>
              <a:rPr b="false" i="false" strike="noStrike" sz="1200" u="none">
                <a:solidFill>
                  <a:srgbClr val="FFFFFF"/>
                </a:solidFill>
                <a:latin typeface="Calibri"/>
              </a:rPr>
              <a:t>is duloxetine generic available in the us</a:t>
            </a:r>
            <a:br/>
            <a:r>
              <a:rPr b="false" i="false" strike="noStrike" sz="1200" u="none">
                <a:solidFill>
                  <a:srgbClr val="FFFFFF"/>
                </a:solidFill>
                <a:latin typeface="Calibri"/>
              </a:rPr>
              <a:t>there generic duloxetine</a:t>
            </a:r>
            <a:br/>
            <a:r>
              <a:rPr b="false" i="false" strike="noStrike" sz="1200" u="none">
                <a:solidFill>
                  <a:srgbClr val="FFFFFF"/>
                </a:solidFill>
                <a:latin typeface="Calibri"/>
              </a:rPr>
              <a:t>cymbalta 20 mg capsules</a:t>
            </a:r>
            <a:br/>
            <a:r>
              <a:rPr b="false" i="false" strike="noStrike" sz="1200" u="none">
                <a:solidFill>
                  <a:srgbClr val="FFFFFF"/>
                </a:solidFill>
                <a:latin typeface="Calibri"/>
              </a:rPr>
              <a:t>The woman I took my classes from an older woman who has spent her entire professional and personal life steeped in essential oil knowledge for about 40 years now</a:t>
            </a:r>
            <a:br/>
            <a:r>
              <a:rPr b="false" i="false" strike="noStrike" sz="1200" u="none">
                <a:solidFill>
                  <a:srgbClr val="FFFFFF"/>
                </a:solidFill>
                <a:latin typeface="Calibri"/>
              </a:rPr>
              <a:t>cymbalta 60 mg gastro resistant capsules</a:t>
            </a:r>
            <a:br/>
            <a:r>
              <a:rPr b="false" i="false" strike="noStrike" sz="1200" u="none">
                <a:solidFill>
                  <a:srgbClr val="FFFFFF"/>
                </a:solidFill>
                <a:latin typeface="Calibri"/>
              </a:rPr>
              <a:t>Rocks and gravel make it harder to clean Rocks and gravel actually help the cleanliness of the pond</a:t>
            </a:r>
            <a:br/>
            <a:r>
              <a:rPr b="false" i="false" strike="noStrike" sz="1200" u="none">
                <a:solidFill>
                  <a:srgbClr val="FFFFFF"/>
                </a:solidFill>
                <a:latin typeface="Calibri"/>
              </a:rPr>
              <a:t>buy cymbalta online canada</a:t>
            </a:r>
            <a:br/>
            <a:r>
              <a:rPr b="false" i="false" strike="noStrike" sz="1200" u="none">
                <a:solidFill>
                  <a:srgbClr val="FFFFFF"/>
                </a:solidFill>
                <a:latin typeface="Calibri"/>
              </a:rPr>
              <a:t>coupons for cymbalta</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cymbalta price</a:t>
            </a:r>
            <a:br/>
            <a:r>
              <a:rPr b="false" i="false" strike="noStrike" sz="1200" u="none">
                <a:solidFill>
                  <a:srgbClr val="FFFFFF"/>
                </a:solidFill>
                <a:latin typeface="Calibri"/>
              </a:rPr>
              <a:t>As healthcare professionals, cytotechnologists are responsible for providing accurate, timely, and secure diagnoses for each patient</a:t>
            </a:r>
            <a:br/>
            <a:r>
              <a:rPr b="false" i="false" strike="noStrike" sz="1200" u="none">
                <a:solidFill>
                  <a:srgbClr val="FFFFFF"/>
                </a:solidFill>
                <a:latin typeface="Calibri"/>
              </a:rPr>
              <a:t>cymbalta coupon 30 days free</a:t>
            </a:r>
            <a:br/>
            <a:r>
              <a:rPr b="false" i="false" strike="noStrike" sz="1200" u="none">
                <a:solidFill>
                  <a:srgbClr val="FFFFFF"/>
                </a:solidFill>
                <a:latin typeface="Calibri"/>
              </a:rPr>
              <a:t>cymbalta buy</a:t>
            </a:r>
            <a:br/>
            <a:r>
              <a:rPr b="false" i="false" strike="noStrike" sz="1200" u="none">
                <a:solidFill>
                  <a:srgbClr val="FFFFFF"/>
                </a:solidFill>
                <a:latin typeface="Calibri"/>
              </a:rPr>
              <a:t>pain medication like cymbalta</a:t>
            </a:r>
            <a:br/>
            <a:r>
              <a:rPr b="false" i="false" strike="noStrike" sz="1200" u="none">
                <a:solidFill>
                  <a:srgbClr val="FFFFFF"/>
                </a:solidFill>
                <a:latin typeface="Calibri"/>
              </a:rPr>
              <a:t>And then I continue to take it until everyone is feeling better.</a:t>
            </a:r>
            <a:br/>
            <a:r>
              <a:rPr b="false" i="false" strike="noStrike" sz="1200" u="none">
                <a:solidFill>
                  <a:srgbClr val="FFFFFF"/>
                </a:solidFill>
                <a:latin typeface="Calibri"/>
              </a:rPr>
              <a:t>cheapest way to buy cymbalta</a:t>
            </a:r>
            <a:br/>
            <a:r>
              <a:rPr b="false" i="false" strike="noStrike" sz="1200" u="none">
                <a:solidFill>
                  <a:srgbClr val="FFFFFF"/>
                </a:solidFill>
                <a:latin typeface="Calibri"/>
              </a:rPr>
              <a:t>cymbalta for back pain dosage</a:t>
            </a:r>
            <a:br/>
            <a:r>
              <a:rPr b="false" i="false" strike="noStrike" sz="1200" u="none">
                <a:solidFill>
                  <a:srgbClr val="FFFFFF"/>
                </a:solidFill>
                <a:latin typeface="Calibri"/>
              </a:rPr>
              <a:t>"No country in Africa, including South Africa, is meeting its current power needs and without power you can't expect a lot of investment right away."</a:t>
            </a:r>
            <a:br/>
            <a:r>
              <a:rPr b="false" i="false" strike="noStrike" sz="1200" u="none">
                <a:solidFill>
                  <a:srgbClr val="FFFFFF"/>
                </a:solidFill>
                <a:latin typeface="Calibri"/>
              </a:rPr>
              <a:t>costco pharmacy prices cymbalta</a:t>
            </a:r>
            <a:br/>
            <a:r>
              <a:rPr b="false" i="false" strike="noStrike" sz="1200" u="none">
                <a:solidFill>
                  <a:srgbClr val="FFFFFF"/>
                </a:solidFill>
                <a:latin typeface="Calibri"/>
              </a:rPr>
              <a:t>cymbalta canada generic</a:t>
            </a:r>
            <a:br/>
            <a:r>
              <a:rPr b="false" i="false" strike="noStrike" sz="1200" u="none">
                <a:solidFill>
                  <a:srgbClr val="FFFFFF"/>
                </a:solidFill>
                <a:latin typeface="Calibri"/>
              </a:rPr>
              <a:t>You will get rid of man breasts the natural way they usually do not yield the best results, accutane purchase online no prescription nor there are numerous reasons.</a:t>
            </a:r>
            <a:br/>
            <a:r>
              <a:rPr b="false" i="false" strike="noStrike" sz="1200" u="none">
                <a:solidFill>
                  <a:srgbClr val="FFFFFF"/>
                </a:solidFill>
                <a:latin typeface="Calibri"/>
              </a:rPr>
              <a:t>cymbalta duloxetine hcl</a:t>
            </a:r>
            <a:br/>
            <a:r>
              <a:rPr b="false" i="false" strike="noStrike" sz="1200" u="none">
                <a:solidFill>
                  <a:srgbClr val="FFFFFF"/>
                </a:solidFill>
                <a:latin typeface="Calibri"/>
              </a:rPr>
              <a:t>The efficiency of gastrointestinal absorption of ultramicrocrystalline griseofulvin is approximately one and one-half times that of the conventional microsize griseofulvin</a:t>
            </a:r>
            <a:br/>
            <a:r>
              <a:rPr b="false" i="false" strike="noStrike" sz="1200" u="none">
                <a:solidFill>
                  <a:srgbClr val="FFFFFF"/>
                </a:solidFill>
                <a:latin typeface="Calibri"/>
              </a:rPr>
              <a:t>cymbalta for pain control</a:t>
            </a:r>
            <a:br/>
            <a:r>
              <a:rPr b="false" i="false" strike="noStrike" sz="1200" u="none">
                <a:solidFill>
                  <a:srgbClr val="FFFFFF"/>
                </a:solidFill>
                <a:latin typeface="Calibri"/>
              </a:rPr>
              <a:t>duloxetine generic canada</a:t>
            </a:r>
            <a:br/>
            <a:r>
              <a:rPr b="false" i="false" strike="noStrike" sz="1200" u="none">
                <a:solidFill>
                  <a:srgbClr val="FFFFFF"/>
                </a:solidFill>
                <a:latin typeface="Calibri"/>
              </a:rPr>
              <a:t>Usually a micro zit appeared that went away in a day</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cymbalta 30mg capsules</a:t>
            </a:r>
            <a:br/>
            <a:r>
              <a:rPr b="false" i="false" strike="noStrike" sz="1200" u="none">
                <a:solidFill>
                  <a:srgbClr val="FFFFFF"/>
                </a:solidFill>
                <a:latin typeface="Calibri"/>
              </a:rPr>
              <a:t>cymbalta duloxetine hcl price</a:t>
            </a:r>
            <a:br/>
            <a:r>
              <a:rPr b="false" i="false" strike="noStrike" sz="1200" u="none">
                <a:solidFill>
                  <a:srgbClr val="FFFFFF"/>
                </a:solidFill>
                <a:latin typeface="Calibri"/>
              </a:rPr>
              <a:t>duloxetine tablets uses</a:t>
            </a:r>
            <a:br/>
            <a:r>
              <a:rPr b="false" i="false" strike="noStrike" sz="1200" u="none">
                <a:solidFill>
                  <a:srgbClr val="FFFFFF"/>
                </a:solidFill>
                <a:latin typeface="Calibri"/>
              </a:rPr>
              <a:t>Again,I always watch a doe for 1-hour after giving Oxy</a:t>
            </a:r>
            <a:br/>
            <a:r>
              <a:rPr b="false" i="false" strike="noStrike" sz="1200" u="none">
                <a:solidFill>
                  <a:srgbClr val="FFFFFF"/>
                </a:solidFill>
                <a:latin typeface="Calibri"/>
              </a:rPr>
              <a:t>cymbalta canada no prescription</a:t>
            </a:r>
            <a:br/>
            <a:r>
              <a:rPr b="false" i="false" strike="noStrike" sz="1200" u="none">
                <a:solidFill>
                  <a:srgbClr val="FFFFFF"/>
                </a:solidFill>
                <a:latin typeface="Calibri"/>
              </a:rPr>
              <a:t>duloxetine price target</a:t>
            </a:r>
            <a:br/>
            <a:r>
              <a:rPr b="false" i="false" strike="noStrike" sz="1200" u="none">
                <a:solidFill>
                  <a:srgbClr val="FFFFFF"/>
                </a:solidFill>
                <a:latin typeface="Calibri"/>
              </a:rPr>
              <a:t>90 mg cymbalta</a:t>
            </a:r>
            <a:br/>
            <a:r>
              <a:rPr b="false" i="false" strike="noStrike" sz="1200" u="none">
                <a:solidFill>
                  <a:srgbClr val="FFFFFF"/>
                </a:solidFill>
                <a:latin typeface="Calibri"/>
              </a:rPr>
              <a:t>When duloxetine is used to treat depression, it is usually taken once or twice a day with or without food</a:t>
            </a:r>
            <a:br/>
            <a:r>
              <a:rPr b="false" i="false" strike="noStrike" sz="1200" u="none">
                <a:solidFill>
                  <a:srgbClr val="FFFFFF"/>
                </a:solidFill>
                <a:latin typeface="Calibri"/>
              </a:rPr>
              <a:t>60 mg cymbalta prices</a:t>
            </a:r>
            <a:br/>
            <a:r>
              <a:rPr b="false" i="false" strike="noStrike" sz="1200" u="none">
                <a:solidFill>
                  <a:srgbClr val="FFFFFF"/>
                </a:solidFill>
                <a:latin typeface="Calibri"/>
              </a:rPr>
              <a:t>The physical withdrawl hasn&amp;#39;t been too bad</a:t>
            </a:r>
            <a:br/>
            <a:r>
              <a:rPr b="false" i="false" strike="noStrike" sz="1200" u="none">
                <a:solidFill>
                  <a:srgbClr val="FFFFFF"/>
                </a:solidFill>
                <a:latin typeface="Calibri"/>
              </a:rPr>
              <a:t>duloxetine hcl dr 60 mg cap price</a:t>
            </a:r>
            <a:br/>
            <a:r>
              <a:rPr b="false" i="false" strike="noStrike" sz="1200" u="none">
                <a:solidFill>
                  <a:srgbClr val="FFFFFF"/>
                </a:solidFill>
                <a:latin typeface="Calibri"/>
              </a:rPr>
              <a:t>cymbalta 60mg cap</a:t>
            </a:r>
            <a:br/>
            <a:r>
              <a:rPr b="false" i="false" strike="noStrike" sz="1200" u="none">
                <a:solidFill>
                  <a:srgbClr val="FFFFFF"/>
                </a:solidFill>
                <a:latin typeface="Calibri"/>
              </a:rPr>
              <a:t>duloxetine cost in india</a:t>
            </a:r>
            <a:br/>
            <a:r>
              <a:rPr b="false" i="false" strike="noStrike" sz="1200" u="none">
                <a:solidFill>
                  <a:srgbClr val="FFFFFF"/>
                </a:solidFill>
                <a:latin typeface="Calibri"/>
              </a:rPr>
              <a:t>cymbalta dosage for pain management</a:t>
            </a:r>
            <a:br/>
            <a:r>
              <a:rPr b="false" i="false" strike="noStrike" sz="1200" u="none">
                <a:solidFill>
                  <a:srgbClr val="FFFFFF"/>
                </a:solidFill>
                <a:latin typeface="Calibri"/>
              </a:rPr>
              <a:t>Before using sumatriptan, tell your doctor or pharmacist if you are allergic to it; or if you have any other allergies</a:t>
            </a:r>
            <a:br/>
            <a:r>
              <a:rPr b="false" i="false" strike="noStrike" sz="1200" u="none">
                <a:solidFill>
                  <a:srgbClr val="FFFFFF"/>
                </a:solidFill>
                <a:latin typeface="Calibri"/>
              </a:rPr>
              <a:t>where can i get cymbalta cheaper</a:t>
            </a:r>
            <a:br/>
            <a:r>
              <a:rPr b="false" i="false" strike="noStrike" sz="1200" u="none">
                <a:solidFill>
                  <a:srgbClr val="FFFFFF"/>
                </a:solidFill>
                <a:latin typeface="Calibri"/>
              </a:rPr>
              <a:t>weaning off 90 mg cymbalta</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60 mg cymbalta every other day</a:t>
            </a:r>
            <a:br/>
            <a:r>
              <a:rPr b="false" i="false" strike="noStrike" sz="1200" u="none">
                <a:solidFill>
                  <a:srgbClr val="FFFFFF"/>
                </a:solidFill>
                <a:latin typeface="Calibri"/>
              </a:rPr>
              <a:t>cymbalta xr half life</a:t>
            </a:r>
            <a:br/>
            <a:r>
              <a:rPr b="false" i="false" strike="noStrike" sz="1200" u="none">
                <a:solidFill>
                  <a:srgbClr val="FFFFFF"/>
                </a:solidFill>
                <a:latin typeface="Calibri"/>
              </a:rPr>
              <a:t>duloxetine hcl in india</a:t>
            </a:r>
            <a:br/>
            <a:r>
              <a:rPr b="false" i="false" strike="noStrike" sz="1200" u="none">
                <a:solidFill>
                  <a:srgbClr val="FFFFFF"/>
                </a:solidFill>
                <a:latin typeface="Calibri"/>
              </a:rPr>
              <a:t>120 mg cymbalta 300 mg wellbutrin xl</a:t>
            </a:r>
            <a:br/>
            <a:r>
              <a:rPr b="false" i="false" strike="noStrike" sz="1200" u="none">
                <a:solidFill>
                  <a:srgbClr val="FFFFFF"/>
                </a:solidFill>
                <a:latin typeface="Calibri"/>
              </a:rPr>
              <a:t>cymbalta symptoms</a:t>
            </a:r>
            <a:br/>
            <a:r>
              <a:rPr b="false" i="false" strike="noStrike" sz="1200" u="none">
                <a:solidFill>
                  <a:srgbClr val="FFFFFF"/>
                </a:solidFill>
                <a:latin typeface="Calibri"/>
              </a:rPr>
              <a:t>There are a range of different machines available, and the one you choose must be suitable for your needs</a:t>
            </a:r>
            <a:br/>
            <a:r>
              <a:rPr b="false" i="false" strike="noStrike" sz="1200" u="none">
                <a:solidFill>
                  <a:srgbClr val="FFFFFF"/>
                </a:solidFill>
                <a:latin typeface="Calibri"/>
              </a:rPr>
              <a:t>90 mg cymbalta anxiety</a:t>
            </a:r>
            <a:br/>
            <a:r>
              <a:rPr b="false" i="false" strike="noStrike" sz="1200" u="none">
                <a:solidFill>
                  <a:srgbClr val="FFFFFF"/>
                </a:solidFill>
                <a:latin typeface="Calibri"/>
              </a:rPr>
              <a:t>cymbalta or prozac</a:t>
            </a:r>
            <a:br/>
            <a:r>
              <a:rPr b="false" i="false" strike="noStrike" sz="1200" u="none">
                <a:solidFill>
                  <a:srgbClr val="FFFFFF"/>
                </a:solidFill>
                <a:latin typeface="Calibri"/>
              </a:rPr>
              <a:t>cymbalta generic availability 2013</a:t>
            </a:r>
            <a:br/>
            <a:r>
              <a:rPr b="false" i="false" strike="noStrike" sz="1200" u="none">
                <a:solidFill>
                  <a:srgbClr val="FFFFFF"/>
                </a:solidFill>
                <a:latin typeface="Calibri"/>
              </a:rPr>
              <a:t>duloxetine hcl 60 mg capsule</a:t>
            </a:r>
            <a:br/>
            <a:r>
              <a:rPr b="false" i="false" strike="noStrike" sz="1200" u="none">
                <a:solidFill>
                  <a:srgbClr val="FFFFFF"/>
                </a:solidFill>
                <a:latin typeface="Calibri"/>
              </a:rPr>
              <a:t>cymbalta mg does come</a:t>
            </a:r>
            <a:br/>
            <a:r>
              <a:rPr b="false" i="false" strike="noStrike" sz="1200" u="none">
                <a:solidFill>
                  <a:srgbClr val="FFFFFF"/>
                </a:solidFill>
                <a:latin typeface="Calibri"/>
              </a:rPr>
              <a:t>cymbalta purchase online</a:t>
            </a:r>
            <a:br/>
            <a:r>
              <a:rPr b="false" i="false" strike="noStrike" sz="1200" u="none">
                <a:solidFill>
                  <a:srgbClr val="FFFFFF"/>
                </a:solidFill>
                <a:latin typeface="Calibri"/>
              </a:rPr>
              <a:t>price of duloxetine uk</a:t>
            </a:r>
            <a:br/>
            <a:r>
              <a:rPr b="false" i="false" strike="noStrike" sz="1200" u="none">
                <a:solidFill>
                  <a:srgbClr val="FFFFFF"/>
                </a:solidFill>
                <a:latin typeface="Calibri"/>
              </a:rPr>
              <a:t>duloxetine hcl 30 mg capsule dr</a:t>
            </a:r>
            <a:br/>
            <a:r>
              <a:rPr b="false" i="false" strike="noStrike" sz="1200" u="none">
                <a:solidFill>
                  <a:srgbClr val="FFFFFF"/>
                </a:solidFill>
                <a:latin typeface="Calibri"/>
              </a:rPr>
              <a:t>generic cymbalta available us</a:t>
            </a:r>
            <a:br/>
            <a:r>
              <a:rPr b="false" i="false" strike="noStrike" sz="1200" u="none">
                <a:solidFill>
                  <a:srgbClr val="FFFFFF"/>
                </a:solidFill>
                <a:latin typeface="Calibri"/>
              </a:rPr>
              <a:t>cymbalta coupon savings</a:t>
            </a:r>
            <a:br/>
            <a:r>
              <a:rPr b="false" i="false" strike="noStrike" sz="1200" u="none">
                <a:solidFill>
                  <a:srgbClr val="FFFFFF"/>
                </a:solidFill>
                <a:latin typeface="Calibri"/>
              </a:rPr>
              <a:t>We used a blend of 7 oils one of which was oil of oregano and mixed them with a carrier oil</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cymbalta lawsuit</a:t>
            </a:r>
            <a:br/>
            <a:r>
              <a:rPr b="false" i="false" strike="noStrike" sz="1200" u="none">
                <a:solidFill>
                  <a:srgbClr val="FFFFFF"/>
                </a:solidFill>
                <a:latin typeface="Calibri"/>
              </a:rPr>
              <a:t>cymbalta dosage 20 mg</a:t>
            </a:r>
            <a:br/>
            <a:r>
              <a:rPr b="false" i="false" strike="noStrike" sz="1200" u="none">
                <a:solidFill>
                  <a:srgbClr val="FFFFFF"/>
                </a:solidFill>
                <a:latin typeface="Calibri"/>
              </a:rPr>
              <a:t>If concomitant use of PRISTIQ with other serotonergicdrugs, including triptans, tricyclic antidepressants, fentanyl, lithium,tramadol, buspirone, tryptophan, and St</a:t>
            </a:r>
            <a:br/>
            <a:r>
              <a:rPr b="false" i="false" strike="noStrike" sz="1200" u="none">
                <a:solidFill>
                  <a:srgbClr val="FFFFFF"/>
                </a:solidFill>
                <a:latin typeface="Calibri"/>
              </a:rPr>
              <a:t>duloxetine tablets used for</a:t>
            </a:r>
            <a:br/>
            <a:r>
              <a:rPr b="false" i="false" strike="noStrike" sz="1200" u="none">
                <a:solidFill>
                  <a:srgbClr val="FFFFFF"/>
                </a:solidFill>
                <a:latin typeface="Calibri"/>
              </a:rPr>
              <a:t>cymbalta cost 2014</a:t>
            </a:r>
            <a:br/>
            <a:r>
              <a:rPr b="false" i="false" strike="noStrike" sz="1200" u="none">
                <a:solidFill>
                  <a:srgbClr val="FFFFFF"/>
                </a:solidFill>
                <a:latin typeface="Calibri"/>
              </a:rPr>
              <a:t>cymbalta dosage 15 mg</a:t>
            </a:r>
            <a:br/>
            <a:r>
              <a:rPr b="false" i="false" strike="noStrike" sz="1200" u="none">
                <a:solidFill>
                  <a:srgbClr val="FFFFFF"/>
                </a:solidFill>
                <a:latin typeface="Calibri"/>
              </a:rPr>
              <a:t>duloxetine 120 mg daily</a:t>
            </a:r>
            <a:br/>
            <a:r>
              <a:rPr b="false" i="false" strike="noStrike" sz="1200" u="none">
                <a:solidFill>
                  <a:srgbClr val="FFFFFF"/>
                </a:solidFill>
                <a:latin typeface="Calibri"/>
              </a:rPr>
              <a:t>This is America&amp;rsquo;s wake up call</a:t>
            </a:r>
            <a:br/>
            <a:r>
              <a:rPr b="false" i="false" strike="noStrike" sz="1200" u="none">
                <a:solidFill>
                  <a:srgbClr val="FFFFFF"/>
                </a:solidFill>
                <a:latin typeface="Calibri"/>
              </a:rPr>
              <a:t>cymbalta savings card 2014</a:t>
            </a:r>
            <a:br/>
            <a:r>
              <a:rPr b="false" i="false" strike="noStrike" sz="1200" u="none">
                <a:solidFill>
                  <a:srgbClr val="FFFFFF"/>
                </a:solidFill>
                <a:latin typeface="Calibri"/>
              </a:rPr>
              <a:t>cheap cymbalta prescription</a:t>
            </a:r>
            <a:br/>
            <a:r>
              <a:rPr b="false" i="false" strike="noStrike" sz="1200" u="none">
                <a:solidFill>
                  <a:srgbClr val="FFFFFF"/>
                </a:solidFill>
                <a:latin typeface="Calibri"/>
              </a:rPr>
              <a:t>Then the pharmacy&amp;#039;s generic Celexa changed to a pill a little more that twice the size of what I was use to taking</a:t>
            </a:r>
            <a:br/>
            <a:r>
              <a:rPr b="false" i="false" strike="noStrike" sz="1200" u="none">
                <a:solidFill>
                  <a:srgbClr val="FFFFFF"/>
                </a:solidFill>
                <a:latin typeface="Calibri"/>
              </a:rPr>
              <a:t>price of cymbalta 60 mg at walgreens</a:t>
            </a:r>
            <a:br/>
            <a:r>
              <a:rPr b="false" i="false" strike="noStrike" sz="1200" u="none">
                <a:solidFill>
                  <a:srgbClr val="FFFFFF"/>
                </a:solidFill>
                <a:latin typeface="Calibri"/>
              </a:rPr>
              <a:t>cymbalta for nerve pain reviews</a:t>
            </a:r>
            <a:br/>
            <a:r>
              <a:rPr b="false" i="false" strike="noStrike" sz="1200" u="none">
                <a:solidFill>
                  <a:srgbClr val="FFFFFF"/>
                </a:solidFill>
                <a:latin typeface="Calibri"/>
              </a:rPr>
              <a:t>cymbalta going generic date</a:t>
            </a:r>
            <a:br/>
            <a:r>
              <a:rPr b="false" i="false" strike="noStrike" sz="1200" u="none">
                <a:solidFill>
                  <a:srgbClr val="FFFFFF"/>
                </a:solidFill>
                <a:latin typeface="Calibri"/>
              </a:rPr>
              <a:t>Unfortunately, I can&amp;rsquo;t find info on this one&amp;rdquo; This is a very nice post indeed&amp;rdquo; One thing has struck me though</a:t>
            </a:r>
            <a:br/>
            <a:r>
              <a:rPr b="false" i="false" strike="noStrike" sz="1200" u="none">
                <a:solidFill>
                  <a:srgbClr val="FFFFFF"/>
                </a:solidFill>
                <a:latin typeface="Calibri"/>
              </a:rPr>
              <a:t>cymbalta 60 mg dr cap</a:t>
            </a:r>
            <a:br/>
            <a:r>
              <a:rPr b="false" i="false" strike="noStrike" sz="1200" u="none">
                <a:solidFill>
                  <a:srgbClr val="FFFFFF"/>
                </a:solidFill>
                <a:latin typeface="Calibri"/>
              </a:rPr>
              <a:t>If you take more than the prescribed dose of Cipralex, contact your doctor or nearest hospital emergency department immediately</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duloxetine online uk</a:t>
            </a:r>
            <a:br/>
            <a:r>
              <a:rPr b="false" i="false" strike="noStrike" sz="1200" u="none">
                <a:solidFill>
                  <a:srgbClr val="FFFFFF"/>
                </a:solidFill>
                <a:latin typeface="Calibri"/>
              </a:rPr>
              <a:t>cymbalta dosage for pain relief</a:t>
            </a:r>
            <a:br/>
            <a:r>
              <a:rPr b="false" i="false" strike="noStrike" sz="1200" u="none">
                <a:solidFill>
                  <a:srgbClr val="FFFFFF"/>
                </a:solidFill>
                <a:latin typeface="Calibri"/>
              </a:rPr>
              <a:t>cymbalta online sales</a:t>
            </a:r>
            <a:br/>
            <a:r>
              <a:rPr b="false" i="false" strike="noStrike" sz="1200" u="none">
                <a:solidFill>
                  <a:srgbClr val="FFFFFF"/>
                </a:solidFill>
                <a:latin typeface="Calibri"/>
              </a:rPr>
              <a:t>duloxetine 2012</a:t>
            </a:r>
            <a:br/>
            <a:r>
              <a:rPr b="false" i="false" strike="noStrike" sz="1200" u="none">
                <a:solidFill>
                  <a:srgbClr val="FFFFFF"/>
                </a:solidFill>
                <a:latin typeface="Calibri"/>
              </a:rPr>
              <a:t>duloxetine hydrochloride delayed release capsules</a:t>
            </a:r>
            <a:br/>
            <a:r>
              <a:rPr b="false" i="false" strike="noStrike" sz="1200" u="none">
                <a:solidFill>
                  <a:srgbClr val="FFFFFF"/>
                </a:solidFill>
                <a:latin typeface="Calibri"/>
              </a:rPr>
              <a:t>cymbalta generic 2012</a:t>
            </a:r>
            <a:br/>
            <a:r>
              <a:rPr b="false" i="false" strike="noStrike" sz="1200" u="none">
                <a:solidFill>
                  <a:srgbClr val="FFFFFF"/>
                </a:solidFill>
                <a:latin typeface="Calibri"/>
              </a:rPr>
              <a:t>cymbalta 60 mg capsule picture</a:t>
            </a:r>
            <a:br/>
            <a:r>
              <a:rPr b="false" i="false" strike="noStrike" sz="1200" u="none">
                <a:solidFill>
                  <a:srgbClr val="FFFFFF"/>
                </a:solidFill>
                <a:latin typeface="Calibri"/>
              </a:rPr>
              <a:t>The PREVACID dose was increased (up to 30 mg twice daily) in 24 of 66 pediatric patients after 2 or more weeks of treatment if they remained symptomatic</a:t>
            </a:r>
            <a:br/>
            <a:r>
              <a:rPr b="false" i="false" strike="noStrike" sz="1200" u="none">
                <a:solidFill>
                  <a:srgbClr val="FFFFFF"/>
                </a:solidFill>
                <a:latin typeface="Calibri"/>
              </a:rPr>
              <a:t>cymbalta or neurontin for chronic back pain</a:t>
            </a:r>
            <a:br/>
            <a:r>
              <a:rPr b="false" i="false" strike="noStrike" sz="1200" u="none">
                <a:solidFill>
                  <a:srgbClr val="FFFFFF"/>
                </a:solidFill>
                <a:latin typeface="Calibri"/>
              </a:rPr>
              <a:t>duloxetine tablets</a:t>
            </a:r>
            <a:br/>
            <a:r>
              <a:rPr b="false" i="false" strike="noStrike" sz="1200" u="none">
                <a:solidFill>
                  <a:srgbClr val="FFFFFF"/>
                </a:solidFill>
                <a:latin typeface="Calibri"/>
              </a:rPr>
              <a:t>discount duloxetine</a:t>
            </a:r>
            <a:br/>
            <a:r>
              <a:rPr b="false" i="false" strike="noStrike" sz="1200" u="none">
                <a:solidFill>
                  <a:srgbClr val="FFFFFF"/>
                </a:solidFill>
                <a:latin typeface="Calibri"/>
              </a:rPr>
              <a:t>cymbalta savings card</a:t>
            </a:r>
            <a:br/>
            <a:r>
              <a:rPr b="false" i="false" strike="noStrike" sz="1200" u="none">
                <a:solidFill>
                  <a:srgbClr val="FFFFFF"/>
                </a:solidFill>
                <a:latin typeface="Calibri"/>
              </a:rPr>
              <a:t>[quote:098ff8fa47=\"TLS18-Thyroxine user..</a:t>
            </a:r>
            <a:br/>
            <a:r>
              <a:rPr b="false" i="false" strike="noStrike" sz="1200" u="none">
                <a:solidFill>
                  <a:srgbClr val="FFFFFF"/>
                </a:solidFill>
                <a:latin typeface="Calibri"/>
              </a:rPr>
              <a:t>cymbalta testosterone</a:t>
            </a:r>
            <a:br/>
            <a:r>
              <a:rPr b="false" i="false" strike="noStrike" sz="1200" u="none">
                <a:solidFill>
                  <a:srgbClr val="FFFFFF"/>
                </a:solidFill>
                <a:latin typeface="Calibri"/>
              </a:rPr>
              <a:t>Ultimately it will be your decision, but I can't say I haven't thought about stopping tamoxifen completely</a:t>
            </a:r>
            <a:br/>
            <a:r>
              <a:rPr b="false" i="false" strike="noStrike" sz="1200" u="none">
                <a:solidFill>
                  <a:srgbClr val="FFFFFF"/>
                </a:solidFill>
                <a:latin typeface="Calibri"/>
              </a:rPr>
              <a:t>where to buy generic cymbalta</a:t>
            </a:r>
            <a:br/>
            <a:r>
              <a:rPr b="false" i="false" strike="noStrike" sz="1200" u="none">
                <a:solidFill>
                  <a:srgbClr val="FFFFFF"/>
                </a:solidFill>
                <a:latin typeface="Calibri"/>
              </a:rPr>
              <a:t>cymbalta wellbutrin trazodone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cymbalta 30 mg for nerve pain</a:t>
            </a:r>
            <a:br/>
            <a:r>
              <a:rPr b="false" i="false" strike="noStrike" sz="1200" u="none">
                <a:solidFill>
                  <a:srgbClr val="FFFFFF"/>
                </a:solidFill>
                <a:latin typeface="Calibri"/>
              </a:rPr>
              <a:t>how much does cymbalta cost in canada</a:t>
            </a:r>
            <a:br/>
            <a:r>
              <a:rPr b="false" i="false" strike="noStrike" sz="1200" u="none">
                <a:solidFill>
                  <a:srgbClr val="FFFFFF"/>
                </a:solidFill>
                <a:latin typeface="Calibri"/>
              </a:rPr>
              <a:t>cymbalta class action lawsuit 2012</a:t>
            </a:r>
            <a:br/>
            <a:r>
              <a:rPr b="false" i="false" strike="noStrike" sz="1200" u="none">
                <a:solidFill>
                  <a:srgbClr val="FFFFFF"/>
                </a:solidFill>
                <a:latin typeface="Calibri"/>
              </a:rPr>
              <a:t>lilly pharmaceuticals cymbalta coupon</a:t>
            </a:r>
            <a:br/>
            <a:r>
              <a:rPr b="false" i="false" strike="noStrike" sz="1200" u="none">
                <a:solidFill>
                  <a:srgbClr val="FFFFFF"/>
                </a:solidFill>
                <a:latin typeface="Calibri"/>
              </a:rPr>
              <a:t>Mirtazapine works in the brain to increase the amount of noradrenaline and serotonin in order to lift mood and help relieve depression.</a:t>
            </a:r>
            <a:br/>
            <a:r>
              <a:rPr b="false" i="false" strike="noStrike" sz="1200" u="none">
                <a:solidFill>
                  <a:srgbClr val="FFFFFF"/>
                </a:solidFill>
                <a:latin typeface="Calibri"/>
              </a:rPr>
              <a:t>price cymbalta 60 mg walgreens</a:t>
            </a:r>
            <a:br/>
            <a:r>
              <a:rPr b="false" i="false" strike="noStrike" sz="1200" u="none">
                <a:solidFill>
                  <a:srgbClr val="FFFFFF"/>
                </a:solidFill>
                <a:latin typeface="Calibri"/>
              </a:rPr>
              <a:t>cymbalta 20 mg cost</a:t>
            </a:r>
            <a:br/>
            <a:r>
              <a:rPr b="false" i="false" strike="noStrike" sz="1200" u="none">
                <a:solidFill>
                  <a:srgbClr val="FFFFFF"/>
                </a:solidFill>
                <a:latin typeface="Calibri"/>
              </a:rPr>
              <a:t>cymbalta 30mg price</a:t>
            </a:r>
            <a:br/>
            <a:r>
              <a:rPr b="false" i="false" strike="noStrike" sz="1200" u="none">
                <a:solidFill>
                  <a:srgbClr val="FFFFFF"/>
                </a:solidFill>
                <a:latin typeface="Calibri"/>
              </a:rPr>
              <a:t>duloxetine discount card</a:t>
            </a:r>
            <a:br/>
            <a:r>
              <a:rPr b="false" i="false" strike="noStrike" sz="1200" u="none">
                <a:solidFill>
                  <a:srgbClr val="FFFFFF"/>
                </a:solidFill>
                <a:latin typeface="Calibri"/>
              </a:rPr>
              <a:t>duloxetine 40 mg</a:t>
            </a:r>
            <a:br/>
            <a:r>
              <a:rPr b="false" i="false" strike="noStrike" sz="1200" u="none">
                <a:solidFill>
                  <a:srgbClr val="FFFFFF"/>
                </a:solidFill>
                <a:latin typeface="Calibri"/>
              </a:rPr>
              <a:t>generic duloxetine for sale</a:t>
            </a:r>
            <a:br/>
            <a:r>
              <a:rPr b="false" i="false" strike="noStrike" sz="1200" u="none">
                <a:solidFill>
                  <a:srgbClr val="FFFFFF"/>
                </a:solidFill>
                <a:latin typeface="Calibri"/>
              </a:rPr>
              <a:t>And then I continue to take it until everyone is feeling better.</a:t>
            </a:r>
            <a:br/>
            <a:r>
              <a:rPr b="false" i="false" strike="noStrike" sz="1200" u="none">
                <a:solidFill>
                  <a:srgbClr val="FFFFFF"/>
                </a:solidFill>
                <a:latin typeface="Calibri"/>
              </a:rPr>
              <a:t>cymbalta for nerve pain relief</a:t>
            </a:r>
            <a:br/>
            <a:r>
              <a:rPr b="false" i="false" strike="noStrike" sz="1200" u="none">
                <a:solidFill>
                  <a:srgbClr val="FFFFFF"/>
                </a:solidFill>
                <a:latin typeface="Calibri"/>
              </a:rPr>
              <a:t>cymbalta alternative for neuropathic pain</a:t>
            </a:r>
            <a:br/>
            <a:r>
              <a:rPr b="false" i="false" strike="noStrike" sz="1200" u="none">
                <a:solidFill>
                  <a:srgbClr val="FFFFFF"/>
                </a:solidFill>
                <a:latin typeface="Calibri"/>
              </a:rPr>
              <a:t>nerve pain medication cymbalta</a:t>
            </a:r>
            <a:br/>
            <a:r>
              <a:rPr b="false" i="false" strike="noStrike" sz="1200" u="none">
                <a:solidFill>
                  <a:srgbClr val="FFFFFF"/>
                </a:solidFill>
                <a:latin typeface="Calibri"/>
              </a:rPr>
              <a:t>He did NOT need to see your ID, I went with a male friend once as well and actually just browsed the nail polish while he bought it</a:t>
            </a:r>
            <a:br/>
            <a:r>
              <a:rPr b="false" i="false" strike="noStrike" sz="1200" u="none">
                <a:solidFill>
                  <a:srgbClr val="FFFFFF"/>
                </a:solidFill>
                <a:latin typeface="Calibri"/>
              </a:rPr>
              <a:t>cymbalta 60 mg picture</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There was a higher relative risk (CE vs</a:t>
            </a:r>
            <a:br/>
            <a:r>
              <a:rPr b="false" i="false" strike="noStrike" sz="1200" u="none">
                <a:solidFill>
                  <a:srgbClr val="FFFFFF"/>
                </a:solidFill>
                <a:latin typeface="Calibri"/>
              </a:rPr>
              <a:t>symptoms after stopping cymbalta</a:t>
            </a:r>
            <a:br/>
            <a:r>
              <a:rPr b="false" i="false" strike="noStrike" sz="1200" u="none">
                <a:solidFill>
                  <a:srgbClr val="FFFFFF"/>
                </a:solidFill>
                <a:latin typeface="Calibri"/>
              </a:rPr>
              <a:t>cymbalta coupon free</a:t>
            </a:r>
            <a:br/>
            <a:r>
              <a:rPr b="false" i="false" strike="noStrike" sz="1200" u="none">
                <a:solidFill>
                  <a:srgbClr val="FFFFFF"/>
                </a:solidFill>
                <a:latin typeface="Calibri"/>
              </a:rPr>
              <a:t>30mg cymbalta</a:t>
            </a:r>
            <a:br/>
            <a:r>
              <a:rPr b="false" i="false" strike="noStrike" sz="1200" u="none">
                <a:solidFill>
                  <a:srgbClr val="FFFFFF"/>
                </a:solidFill>
                <a:latin typeface="Calibri"/>
              </a:rPr>
              <a:t>cymbalta alternatives</a:t>
            </a:r>
            <a:br/>
            <a:r>
              <a:rPr b="false" i="false" strike="noStrike" sz="1200" u="none">
                <a:solidFill>
                  <a:srgbClr val="FFFFFF"/>
                </a:solidFill>
                <a:latin typeface="Calibri"/>
              </a:rPr>
              <a:t>cymbalta duloxetine hcl uses</a:t>
            </a:r>
            <a:br/>
            <a:r>
              <a:rPr b="false" i="false" strike="noStrike" sz="1200" u="none">
                <a:solidFill>
                  <a:srgbClr val="FFFFFF"/>
                </a:solidFill>
                <a:latin typeface="Calibri"/>
              </a:rPr>
              <a:t>cymbalta online coupons</a:t>
            </a:r>
            <a:br/>
            <a:r>
              <a:rPr b="false" i="false" strike="noStrike" sz="1200" u="none">
                <a:solidFill>
                  <a:srgbClr val="FFFFFF"/>
                </a:solidFill>
                <a:latin typeface="Calibri"/>
              </a:rPr>
              <a:t>All 4 patients with EE were healed (Hetzel-Dent score of 0 or 1) at 8 weeks.</a:t>
            </a:r>
            <a:br/>
            <a:r>
              <a:rPr b="false" i="false" strike="noStrike" sz="1200" u="none">
                <a:solidFill>
                  <a:srgbClr val="FFFFFF"/>
                </a:solidFill>
                <a:latin typeface="Calibri"/>
              </a:rPr>
              <a:t>is duloxetine cheaper than cymbalta</a:t>
            </a:r>
            <a:br/>
            <a:r>
              <a:rPr b="false" i="false" strike="noStrike" sz="1200" u="none">
                <a:solidFill>
                  <a:srgbClr val="FFFFFF"/>
                </a:solidFill>
                <a:latin typeface="Calibri"/>
              </a:rPr>
              <a:t>He had headaches and other symptoms like feeling anxious and I think his vision was affected though he wouldn&amp;rsquo;t say so</a:t>
            </a:r>
            <a:br/>
            <a:r>
              <a:rPr b="false" i="false" strike="noStrike" sz="1200" u="none">
                <a:solidFill>
                  <a:srgbClr val="FFFFFF"/>
                </a:solidFill>
                <a:latin typeface="Calibri"/>
              </a:rPr>
              <a:t>cymbalta for back pain</a:t>
            </a:r>
            <a:br/>
            <a:r>
              <a:rPr b="false" i="false" strike="noStrike" sz="1200" u="none">
                <a:solidFill>
                  <a:srgbClr val="FFFFFF"/>
                </a:solidFill>
                <a:latin typeface="Calibri"/>
              </a:rPr>
              <a:t>The adequacy of lactation suppression on day 14 postpartum was dose-related, with excellent results in 18 patients who receive 0.5 mg, 28 who received 0.75 mg and 36 who received 1 mg</a:t>
            </a:r>
            <a:br/>
            <a:r>
              <a:rPr b="false" i="false" strike="noStrike" sz="1200" u="none">
                <a:solidFill>
                  <a:srgbClr val="FFFFFF"/>
                </a:solidFill>
                <a:latin typeface="Calibri"/>
              </a:rPr>
              <a:t>generic cymbalta from india</a:t>
            </a:r>
            <a:br/>
            <a:r>
              <a:rPr b="false" i="false" strike="noStrike" sz="1200" u="none">
                <a:solidFill>
                  <a:srgbClr val="FFFFFF"/>
                </a:solidFill>
                <a:latin typeface="Calibri"/>
              </a:rPr>
              <a:t>duloxetine costco price</a:t>
            </a:r>
            <a:br/>
            <a:r>
              <a:rPr b="false" i="false" strike="noStrike" sz="1200" u="none">
                <a:solidFill>
                  <a:srgbClr val="FFFFFF"/>
                </a:solidFill>
                <a:latin typeface="Calibri"/>
              </a:rPr>
              <a:t>"The inquirer is that by mumbling all combinations who have cared into helium with an eked person you referred a rearguard 'dilating' and financed the licenceaventis from listing pewresearchcenter</a:t>
            </a:r>
            <a:br/>
            <a:r>
              <a:rPr b="false" i="false" strike="noStrike" sz="1200" u="none">
                <a:solidFill>
                  <a:srgbClr val="FFFFFF"/>
                </a:solidFill>
                <a:latin typeface="Calibri"/>
              </a:rPr>
              <a:t>best price for cymbalta 60 mg</a:t>
            </a:r>
            <a:br/>
            <a:r>
              <a:rPr b="false" i="false" strike="noStrike" sz="1200" u="none">
                <a:solidFill>
                  <a:srgbClr val="FFFFFF"/>
                </a:solidFill>
                <a:latin typeface="Calibri"/>
              </a:rPr>
              <a:t>I was continually told it was stress until after about 3 years I was diagnosed with inner ear damage by a neuro-otologist in London</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duloxetine 20mg</a:t>
            </a:r>
            <a:br/>
            <a:r>
              <a:rPr b="false" i="false" strike="noStrike" sz="1200" u="none">
                <a:solidFill>
                  <a:srgbClr val="FFFFFF"/>
                </a:solidFill>
                <a:latin typeface="Calibri"/>
              </a:rPr>
              <a:t>duloxetine 60 mg price</a:t>
            </a:r>
            <a:br/>
            <a:r>
              <a:rPr b="false" i="false" strike="noStrike" sz="1200" u="none">
                <a:solidFill>
                  <a:srgbClr val="FFFFFF"/>
                </a:solidFill>
                <a:latin typeface="Calibri"/>
              </a:rPr>
              <a:t>what is duloxetine 60 mg used for</a:t>
            </a:r>
            <a:br/>
            <a:r>
              <a:rPr b="false" i="false" strike="noStrike" sz="1200" u="none">
                <a:solidFill>
                  <a:srgbClr val="FFFFFF"/>
                </a:solidFill>
                <a:latin typeface="Calibri"/>
              </a:rPr>
              <a:t>price for cymbalta at walmart</a:t>
            </a:r>
            <a:br/>
            <a:r>
              <a:rPr b="false" i="false" strike="noStrike" sz="1200" u="none">
                <a:solidFill>
                  <a:srgbClr val="FFFFFF"/>
                </a:solidFill>
                <a:latin typeface="Calibri"/>
              </a:rPr>
              <a:t>cymbalta online no prescription</a:t>
            </a:r>
            <a:br/>
            <a:r>
              <a:rPr b="false" i="false" strike="noStrike" sz="1200" u="none">
                <a:solidFill>
                  <a:srgbClr val="FFFFFF"/>
                </a:solidFill>
                <a:latin typeface="Calibri"/>
              </a:rPr>
              <a:t>cymbalta 60mg</a:t>
            </a:r>
            <a:br/>
            <a:r>
              <a:rPr b="false" i="false" strike="noStrike" sz="1200" u="none">
                <a:solidFill>
                  <a:srgbClr val="FFFFFF"/>
                </a:solidFill>
                <a:latin typeface="Calibri"/>
              </a:rPr>
              <a:t>cymbalta generic price walmart</a:t>
            </a:r>
            <a:br/>
            <a:r>
              <a:rPr b="false" i="false" strike="noStrike" sz="1200" u="none">
                <a:solidFill>
                  <a:srgbClr val="FFFFFF"/>
                </a:solidFill>
                <a:latin typeface="Calibri"/>
              </a:rPr>
              <a:t>cymbalta lawsuit news</a:t>
            </a:r>
            <a:br/>
            <a:r>
              <a:rPr b="false" i="false" strike="noStrike" sz="1200" u="none">
                <a:solidFill>
                  <a:srgbClr val="FFFFFF"/>
                </a:solidFill>
                <a:latin typeface="Calibri"/>
              </a:rPr>
              <a:t>The use of the profile is conditioned by your acceptance of the Terms and is subject to change at any time</a:t>
            </a:r>
            <a:br/>
            <a:r>
              <a:rPr b="false" i="false" strike="noStrike" sz="1200" u="none">
                <a:solidFill>
                  <a:srgbClr val="FFFFFF"/>
                </a:solidFill>
                <a:latin typeface="Calibri"/>
              </a:rPr>
              <a:t>cymbalta dosage for chronic back pain</a:t>
            </a:r>
            <a:br/>
            <a:r>
              <a:rPr b="false" i="false" strike="noStrike" sz="1200" u="none">
                <a:solidFill>
                  <a:srgbClr val="FFFFFF"/>
                </a:solidFill>
                <a:latin typeface="Calibri"/>
              </a:rPr>
              <a:t>duloxetine canada</a:t>
            </a:r>
            <a:br/>
            <a:r>
              <a:rPr b="false" i="false" strike="noStrike" sz="1200" u="none">
                <a:solidFill>
                  <a:srgbClr val="FFFFFF"/>
                </a:solidFill>
                <a:latin typeface="Calibri"/>
              </a:rPr>
              <a:t>As acne clears, a patient&amp;rsquo;s quality of life often greatly improves</a:t>
            </a:r>
            <a:br/>
            <a:r>
              <a:rPr b="false" i="false" strike="noStrike" sz="1200" u="none">
                <a:solidFill>
                  <a:srgbClr val="FFFFFF"/>
                </a:solidFill>
                <a:latin typeface="Calibri"/>
              </a:rPr>
              <a:t>cymbalta 20 mg</a:t>
            </a:r>
            <a:br/>
            <a:r>
              <a:rPr b="false" i="false" strike="noStrike" sz="1200" u="none">
                <a:solidFill>
                  <a:srgbClr val="FFFFFF"/>
                </a:solidFill>
                <a:latin typeface="Calibri"/>
              </a:rPr>
              <a:t>We are also not responsible for the contents of any site linked to our site</a:t>
            </a:r>
            <a:br/>
            <a:r>
              <a:rPr b="false" i="false" strike="noStrike" sz="1200" u="none">
                <a:solidFill>
                  <a:srgbClr val="FFFFFF"/>
                </a:solidFill>
                <a:latin typeface="Calibri"/>
              </a:rPr>
              <a:t>cymbalta dosage above 60 mg</a:t>
            </a:r>
            <a:br/>
            <a:r>
              <a:rPr b="false" i="false" strike="noStrike" sz="1200" u="none">
                <a:solidFill>
                  <a:srgbClr val="FFFFFF"/>
                </a:solidFill>
                <a:latin typeface="Calibri"/>
              </a:rPr>
              <a:t>stopping cymbalta symptoms</a:t>
            </a:r>
            <a:br/>
            <a:r>
              <a:rPr b="false" i="false" strike="noStrike" sz="1200" u="none">
                <a:solidFill>
                  <a:srgbClr val="FFFFFF"/>
                </a:solidFill>
                <a:latin typeface="Calibri"/>
              </a:rPr>
              <a:t>cymbalta online prescription</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best price for cymbalta</a:t>
            </a:r>
            <a:br/>
            <a:r>
              <a:rPr b="false" i="false" strike="noStrike" sz="1200" u="none">
                <a:solidFill>
                  <a:srgbClr val="FFFFFF"/>
                </a:solidFill>
                <a:latin typeface="Calibri"/>
              </a:rPr>
              <a:t>cymbalta for sale online</a:t>
            </a:r>
            <a:br/>
            <a:r>
              <a:rPr b="false" i="false" strike="noStrike" sz="1200" u="none">
                <a:solidFill>
                  <a:srgbClr val="FFFFFF"/>
                </a:solidFill>
                <a:latin typeface="Calibri"/>
              </a:rPr>
              <a:t>generic cymbalta 60 mg reviews</a:t>
            </a:r>
            <a:br/>
            <a:r>
              <a:rPr b="false" i="false" strike="noStrike" sz="1200" u="none">
                <a:solidFill>
                  <a:srgbClr val="FFFFFF"/>
                </a:solidFill>
                <a:latin typeface="Calibri"/>
              </a:rPr>
              <a:t>average price for cymbalta</a:t>
            </a:r>
            <a:br/>
            <a:r>
              <a:rPr b="false" i="false" strike="noStrike" sz="1200" u="none">
                <a:solidFill>
                  <a:srgbClr val="FFFFFF"/>
                </a:solidFill>
                <a:latin typeface="Calibri"/>
              </a:rPr>
              <a:t>duloxetine generic cost</a:t>
            </a:r>
            <a:br/>
            <a:r>
              <a:rPr b="false" i="false" strike="noStrike" sz="1200" u="none">
                <a:solidFill>
                  <a:srgbClr val="FFFFFF"/>
                </a:solidFill>
                <a:latin typeface="Calibri"/>
              </a:rPr>
              <a:t>Aquazide-12.5 is not always suitable for all patients</a:t>
            </a:r>
            <a:br/>
            <a:r>
              <a:rPr b="false" i="false" strike="noStrike" sz="1200" u="none">
                <a:solidFill>
                  <a:srgbClr val="FFFFFF"/>
                </a:solidFill>
                <a:latin typeface="Calibri"/>
              </a:rPr>
              <a:t>cymbalta 60 mg for pain</a:t>
            </a:r>
            <a:br/>
            <a:r>
              <a:rPr b="false" i="false" strike="noStrike" sz="1200" u="none">
                <a:solidFill>
                  <a:srgbClr val="FFFFFF"/>
                </a:solidFill>
                <a:latin typeface="Calibri"/>
              </a:rPr>
              <a:t>cymbalta sales force</a:t>
            </a:r>
            <a:br/>
            <a:r>
              <a:rPr b="false" i="false" strike="noStrike" sz="1200" u="none">
                <a:solidFill>
                  <a:srgbClr val="FFFFFF"/>
                </a:solidFill>
                <a:latin typeface="Calibri"/>
              </a:rPr>
              <a:t>cost of cymbalta at walmart</a:t>
            </a:r>
            <a:br/>
            <a:r>
              <a:rPr b="false" i="false" strike="noStrike" sz="1200" u="none">
                <a:solidFill>
                  <a:srgbClr val="FFFFFF"/>
                </a:solidFill>
                <a:latin typeface="Calibri"/>
              </a:rPr>
              <a:t>is effexor cheaper than cymbalta</a:t>
            </a:r>
            <a:br/>
            <a:r>
              <a:rPr b="false" i="false" strike="noStrike" sz="1200" u="none">
                <a:solidFill>
                  <a:srgbClr val="FFFFFF"/>
                </a:solidFill>
                <a:latin typeface="Calibri"/>
              </a:rPr>
              <a:t>My 9 yr.old son has been trying different med's for over three years now</a:t>
            </a:r>
            <a:br/>
            <a:r>
              <a:rPr b="false" i="false" strike="noStrike" sz="1200" u="none">
                <a:solidFill>
                  <a:srgbClr val="FFFFFF"/>
                </a:solidFill>
                <a:latin typeface="Calibri"/>
              </a:rPr>
              <a:t>cymbalta 60 mg cpep</a:t>
            </a:r>
            <a:br/>
            <a:r>
              <a:rPr b="false" i="false" strike="noStrike" sz="1200" u="none">
                <a:solidFill>
                  <a:srgbClr val="FFFFFF"/>
                </a:solidFill>
                <a:latin typeface="Calibri"/>
              </a:rPr>
              <a:t>where to buy cymbalta online</a:t>
            </a:r>
            <a:br/>
            <a:r>
              <a:rPr b="false" i="false" strike="noStrike" sz="1200" u="none">
                <a:solidFill>
                  <a:srgbClr val="FFFFFF"/>
                </a:solidFill>
                <a:latin typeface="Calibri"/>
              </a:rPr>
              <a:t>cymbalta coupon voucher</a:t>
            </a:r>
            <a:br/>
            <a:r>
              <a:rPr b="false" i="false" strike="noStrike" sz="1200" u="none">
                <a:solidFill>
                  <a:srgbClr val="FFFFFF"/>
                </a:solidFill>
                <a:latin typeface="Calibri"/>
              </a:rPr>
              <a:t>is duloxetine generic for cymbalta</a:t>
            </a:r>
            <a:br/>
            <a:r>
              <a:rPr b="false" i="false" strike="noStrike" sz="1200" u="none">
                <a:solidFill>
                  <a:srgbClr val="FFFFFF"/>
                </a:solidFill>
                <a:latin typeface="Calibri"/>
              </a:rPr>
              <a:t>cymbalta coupon free trial 2014</a:t>
            </a:r>
            <a:br/>
            <a:r>
              <a:rPr b="false" i="false" strike="noStrike" sz="1200" u="none">
                <a:solidFill>
                  <a:srgbClr val="FFFFFF"/>
                </a:solidFill>
                <a:latin typeface="Calibri"/>
              </a:rPr>
              <a:t>buy cheap cymbalta online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take vitamins, exercise and try to maintain a healthy life</a:t>
            </a:r>
            <a:br/>
            <a:r>
              <a:rPr b="false" i="false" strike="noStrike" sz="1200" u="none">
                <a:solidFill>
                  <a:srgbClr val="FFFFFF"/>
                </a:solidFill>
                <a:latin typeface="Calibri"/>
              </a:rPr>
              <a:t>cymbalta pain reliever</a:t>
            </a:r>
            <a:br/>
            <a:r>
              <a:rPr b="false" i="false" strike="noStrike" sz="1200" u="none">
                <a:solidFill>
                  <a:srgbClr val="FFFFFF"/>
                </a:solidFill>
                <a:latin typeface="Calibri"/>
              </a:rPr>
              <a:t>Evergreen paper pharmacy faculty of health</a:t>
            </a:r>
            <a:br/>
            <a:r>
              <a:rPr b="false" i="false" strike="noStrike" sz="1200" u="none">
                <a:solidFill>
                  <a:srgbClr val="FFFFFF"/>
                </a:solidFill>
                <a:latin typeface="Calibri"/>
              </a:rPr>
              <a:t>cymbalta discount card</a:t>
            </a:r>
            <a:br/>
            <a:r>
              <a:rPr b="false" i="false" strike="noStrike" sz="1200" u="none">
                <a:solidFill>
                  <a:srgbClr val="FFFFFF"/>
                </a:solidFill>
                <a:latin typeface="Calibri"/>
              </a:rPr>
              <a:t>cymbalta for back pain reviews</a:t>
            </a:r>
            <a:br/>
            <a:r>
              <a:rPr b="false" i="false" strike="noStrike" sz="1200" u="none">
                <a:solidFill>
                  <a:srgbClr val="FFFFFF"/>
                </a:solidFill>
                <a:latin typeface="Calibri"/>
              </a:rPr>
              <a:t>I had skin poisoning from the sun a few times in my teens</a:t>
            </a:r>
            <a:br/>
            <a:r>
              <a:rPr b="false" i="false" strike="noStrike" sz="1200" u="none">
                <a:solidFill>
                  <a:srgbClr val="FFFFFF"/>
                </a:solidFill>
                <a:latin typeface="Calibri"/>
              </a:rPr>
              <a:t>is cymbalta 20 mg available in canada</a:t>
            </a:r>
            <a:br/>
            <a:r>
              <a:rPr b="false" i="false" strike="noStrike" sz="1200" u="none">
                <a:solidFill>
                  <a:srgbClr val="FFFFFF"/>
                </a:solidFill>
                <a:latin typeface="Calibri"/>
              </a:rPr>
              <a:t>cymbalta generic release date 2014</a:t>
            </a:r>
            <a:br/>
            <a:r>
              <a:rPr b="false" i="false" strike="noStrike" sz="1200" u="none">
                <a:solidFill>
                  <a:srgbClr val="FFFFFF"/>
                </a:solidFill>
                <a:latin typeface="Calibri"/>
              </a:rPr>
              <a:t>So honestly, I just want to say thank you from his sisters perspective.</a:t>
            </a:r>
            <a:br/>
            <a:r>
              <a:rPr b="false" i="false" strike="noStrike" sz="1200" u="none">
                <a:solidFill>
                  <a:srgbClr val="FFFFFF"/>
                </a:solidFill>
                <a:latin typeface="Calibri"/>
              </a:rPr>
              <a:t>cymbalta testosterone levels</a:t>
            </a:r>
            <a:br/>
            <a:r>
              <a:rPr b="false" i="false" strike="noStrike" sz="1200" u="none">
                <a:solidFill>
                  <a:srgbClr val="FFFFFF"/>
                </a:solidFill>
                <a:latin typeface="Calibri"/>
              </a:rPr>
              <a:t>Prescription orlistat (Xenical) should not be used by anyone age 12 to 18 without the advice of a doctor</a:t>
            </a:r>
            <a:br/>
            <a:r>
              <a:rPr b="false" i="false" strike="noStrike" sz="1200" u="none">
                <a:solidFill>
                  <a:srgbClr val="FFFFFF"/>
                </a:solidFill>
                <a:latin typeface="Calibri"/>
              </a:rPr>
              <a:t>how to get a discount on cymbalta</a:t>
            </a:r>
            <a:br/>
            <a:r>
              <a:rPr b="false" i="false" strike="noStrike" sz="1200" u="none">
                <a:solidFill>
                  <a:srgbClr val="FFFFFF"/>
                </a:solidFill>
                <a:latin typeface="Calibri"/>
              </a:rPr>
              <a:t>After getting pounded by the Nationals Sunday afternoon, they head to Miami, where they were swept in their last visit, on a three-game losing streak.</a:t>
            </a:r>
            <a:br/>
            <a:r>
              <a:rPr b="false" i="false" strike="noStrike" sz="1200" u="none">
                <a:solidFill>
                  <a:srgbClr val="FFFFFF"/>
                </a:solidFill>
                <a:latin typeface="Calibri"/>
              </a:rPr>
              <a:t>cymbalta 60 mg price australia</a:t>
            </a:r>
            <a:br/>
            <a:r>
              <a:rPr b="false" i="false" strike="noStrike" sz="1200" u="none">
                <a:solidFill>
                  <a:srgbClr val="FFFFFF"/>
                </a:solidFill>
                <a:latin typeface="Calibri"/>
              </a:rPr>
              <a:t>cymbalta 180mg</a:t>
            </a:r>
            <a:br/>
            <a:r>
              <a:rPr b="false" i="false" strike="noStrike" sz="1200" u="none">
                <a:solidFill>
                  <a:srgbClr val="FFFFFF"/>
                </a:solidFill>
                <a:latin typeface="Calibri"/>
              </a:rPr>
              <a:t>buy duloxetine no prescription</a:t>
            </a:r>
            <a:br/>
            <a:r>
              <a:rPr b="false" i="false" strike="noStrike" sz="1200" u="none">
                <a:solidFill>
                  <a:srgbClr val="FFFFFF"/>
                </a:solidFill>
                <a:latin typeface="Calibri"/>
              </a:rPr>
              <a:t>cymbalta coupon walmart</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cymbalta availability</a:t>
            </a:r>
            <a:br/>
            <a:r>
              <a:rPr b="false" i="false" strike="noStrike" sz="1200" u="none">
                <a:solidFill>
                  <a:srgbClr val="FFFFFF"/>
                </a:solidFill>
                <a:latin typeface="Calibri"/>
              </a:rPr>
              <a:t>cymbalta questions answers</a:t>
            </a:r>
            <a:br/>
            <a:r>
              <a:rPr b="false" i="false" strike="noStrike" sz="1200" u="none">
                <a:solidFill>
                  <a:srgbClr val="FFFFFF"/>
                </a:solidFill>
                <a:latin typeface="Calibri"/>
              </a:rPr>
              <a:t>cymbalta duloxetine hcl reviews</a:t>
            </a:r>
            <a:br/>
            <a:r>
              <a:rPr b="false" i="false" strike="noStrike" sz="1200" u="none">
                <a:solidFill>
                  <a:srgbClr val="FFFFFF"/>
                </a:solidFill>
                <a:latin typeface="Calibri"/>
              </a:rPr>
              <a:t>compare cymbalta zoloft</a:t>
            </a:r>
            <a:br/>
            <a:r>
              <a:rPr b="false" i="false" strike="noStrike" sz="1200" u="none">
                <a:solidFill>
                  <a:srgbClr val="FFFFFF"/>
                </a:solidFill>
                <a:latin typeface="Calibri"/>
              </a:rPr>
              <a:t>I am currently on 50mg of trazadone, I am worried sick becuase I occasionally have a glass of wine</a:t>
            </a:r>
            <a:br/>
            <a:r>
              <a:rPr b="false" i="false" strike="noStrike" sz="1200" u="none">
                <a:solidFill>
                  <a:srgbClr val="FFFFFF"/>
                </a:solidFill>
                <a:latin typeface="Calibri"/>
              </a:rPr>
              <a:t>is cymbalta covered by insurance in canada</a:t>
            </a:r>
            <a:br/>
            <a:r>
              <a:rPr b="false" i="false" strike="noStrike" sz="1200" u="none">
                <a:solidFill>
                  <a:srgbClr val="FFFFFF"/>
                </a:solidFill>
                <a:latin typeface="Calibri"/>
              </a:rPr>
              <a:t>duloxetine canada patent</a:t>
            </a:r>
            <a:br/>
            <a:r>
              <a:rPr b="false" i="false" strike="noStrike" sz="1200" u="none">
                <a:solidFill>
                  <a:srgbClr val="FFFFFF"/>
                </a:solidFill>
                <a:latin typeface="Calibri"/>
              </a:rPr>
              <a:t>cymbalta coupon 2012</a:t>
            </a:r>
            <a:br/>
            <a:r>
              <a:rPr b="false" i="false" strike="noStrike" sz="1200" u="none">
                <a:solidFill>
                  <a:srgbClr val="FFFFFF"/>
                </a:solidFill>
                <a:latin typeface="Calibri"/>
              </a:rPr>
              <a:t>Women who don&amp;#39;t act prudish may still be treated as sluts/whores in some community</a:t>
            </a:r>
            <a:br/>
            <a:r>
              <a:rPr b="false" i="false" strike="noStrike" sz="1200" u="none">
                <a:solidFill>
                  <a:srgbClr val="FFFFFF"/>
                </a:solidFill>
                <a:latin typeface="Calibri"/>
              </a:rPr>
              <a:t>cymbalta generic date 2014</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2015-12-20T01:16:45+04:00</dcterms:created>
  <dcterms:modified xsi:type="dcterms:W3CDTF">2015-12-20T01:16:45+04:00</dcterms:modified>
  <dc:title>How To Get A Discount On Cymbalta - Is Cymbalta Covered By Insurance In Canada</dc:title>
  <dc:description>How much does duloxetine cost, generic cymbalta available us, cymbalta savings card 2014, cymbalta 60 mg picture, buy cheap cymbalta online, cymbalta testosterone levels, cymbalta 180mg</dc:description>
  <dc:subject>How To Get A Discount On Cymbalta - Is Cymbalta Covered By Insurance In Canada</dc:subject>
  <cp:keywords>order generic cymbalta online, cymbalta 20 mg capsules, cymbalta coupon 30 days free, cymbalta for back pain dosage, cymbalta canada generic, cymbalta 60mg cap, cymbalta dosage above 60 mg, cymbalta 180mg, buy duloxetine no prescription, duloxetine canada patent</cp:keywords>
  <cp:category/>
</cp:coreProperties>
</file>