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Novamox 500 Amoxicillin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amoxicillin 500mg 3 times a day uses</a:t>
            </a:r>
            <a:br/>
            <a:r>
              <a:rPr b="false" i="false" strike="noStrike" sz="1200" u="none">
                <a:solidFill>
                  <a:srgbClr val="FFFFFF"/>
                </a:solidFill>
                <a:latin typeface="Calibri"/>
              </a:rPr>
              <a:t>amoxicillin 850 mg uses</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amoxicillin 400 mg per 5 ml</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kegunaan obat novamox 500 amoxicillin</a:t>
            </a:r>
            <a:br/>
            <a:r>
              <a:rPr b="false" i="false" strike="noStrike" sz="1200" u="none">
                <a:solidFill>
                  <a:srgbClr val="FFFFFF"/>
                </a:solidFill>
                <a:latin typeface="Calibri"/>
              </a:rPr>
              <a:t>amoxicillin trimox 500 for what</a:t>
            </a:r>
            <a:br/>
            <a:r>
              <a:rPr b="false" i="false" strike="noStrike" sz="1200" u="none">
                <a:solidFill>
                  <a:srgbClr val="FFFFFF"/>
                </a:solidFill>
                <a:latin typeface="Calibri"/>
              </a:rPr>
              <a:t>(  egy kis nikotin tapasz, el is felejtem, mi az a cigi)</a:t>
            </a:r>
            <a:br/>
            <a:r>
              <a:rPr b="false" i="false" strike="noStrike" sz="1200" u="none">
                <a:solidFill>
                  <a:srgbClr val="FFFFFF"/>
                </a:solidFill>
                <a:latin typeface="Calibri"/>
              </a:rPr>
              <a:t>amoxicillin 500 mg dosage</a:t>
            </a:r>
            <a:br/>
            <a:r>
              <a:rPr b="false" i="false" strike="noStrike" sz="1200" u="none">
                <a:solidFill>
                  <a:srgbClr val="FFFFFF"/>
                </a:solidFill>
                <a:latin typeface="Calibri"/>
              </a:rPr>
              <a:t>amoxicillin 500mg for uti</a:t>
            </a:r>
            <a:br/>
            <a:r>
              <a:rPr b="false" i="false" strike="noStrike" sz="1200" u="none">
                <a:solidFill>
                  <a:srgbClr val="FFFFFF"/>
                </a:solidFill>
                <a:latin typeface="Calibri"/>
              </a:rPr>
              <a:t>2000 mg amoxicillin</a:t>
            </a:r>
            <a:br/>
            <a:r>
              <a:rPr b="false" i="false" strike="noStrike" sz="1200" u="none">
                <a:solidFill>
                  <a:srgbClr val="FFFFFF"/>
                </a:solidFill>
                <a:latin typeface="Calibri"/>
              </a:rPr>
              <a:t>Do not give the over-the-counter brand (alli) to a child younger than 18 years old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trihydrate 500mg used for uti</a:t>
            </a:r>
            <a:br/>
            <a:r>
              <a:rPr b="false" i="false" strike="noStrike" sz="1200" u="none">
                <a:solidFill>
                  <a:srgbClr val="FFFFFF"/>
                </a:solidFill>
                <a:latin typeface="Calibri"/>
              </a:rPr>
              <a:t>"They brought the people who really know the substance of this</a:t>
            </a:r>
            <a:br/>
            <a:r>
              <a:rPr b="false" i="false" strike="noStrike" sz="1200" u="none">
                <a:solidFill>
                  <a:srgbClr val="FFFFFF"/>
                </a:solidFill>
                <a:latin typeface="Calibri"/>
              </a:rPr>
              <a:t>amoxicillin order online uk</a:t>
            </a:r>
            <a:br/>
            <a:r>
              <a:rPr b="false" i="false" strike="noStrike" sz="1200" u="none">
                <a:solidFill>
                  <a:srgbClr val="FFFFFF"/>
                </a:solidFill>
                <a:latin typeface="Calibri"/>
              </a:rPr>
              <a:t>amoxicillin cost for 30 capsules</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price amoxicillin</a:t>
            </a:r>
            <a:br/>
            <a:r>
              <a:rPr b="false" i="false" strike="noStrike" sz="1200" u="none">
                <a:solidFill>
                  <a:srgbClr val="FFFFFF"/>
                </a:solidFill>
                <a:latin typeface="Calibri"/>
              </a:rPr>
              <a:t>where can i buy amoxicillin over the counter in the uk</a:t>
            </a:r>
            <a:br/>
            <a:r>
              <a:rPr b="false" i="false" strike="noStrike" sz="1200" u="none">
                <a:solidFill>
                  <a:srgbClr val="FFFFFF"/>
                </a:solidFill>
                <a:latin typeface="Calibri"/>
              </a:rPr>
              <a:t>what mg of amoxicillin for strep throat</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is 500mg of amoxicillin a strong dose for a child</a:t>
            </a:r>
            <a:br/>
            <a:r>
              <a:rPr b="false" i="false" strike="noStrike" sz="1200" u="none">
                <a:solidFill>
                  <a:srgbClr val="FFFFFF"/>
                </a:solidFill>
                <a:latin typeface="Calibri"/>
              </a:rPr>
              <a:t>amoxicillin 875 mg twice a day uses</a:t>
            </a:r>
            <a:br/>
            <a:r>
              <a:rPr b="false" i="false" strike="noStrike" sz="1200" u="none">
                <a:solidFill>
                  <a:srgbClr val="FFFFFF"/>
                </a:solidFill>
                <a:latin typeface="Calibri"/>
              </a:rPr>
              <a:t>is amoxicillin 500mg safe for dogs</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is it legal to buy amoxicillin online</a:t>
            </a:r>
            <a:br/>
            <a:r>
              <a:rPr b="false" i="false" strike="noStrike" sz="1200" u="none">
                <a:solidFill>
                  <a:srgbClr val="FFFFFF"/>
                </a:solidFill>
                <a:latin typeface="Calibri"/>
              </a:rPr>
              <a:t>Not tired today which is my 3rd day but only 2 tablets</a:t>
            </a:r>
            <a:br/>
            <a:r>
              <a:rPr b="false" i="false" strike="noStrike" sz="1200" u="none">
                <a:solidFill>
                  <a:srgbClr val="FFFFFF"/>
                </a:solidFill>
                <a:latin typeface="Calibri"/>
              </a:rPr>
              <a:t>amoxicillin 5 mg</a:t>
            </a:r>
            <a:br/>
            <a:r>
              <a:rPr b="false" i="false" strike="noStrike" sz="1200" u="none">
                <a:solidFill>
                  <a:srgbClr val="FFFFFF"/>
                </a:solidFill>
                <a:latin typeface="Calibri"/>
              </a:rPr>
              <a:t>I went back to my gp after having my son to be put back on them to be told they are no longer available, i am totally gutted and think they should be made available again.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1000 mg of amoxicillin 3 times a day</a:t>
            </a:r>
            <a:br/>
            <a:r>
              <a:rPr b="false" i="false" strike="noStrike" sz="1200" u="none">
                <a:solidFill>
                  <a:srgbClr val="FFFFFF"/>
                </a:solidFill>
                <a:latin typeface="Calibri"/>
              </a:rPr>
              <a:t>convert amoxicillin mg ml</a:t>
            </a:r>
            <a:br/>
            <a:r>
              <a:rPr b="false" i="false" strike="noStrike" sz="1200" u="none">
                <a:solidFill>
                  <a:srgbClr val="FFFFFF"/>
                </a:solidFill>
                <a:latin typeface="Calibri"/>
              </a:rPr>
              <a:t>buy amoxicillin online paypal</a:t>
            </a:r>
            <a:br/>
            <a:r>
              <a:rPr b="false" i="false" strike="noStrike" sz="1200" u="none">
                <a:solidFill>
                  <a:srgbClr val="FFFFFF"/>
                </a:solidFill>
                <a:latin typeface="Calibri"/>
              </a:rPr>
              <a:t>purchase amoxicillin antibiotic</a:t>
            </a:r>
            <a:br/>
            <a:r>
              <a:rPr b="false" i="false" strike="noStrike" sz="1200" u="none">
                <a:solidFill>
                  <a:srgbClr val="FFFFFF"/>
                </a:solidFill>
                <a:latin typeface="Calibri"/>
              </a:rPr>
              <a:t>what is amoxicillin 500mg for dogs</a:t>
            </a:r>
            <a:br/>
            <a:r>
              <a:rPr b="false" i="false" strike="noStrike" sz="1200" u="none">
                <a:solidFill>
                  <a:srgbClr val="FFFFFF"/>
                </a:solidFill>
                <a:latin typeface="Calibri"/>
              </a:rPr>
              <a:t>where can i buy amoxicillin for dogs</a:t>
            </a:r>
            <a:br/>
            <a:r>
              <a:rPr b="false" i="false" strike="noStrike" sz="1200" u="none">
                <a:solidFill>
                  <a:srgbClr val="FFFFFF"/>
                </a:solidFill>
                <a:latin typeface="Calibri"/>
              </a:rPr>
              <a:t>cash advance greeley colorado Skinner was credited with turning around McDonald's duringhis time as CEO from November 2004 until 2012 and that company'sshare price tripled during his tenure</a:t>
            </a:r>
            <a:br/>
            <a:r>
              <a:rPr b="false" i="false" strike="noStrike" sz="1200" u="none">
                <a:solidFill>
                  <a:srgbClr val="FFFFFF"/>
                </a:solidFill>
                <a:latin typeface="Calibri"/>
              </a:rPr>
              <a:t>how many mg of amoxicillin for uti</a:t>
            </a:r>
            <a:br/>
            <a:r>
              <a:rPr b="false" i="false" strike="noStrike" sz="1200" u="none">
                <a:solidFill>
                  <a:srgbClr val="FFFFFF"/>
                </a:solidFill>
                <a:latin typeface="Calibri"/>
              </a:rPr>
              <a:t>Approximately 85% of males with sexual dysfunction chose to continue treatment.</a:t>
            </a:r>
            <a:br/>
            <a:r>
              <a:rPr b="false" i="false" strike="noStrike" sz="1200" u="none">
                <a:solidFill>
                  <a:srgbClr val="FFFFFF"/>
                </a:solidFill>
                <a:latin typeface="Calibri"/>
              </a:rPr>
              <a:t>non prescription amoxicillin for cats</a:t>
            </a:r>
            <a:br/>
            <a:r>
              <a:rPr b="false" i="false" strike="noStrike" sz="1200" u="none">
                <a:solidFill>
                  <a:srgbClr val="FFFFFF"/>
                </a:solidFill>
                <a:latin typeface="Calibri"/>
              </a:rPr>
              <a:t>amoxicillin 250 mg capsules bp</a:t>
            </a:r>
            <a:br/>
            <a:r>
              <a:rPr b="false" i="false" strike="noStrike" sz="1200" u="none">
                <a:solidFill>
                  <a:srgbClr val="FFFFFF"/>
                </a:solidFill>
                <a:latin typeface="Calibri"/>
              </a:rPr>
              <a:t>generic amoxicillin online</a:t>
            </a:r>
            <a:br/>
            <a:r>
              <a:rPr b="false" i="false" strike="noStrike" sz="1200" u="none">
                <a:solidFill>
                  <a:srgbClr val="FFFFFF"/>
                </a:solidFill>
                <a:latin typeface="Calibri"/>
              </a:rPr>
              <a:t>amoxicillin trihydrate 500mg for sinus infection</a:t>
            </a:r>
            <a:br/>
            <a:r>
              <a:rPr b="false" i="false" strike="noStrike" sz="1200" u="none">
                <a:solidFill>
                  <a:srgbClr val="FFFFFF"/>
                </a:solidFill>
                <a:latin typeface="Calibri"/>
              </a:rPr>
              <a:t>trimox online</a:t>
            </a:r>
            <a:br/>
            <a:r>
              <a:rPr b="false" i="false" strike="noStrike" sz="1200" u="none">
                <a:solidFill>
                  <a:srgbClr val="FFFFFF"/>
                </a:solidFill>
                <a:latin typeface="Calibri"/>
              </a:rPr>
              <a:t>Hier kommen dann selektive Anti-strogene wie Tamoxifen Citrat ins Spiel.</a:t>
            </a:r>
            <a:br/>
            <a:r>
              <a:rPr b="false" i="false" strike="noStrike" sz="1200" u="none">
                <a:solidFill>
                  <a:srgbClr val="FFFFFF"/>
                </a:solidFill>
                <a:latin typeface="Calibri"/>
              </a:rPr>
              <a:t>how much does 30 capsules of amoxicillin cost</a:t>
            </a:r>
            <a:br/>
            <a:r>
              <a:rPr b="false" i="false" strike="noStrike" sz="1200" u="none">
                <a:solidFill>
                  <a:srgbClr val="FFFFFF"/>
                </a:solidFill>
                <a:latin typeface="Calibri"/>
              </a:rPr>
              <a:t>buy amoxicillin for dogs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250 mg amoxicillin for uti</a:t>
            </a:r>
            <a:br/>
            <a:r>
              <a:rPr b="false" i="false" strike="noStrike" sz="1200" u="none">
                <a:solidFill>
                  <a:srgbClr val="FFFFFF"/>
                </a:solidFill>
                <a:latin typeface="Calibri"/>
              </a:rPr>
              <a:t>amoxicillin 875 mg during pregnancy</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obat novamox 500 amoxicillin</a:t>
            </a:r>
            <a:br/>
            <a:r>
              <a:rPr b="false" i="false" strike="noStrike" sz="1200" u="none">
                <a:solidFill>
                  <a:srgbClr val="FFFFFF"/>
                </a:solidFill>
                <a:latin typeface="Calibri"/>
              </a:rPr>
              <a:t>amoxicillin tablets price in india</a:t>
            </a:r>
            <a:br/>
            <a:r>
              <a:rPr b="false" i="false" strike="noStrike" sz="1200" u="none">
                <a:solidFill>
                  <a:srgbClr val="FFFFFF"/>
                </a:solidFill>
                <a:latin typeface="Calibri"/>
              </a:rPr>
              <a:t>where to get free amoxicillin</a:t>
            </a:r>
            <a:br/>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amoxicillin 1000 mg twice a day</a:t>
            </a:r>
            <a:br/>
            <a:r>
              <a:rPr b="false" i="false" strike="noStrike" sz="1200" u="none">
                <a:solidFill>
                  <a:srgbClr val="FFFFFF"/>
                </a:solidFill>
                <a:latin typeface="Calibri"/>
              </a:rPr>
              <a:t>amoxicillin price walmart</a:t>
            </a:r>
            <a:br/>
            <a:r>
              <a:rPr b="false" i="false" strike="noStrike" sz="1200" u="none">
                <a:solidFill>
                  <a:srgbClr val="FFFFFF"/>
                </a:solidFill>
                <a:latin typeface="Calibri"/>
              </a:rPr>
              <a:t>Ventolin (Albuterol) is only recommended for use during pregnancy when there are no alternatives and benefit outweighs risk.</a:t>
            </a:r>
            <a:br/>
            <a:r>
              <a:rPr b="false" i="false" strike="noStrike" sz="1200" u="none">
                <a:solidFill>
                  <a:srgbClr val="FFFFFF"/>
                </a:solidFill>
                <a:latin typeface="Calibri"/>
              </a:rPr>
              <a:t>buy amoxicillin online australia</a:t>
            </a:r>
            <a:br/>
            <a:r>
              <a:rPr b="false" i="false" strike="noStrike" sz="1200" u="none">
                <a:solidFill>
                  <a:srgbClr val="FFFFFF"/>
                </a:solidFill>
                <a:latin typeface="Calibri"/>
              </a:rPr>
              <a:t>I probably need a higher dose, but I refuse to start taking more</a:t>
            </a:r>
            <a:br/>
            <a:r>
              <a:rPr b="false" i="false" strike="noStrike" sz="1200" u="none">
                <a:solidFill>
                  <a:srgbClr val="FFFFFF"/>
                </a:solidFill>
                <a:latin typeface="Calibri"/>
              </a:rPr>
              <a:t>what is the dosage for amoxicillin 500mg</a:t>
            </a:r>
            <a:br/>
            <a:r>
              <a:rPr b="false" i="false" strike="noStrike" sz="1200" u="none">
                <a:solidFill>
                  <a:srgbClr val="FFFFFF"/>
                </a:solidFill>
                <a:latin typeface="Calibri"/>
              </a:rPr>
              <a:t>Adapalene gel .1 and .3 are the current specifications available for various skin conditions and results</a:t>
            </a:r>
            <a:br/>
            <a:r>
              <a:rPr b="false" i="false" strike="noStrike" sz="1200" u="none">
                <a:solidFill>
                  <a:srgbClr val="FFFFFF"/>
                </a:solidFill>
                <a:latin typeface="Calibri"/>
              </a:rPr>
              <a:t>online amoxicillin order</a:t>
            </a:r>
            <a:br/>
            <a:r>
              <a:rPr b="false" i="false" strike="noStrike" sz="1200" u="none">
                <a:solidFill>
                  <a:srgbClr val="FFFFFF"/>
                </a:solidFill>
                <a:latin typeface="Calibri"/>
              </a:rPr>
              <a:t>dosage for amoxicillin 500mg for sinus infection</a:t>
            </a:r>
            <a:br/>
            <a:r>
              <a:rPr b="false" i="false" strike="noStrike" sz="1200" u="none">
                <a:solidFill>
                  <a:srgbClr val="FFFFFF"/>
                </a:solidFill>
                <a:latin typeface="Calibri"/>
              </a:rPr>
              <a:t>I talked to him about his salary, the place he came from</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rx amoxicillin 500mg</a:t>
            </a:r>
            <a:br/>
            <a:r>
              <a:rPr b="false" i="false" strike="noStrike" sz="1200" u="none">
                <a:solidFill>
                  <a:srgbClr val="FFFFFF"/>
                </a:solidFill>
                <a:latin typeface="Calibri"/>
              </a:rPr>
              <a:t>where can i get amoxicillin for my dog</a:t>
            </a:r>
            <a:br/>
            <a:r>
              <a:rPr b="false" i="false" strike="noStrike" sz="1200" u="none">
                <a:solidFill>
                  <a:srgbClr val="FFFFFF"/>
                </a:solidFill>
                <a:latin typeface="Calibri"/>
              </a:rPr>
              <a:t>amoxicillin pediatric dosage mg/kg</a:t>
            </a:r>
            <a:br/>
            <a:r>
              <a:rPr b="false" i="false" strike="noStrike" sz="1200" u="none">
                <a:solidFill>
                  <a:srgbClr val="FFFFFF"/>
                </a:solidFill>
                <a:latin typeface="Calibri"/>
              </a:rPr>
              <a:t>online amoxicillin prescription</a:t>
            </a:r>
            <a:br/>
            <a:r>
              <a:rPr b="false" i="false" strike="noStrike" sz="1200" u="none">
                <a:solidFill>
                  <a:srgbClr val="FFFFFF"/>
                </a:solidFill>
                <a:latin typeface="Calibri"/>
              </a:rPr>
              <a:t>Before using sumatriptan, tell your doctor or pharmacist if you are allergic to it; or if you have any other allergies</a:t>
            </a:r>
            <a:br/>
            <a:r>
              <a:rPr b="false" i="false" strike="noStrike" sz="1200" u="none">
                <a:solidFill>
                  <a:srgbClr val="FFFFFF"/>
                </a:solidFill>
                <a:latin typeface="Calibri"/>
              </a:rPr>
              <a:t>amoxicillin online uk</a:t>
            </a:r>
            <a:br/>
            <a:r>
              <a:rPr b="false" i="false" strike="noStrike" sz="1200" u="none">
                <a:solidFill>
                  <a:srgbClr val="FFFFFF"/>
                </a:solidFill>
                <a:latin typeface="Calibri"/>
              </a:rPr>
              <a:t>500mg amoxicillin dosage for ear infection</a:t>
            </a:r>
            <a:br/>
            <a:r>
              <a:rPr b="false" i="false" strike="noStrike" sz="1200" u="none">
                <a:solidFill>
                  <a:srgbClr val="FFFFFF"/>
                </a:solidFill>
                <a:latin typeface="Calibri"/>
              </a:rPr>
              <a:t>amoxicillin 250 mg 5 ml</a:t>
            </a:r>
            <a:br/>
            <a:r>
              <a:rPr b="false" i="false" strike="noStrike" sz="1200" u="none">
                <a:solidFill>
                  <a:srgbClr val="FFFFFF"/>
                </a:solidFill>
                <a:latin typeface="Calibri"/>
              </a:rPr>
              <a:t>buy amoxicillin in uk</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amoxicillin uk buy</a:t>
            </a:r>
            <a:br/>
            <a:r>
              <a:rPr b="false" i="false" strike="noStrike" sz="1200" u="none">
                <a:solidFill>
                  <a:srgbClr val="FFFFFF"/>
                </a:solidFill>
                <a:latin typeface="Calibri"/>
              </a:rPr>
              <a:t>what is amoxicillin 500mg used for</a:t>
            </a:r>
            <a:br/>
            <a:r>
              <a:rPr b="false" i="false" strike="noStrike" sz="1200" u="none">
                <a:solidFill>
                  <a:srgbClr val="FFFFFF"/>
                </a:solidFill>
                <a:latin typeface="Calibri"/>
              </a:rPr>
              <a:t>get amoxicillin prescription</a:t>
            </a:r>
            <a:br/>
            <a:r>
              <a:rPr b="false" i="false" strike="noStrike" sz="1200" u="none">
                <a:solidFill>
                  <a:srgbClr val="FFFFFF"/>
                </a:solidFill>
                <a:latin typeface="Calibri"/>
              </a:rPr>
              <a:t>fungsi obat novamox 500 amoxicillin</a:t>
            </a:r>
            <a:br/>
            <a:r>
              <a:rPr b="false" i="false" strike="noStrike" sz="1200" u="none">
                <a:solidFill>
                  <a:srgbClr val="FFFFFF"/>
                </a:solidFill>
                <a:latin typeface="Calibri"/>
              </a:rPr>
              <a:t>amoxicillin 850 mg chlamydia</a:t>
            </a:r>
            <a:br/>
            <a:r>
              <a:rPr b="false" i="false" strike="noStrike" sz="1200" u="none">
                <a:solidFill>
                  <a:srgbClr val="FFFFFF"/>
                </a:solidFill>
                <a:latin typeface="Calibri"/>
              </a:rPr>
              <a:t>legitimate loan sites Carter was charged with making terroristic threats</a:t>
            </a:r>
            <a:br/>
            <a:r>
              <a:rPr b="false" i="false" strike="noStrike" sz="1200" u="none">
                <a:solidFill>
                  <a:srgbClr val="FFFFFF"/>
                </a:solidFill>
                <a:latin typeface="Calibri"/>
              </a:rPr>
              <a:t>is it safe to take 1000 mg of amoxicillin while pregnant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500mg dosage sinus infection</a:t>
            </a:r>
            <a:br/>
            <a:r>
              <a:rPr b="false" i="false" strike="noStrike" sz="1200" u="none">
                <a:solidFill>
                  <a:srgbClr val="FFFFFF"/>
                </a:solidFill>
                <a:latin typeface="Calibri"/>
              </a:rPr>
              <a:t>novamox 500 amoxicillin</a:t>
            </a:r>
            <a:br/>
            <a:r>
              <a:rPr b="false" i="false" strike="noStrike" sz="1200" u="none">
                <a:solidFill>
                  <a:srgbClr val="FFFFFF"/>
                </a:solidFill>
                <a:latin typeface="Calibri"/>
              </a:rPr>
              <a:t>how many mg amoxicillin for strep</a:t>
            </a:r>
            <a:br/>
            <a:r>
              <a:rPr b="false" i="false" strike="noStrike" sz="1200" u="none">
                <a:solidFill>
                  <a:srgbClr val="FFFFFF"/>
                </a:solidFill>
                <a:latin typeface="Calibri"/>
              </a:rPr>
              <a:t>amoxicillin clavulanate price in india</a:t>
            </a:r>
            <a:br/>
            <a:r>
              <a:rPr b="false" i="false" strike="noStrike" sz="1200" u="none">
                <a:solidFill>
                  <a:srgbClr val="FFFFFF"/>
                </a:solidFill>
                <a:latin typeface="Calibri"/>
              </a:rPr>
              <a:t>amoxicillin 125mg 5ml for babies</a:t>
            </a:r>
            <a:br/>
            <a:r>
              <a:rPr b="false" i="false" strike="noStrike" sz="1200" u="none">
                <a:solidFill>
                  <a:srgbClr val="FFFFFF"/>
                </a:solidFill>
                <a:latin typeface="Calibri"/>
              </a:rPr>
              <a:t>MHD was negative in the Ames test, and no mutagenic or clastogenic activity was found with either oxcarbazepine or MHD in V79 Chinese hamster cells in vitro</a:t>
            </a:r>
            <a:br/>
            <a:r>
              <a:rPr b="false" i="false" strike="noStrike" sz="1200" u="none">
                <a:solidFill>
                  <a:srgbClr val="FFFFFF"/>
                </a:solidFill>
                <a:latin typeface="Calibri"/>
              </a:rPr>
              <a:t>do you need a prescription for amoxicillin uk</a:t>
            </a:r>
            <a:br/>
            <a:r>
              <a:rPr b="false" i="false" strike="noStrike" sz="1200" u="none">
                <a:solidFill>
                  <a:srgbClr val="FFFFFF"/>
                </a:solidFill>
                <a:latin typeface="Calibri"/>
              </a:rPr>
              <a:t>amoxicillin 500mg price philippines</a:t>
            </a:r>
            <a:br/>
            <a:r>
              <a:rPr b="false" i="false" strike="noStrike" sz="1200" u="none">
                <a:solidFill>
                  <a:srgbClr val="FFFFFF"/>
                </a:solidFill>
                <a:latin typeface="Calibri"/>
              </a:rPr>
              <a:t>amoxicillin 500 milligram capsules</a:t>
            </a:r>
            <a:br/>
            <a:r>
              <a:rPr b="false" i="false" strike="noStrike" sz="1200" u="none">
                <a:solidFill>
                  <a:srgbClr val="FFFFFF"/>
                </a:solidFill>
                <a:latin typeface="Calibri"/>
              </a:rPr>
              <a:t>buying amoxicillin online</a:t>
            </a:r>
            <a:br/>
            <a:r>
              <a:rPr b="false" i="false" strike="noStrike" sz="1200" u="none">
                <a:solidFill>
                  <a:srgbClr val="FFFFFF"/>
                </a:solidFill>
                <a:latin typeface="Calibri"/>
              </a:rPr>
              <a:t>amoxicillin mg/kg dose</a:t>
            </a:r>
            <a:br/>
            <a:r>
              <a:rPr b="false" i="false" strike="noStrike" sz="1200" u="none">
                <a:solidFill>
                  <a:srgbClr val="FFFFFF"/>
                </a:solidFill>
                <a:latin typeface="Calibri"/>
              </a:rPr>
              <a:t>amoxicillin 250 mg capsule</a:t>
            </a:r>
            <a:br/>
            <a:r>
              <a:rPr b="false" i="false" strike="noStrike" sz="1200" u="none">
                <a:solidFill>
                  <a:srgbClr val="FFFFFF"/>
                </a:solidFill>
                <a:latin typeface="Calibri"/>
              </a:rPr>
              <a:t>amoxicillin to buy in uk</a:t>
            </a:r>
            <a:br/>
            <a:r>
              <a:rPr b="false" i="false" strike="noStrike" sz="1200" u="none">
                <a:solidFill>
                  <a:srgbClr val="FFFFFF"/>
                </a:solidFill>
                <a:latin typeface="Calibri"/>
              </a:rPr>
              <a:t>walmart pharmacy cost of amoxicillin</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price of amoxicillin in the philippines</a:t>
            </a:r>
            <a:br/>
            <a:r>
              <a:rPr b="false" i="false" strike="noStrike" sz="1200" u="none">
                <a:solidFill>
                  <a:srgbClr val="FFFFFF"/>
                </a:solidFill>
                <a:latin typeface="Calibri"/>
              </a:rPr>
              <a:t>amoxicillin trihydrate sy 250mg/5ml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mg kg pediatric</a:t>
            </a:r>
            <a:br/>
            <a:r>
              <a:rPr b="false" i="false" strike="noStrike" sz="1200" u="none">
                <a:solidFill>
                  <a:srgbClr val="FFFFFF"/>
                </a:solidFill>
                <a:latin typeface="Calibri"/>
              </a:rPr>
              <a:t>amoxicillin trihydrate 500mg for tooth infection</a:t>
            </a:r>
            <a:br/>
            <a:r>
              <a:rPr b="false" i="false" strike="noStrike" sz="1200" u="none">
                <a:solidFill>
                  <a:srgbClr val="FFFFFF"/>
                </a:solidFill>
                <a:latin typeface="Calibri"/>
              </a:rPr>
              <a:t>manfaat obat novamox 500 amoxicillin</a:t>
            </a:r>
            <a:br/>
            <a:r>
              <a:rPr b="false" i="false" strike="noStrike" sz="1200" u="none">
                <a:solidFill>
                  <a:srgbClr val="FFFFFF"/>
                </a:solidFill>
                <a:latin typeface="Calibri"/>
              </a:rPr>
              <a:t>amoxicillin 250mg/5ml dosage for child</a:t>
            </a:r>
            <a:br/>
            <a:r>
              <a:rPr b="false" i="false" strike="noStrike" sz="1200" u="none">
                <a:solidFill>
                  <a:srgbClr val="FFFFFF"/>
                </a:solidFill>
                <a:latin typeface="Calibri"/>
              </a:rPr>
              <a:t>amoxicillin price 30 capsules</a:t>
            </a:r>
            <a:br/>
            <a:r>
              <a:rPr b="false" i="false" strike="noStrike" sz="1200" u="none">
                <a:solidFill>
                  <a:srgbClr val="FFFFFF"/>
                </a:solidFill>
                <a:latin typeface="Calibri"/>
              </a:rPr>
              <a:t>what does amoxicillin 250 mg capsules look like</a:t>
            </a:r>
            <a:br/>
            <a:r>
              <a:rPr b="false" i="false" strike="noStrike" sz="1200" u="none">
                <a:solidFill>
                  <a:srgbClr val="FFFFFF"/>
                </a:solidFill>
                <a:latin typeface="Calibri"/>
              </a:rPr>
              <a:t>amoxicillin 400mg/5ml price</a:t>
            </a:r>
            <a:br/>
            <a:r>
              <a:rPr b="false" i="false" strike="noStrike" sz="1200" u="none">
                <a:solidFill>
                  <a:srgbClr val="FFFFFF"/>
                </a:solidFill>
                <a:latin typeface="Calibri"/>
              </a:rPr>
              <a:t>price of amoxicillin</a:t>
            </a:r>
            <a:br/>
            <a:r>
              <a:rPr b="false" i="false" strike="noStrike" sz="1200" u="none">
                <a:solidFill>
                  <a:srgbClr val="FFFFFF"/>
                </a:solidFill>
                <a:latin typeface="Calibri"/>
              </a:rPr>
              <a:t>where to buy amoxicillin antibiotic uk</a:t>
            </a:r>
            <a:br/>
            <a:r>
              <a:rPr b="false" i="false" strike="noStrike" sz="1200" u="none">
                <a:solidFill>
                  <a:srgbClr val="FFFFFF"/>
                </a:solidFill>
                <a:latin typeface="Calibri"/>
              </a:rPr>
              <a:t>amoxicillin 250 mg per 5ml</a:t>
            </a:r>
            <a:br/>
            <a:r>
              <a:rPr b="false" i="false" strike="noStrike" sz="1200" u="none">
                <a:solidFill>
                  <a:srgbClr val="FFFFFF"/>
                </a:solidFill>
                <a:latin typeface="Calibri"/>
              </a:rPr>
              <a:t>amoxicillin price philippines</a:t>
            </a:r>
            <a:br/>
            <a:r>
              <a:rPr b="false" i="false" strike="noStrike" sz="1200" u="none">
                <a:solidFill>
                  <a:srgbClr val="FFFFFF"/>
                </a:solidFill>
                <a:latin typeface="Calibri"/>
              </a:rPr>
              <a:t>amoxicillin ratiopharm 250mg 5ml ts</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amoxicillin 500 mg twice a day for how many days</a:t>
            </a:r>
            <a:br/>
            <a:r>
              <a:rPr b="false" i="false" strike="noStrike" sz="1200" u="none">
                <a:solidFill>
                  <a:srgbClr val="FFFFFF"/>
                </a:solidFill>
                <a:latin typeface="Calibri"/>
              </a:rPr>
              <a:t>When do you want me to start? how to getting pregnant fast on clomid the first month Shareholders voted on Tuesday to elect all the company&amp;#039;sdirector nominees to its board</a:t>
            </a:r>
            <a:br/>
            <a:r>
              <a:rPr b="false" i="false" strike="noStrike" sz="1200" u="none">
                <a:solidFill>
                  <a:srgbClr val="FFFFFF"/>
                </a:solidFill>
                <a:latin typeface="Calibri"/>
              </a:rPr>
              <a:t>875 mg amoxicillin ear infection</a:t>
            </a:r>
            <a:br/>
            <a:r>
              <a:rPr b="false" i="false" strike="noStrike" sz="1200" u="none">
                <a:solidFill>
                  <a:srgbClr val="FFFFFF"/>
                </a:solidFill>
                <a:latin typeface="Calibri"/>
              </a:rPr>
              <a:t>trimox 500mg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rx amoxicillin</a:t>
            </a:r>
            <a:br/>
            <a:r>
              <a:rPr b="false" i="false" strike="noStrike" sz="1200" u="none">
                <a:solidFill>
                  <a:srgbClr val="FFFFFF"/>
                </a:solidFill>
                <a:latin typeface="Calibri"/>
              </a:rPr>
              <a:t>amoxicillin 125 mg dosage</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amoxicillin trihydrate 500mg dosage</a:t>
            </a:r>
            <a:br/>
            <a:r>
              <a:rPr b="false" i="false" strike="noStrike" sz="1200" u="none">
                <a:solidFill>
                  <a:srgbClr val="FFFFFF"/>
                </a:solidFill>
                <a:latin typeface="Calibri"/>
              </a:rPr>
              <a:t>amoxicillin 250 mg price in india</a:t>
            </a:r>
            <a:br/>
            <a:r>
              <a:rPr b="false" i="false" strike="noStrike" sz="1200" u="none">
                <a:solidFill>
                  <a:srgbClr val="FFFFFF"/>
                </a:solidFill>
                <a:latin typeface="Calibri"/>
              </a:rPr>
              <a:t>amoxicillin 875 mg twice a day for strep</a:t>
            </a:r>
            <a:br/>
            <a:r>
              <a:rPr b="false" i="false" strike="noStrike" sz="1200" u="none">
                <a:solidFill>
                  <a:srgbClr val="FFFFFF"/>
                </a:solidFill>
                <a:latin typeface="Calibri"/>
              </a:rPr>
              <a:t>Even the Endo I went to never tested me for anything, just canceled all prescriptions without talking to me or my primary and told me all my symptoms were &amp;ldquo;in my head&amp;rdquo;</a:t>
            </a:r>
            <a:br/>
            <a:r>
              <a:rPr b="false" i="false" strike="noStrike" sz="1200" u="none">
                <a:solidFill>
                  <a:srgbClr val="FFFFFF"/>
                </a:solidFill>
                <a:latin typeface="Calibri"/>
              </a:rPr>
              <a:t>cheap amoxicillin in india</a:t>
            </a:r>
            <a:br/>
            <a:r>
              <a:rPr b="false" i="false" strike="noStrike" sz="1200" u="none">
                <a:solidFill>
                  <a:srgbClr val="FFFFFF"/>
                </a:solidFill>
                <a:latin typeface="Calibri"/>
              </a:rPr>
              <a:t>amoxicillin 500mg used for strep throat</a:t>
            </a:r>
            <a:br/>
            <a:r>
              <a:rPr b="false" i="false" strike="noStrike" sz="1200" u="none">
                <a:solidFill>
                  <a:srgbClr val="FFFFFF"/>
                </a:solidFill>
                <a:latin typeface="Calibri"/>
              </a:rPr>
              <a:t>I such a lot indubitably will make certain to do not overlook this web site and give it a look {on a constant basis|regularly}</a:t>
            </a:r>
            <a:br/>
            <a:r>
              <a:rPr b="false" i="false" strike="noStrike" sz="1200" u="none">
                <a:solidFill>
                  <a:srgbClr val="FFFFFF"/>
                </a:solidFill>
                <a:latin typeface="Calibri"/>
              </a:rPr>
              <a:t>order amoxicillin online</a:t>
            </a:r>
            <a:br/>
            <a:r>
              <a:rPr b="false" i="false" strike="noStrike" sz="1200" u="none">
                <a:solidFill>
                  <a:srgbClr val="FFFFFF"/>
                </a:solidFill>
                <a:latin typeface="Calibri"/>
              </a:rPr>
              <a:t>where to get amoxicillin for rats</a:t>
            </a:r>
            <a:br/>
            <a:r>
              <a:rPr b="false" i="false" strike="noStrike" sz="1200" u="none">
                <a:solidFill>
                  <a:srgbClr val="FFFFFF"/>
                </a:solidFill>
                <a:latin typeface="Calibri"/>
              </a:rPr>
              <a:t>Rogaine does not work for everyone and it should be abandoned if there is no sign of hair regrowth after 4 months</a:t>
            </a:r>
            <a:br/>
            <a:r>
              <a:rPr b="false" i="false" strike="noStrike" sz="1200" u="none">
                <a:solidFill>
                  <a:srgbClr val="FFFFFF"/>
                </a:solidFill>
                <a:latin typeface="Calibri"/>
              </a:rPr>
              <a:t>do you need a prescription to get amoxicillin</a:t>
            </a:r>
            <a:br/>
            <a:r>
              <a:rPr b="false" i="false" strike="noStrike" sz="1200" u="none">
                <a:solidFill>
                  <a:srgbClr val="FFFFFF"/>
                </a:solidFill>
                <a:latin typeface="Calibri"/>
              </a:rPr>
              <a:t>amoxicillin 500 mg/potassium clavulanate 125 mg tablets</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amoxicillin clav 875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875 mg amoxicillin twice a day</a:t>
            </a:r>
            <a:br/>
            <a:r>
              <a:rPr b="false" i="false" strike="noStrike" sz="1200" u="none">
                <a:solidFill>
                  <a:srgbClr val="FFFFFF"/>
                </a:solidFill>
                <a:latin typeface="Calibri"/>
              </a:rPr>
              <a:t>You should tell your healthcare provider if you have any of these side effects and if they bother you or they do not go away.</a:t>
            </a:r>
            <a:br/>
            <a:r>
              <a:rPr b="false" i="false" strike="noStrike" sz="1200" u="none">
                <a:solidFill>
                  <a:srgbClr val="FFFFFF"/>
                </a:solidFill>
                <a:latin typeface="Calibri"/>
              </a:rPr>
              <a:t>400 mg amoxicillin dosage</a:t>
            </a:r>
            <a:br/>
            <a:r>
              <a:rPr b="false" i="false" strike="noStrike" sz="1200" u="none">
                <a:solidFill>
                  <a:srgbClr val="FFFFFF"/>
                </a:solidFill>
                <a:latin typeface="Calibri"/>
              </a:rPr>
              <a:t>trimox dosage for uti</a:t>
            </a:r>
            <a:br/>
            <a:r>
              <a:rPr b="false" i="false" strike="noStrike" sz="1200" u="none">
                <a:solidFill>
                  <a:srgbClr val="FFFFFF"/>
                </a:solidFill>
                <a:latin typeface="Calibri"/>
              </a:rPr>
              <a:t>amoxicillin 500mg cost</a:t>
            </a:r>
            <a:br/>
            <a:r>
              <a:rPr b="false" i="false" strike="noStrike" sz="1200" u="none">
                <a:solidFill>
                  <a:srgbClr val="FFFFFF"/>
                </a:solidFill>
                <a:latin typeface="Calibri"/>
              </a:rPr>
              <a:t>Since being on the Diflucan, he has become a different baby</a:t>
            </a:r>
            <a:br/>
            <a:r>
              <a:rPr b="false" i="false" strike="noStrike" sz="1200" u="none">
                <a:solidFill>
                  <a:srgbClr val="FFFFFF"/>
                </a:solidFill>
                <a:latin typeface="Calibri"/>
              </a:rPr>
              <a:t>2000 mg amoxicillin h pylori</a:t>
            </a:r>
            <a:br/>
            <a:r>
              <a:rPr b="false" i="false" strike="noStrike" sz="1200" u="none">
                <a:solidFill>
                  <a:srgbClr val="FFFFFF"/>
                </a:solidFill>
                <a:latin typeface="Calibri"/>
              </a:rPr>
              <a:t>clonamox 500 mg amoxicillin</a:t>
            </a:r>
            <a:br/>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where can i buy amoxicillin over the counter uk</a:t>
            </a:r>
            <a:br/>
            <a:r>
              <a:rPr b="false" i="false" strike="noStrike" sz="1200" u="none">
                <a:solidFill>
                  <a:srgbClr val="FFFFFF"/>
                </a:solidFill>
                <a:latin typeface="Calibri"/>
              </a:rPr>
              <a:t>250 mg amoxicillin chewable</a:t>
            </a:r>
            <a:br/>
            <a:r>
              <a:rPr b="false" i="false" strike="noStrike" sz="1200" u="none">
                <a:solidFill>
                  <a:srgbClr val="FFFFFF"/>
                </a:solidFill>
                <a:latin typeface="Calibri"/>
              </a:rPr>
              <a:t>amoxicillin 400mg/5ml dosage for 2 year old</a:t>
            </a:r>
            <a:br/>
            <a:r>
              <a:rPr b="false" i="false" strike="noStrike" sz="1200" u="none">
                <a:solidFill>
                  <a:srgbClr val="FFFFFF"/>
                </a:solidFill>
                <a:latin typeface="Calibri"/>
              </a:rPr>
              <a:t>non prescription amoxicillin for dogs</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trimox 500 mg dosage</a:t>
            </a:r>
            <a:br/>
            <a:r>
              <a:rPr b="false" i="false" strike="noStrike" sz="1200" u="none">
                <a:solidFill>
                  <a:srgbClr val="FFFFFF"/>
                </a:solidFill>
                <a:latin typeface="Calibri"/>
              </a:rPr>
              <a:t>Some studies have suggested that there is an increased relative risk for healthy women to develop deep vein thrombosis or pulmonary embolism when they put on hormone replacement therapy</a:t>
            </a:r>
            <a:br/>
            <a:r>
              <a:rPr b="false" i="false" strike="noStrike" sz="1200" u="none">
                <a:solidFill>
                  <a:srgbClr val="FFFFFF"/>
                </a:solidFill>
                <a:latin typeface="Calibri"/>
              </a:rPr>
              <a:t>example prescription for amoxicillin suspension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trimox 500 mg used</a:t>
            </a:r>
            <a:br/>
            <a:r>
              <a:rPr b="false" i="false" strike="noStrike" sz="1200" u="none">
                <a:solidFill>
                  <a:srgbClr val="FFFFFF"/>
                </a:solidFill>
                <a:latin typeface="Calibri"/>
              </a:rPr>
              <a:t>where can i buy amoxicillin uk</a:t>
            </a:r>
            <a:br/>
            <a:r>
              <a:rPr b="false" i="false" strike="noStrike" sz="1200" u="none">
                <a:solidFill>
                  <a:srgbClr val="FFFFFF"/>
                </a:solidFill>
                <a:latin typeface="Calibri"/>
              </a:rPr>
              <a:t>Additionally, Fosamax has been linked to osteonecrosis of the jaw, or ONJ</a:t>
            </a:r>
            <a:br/>
            <a:r>
              <a:rPr b="false" i="false" strike="noStrike" sz="1200" u="none">
                <a:solidFill>
                  <a:srgbClr val="FFFFFF"/>
                </a:solidFill>
                <a:latin typeface="Calibri"/>
              </a:rPr>
              <a:t>where can i buy amoxicillin online in the uk</a:t>
            </a:r>
            <a:br/>
            <a:r>
              <a:rPr b="false" i="false" strike="noStrike" sz="1200" u="none">
                <a:solidFill>
                  <a:srgbClr val="FFFFFF"/>
                </a:solidFill>
                <a:latin typeface="Calibri"/>
              </a:rPr>
              <a:t>amoxicillin 500</a:t>
            </a:r>
            <a:br/>
            <a:r>
              <a:rPr b="false" i="false" strike="noStrike" sz="1200" u="none">
                <a:solidFill>
                  <a:srgbClr val="FFFFFF"/>
                </a:solidFill>
                <a:latin typeface="Calibri"/>
              </a:rPr>
              <a:t>amoxicillin 500 milligram</a:t>
            </a:r>
            <a:br/>
            <a:r>
              <a:rPr b="false" i="false" strike="noStrike" sz="1200" u="none">
                <a:solidFill>
                  <a:srgbClr val="FFFFFF"/>
                </a:solidFill>
                <a:latin typeface="Calibri"/>
              </a:rPr>
              <a:t>500mg amoxicillin</a:t>
            </a:r>
            <a:br/>
            <a:r>
              <a:rPr b="false" i="false" strike="noStrike" sz="1200" u="none">
                <a:solidFill>
                  <a:srgbClr val="FFFFFF"/>
                </a:solidFill>
                <a:latin typeface="Calibri"/>
              </a:rPr>
              <a:t>1000 mg amoxicillin dosage</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amoxicillin 250mg 5ml dosage weight</a:t>
            </a:r>
            <a:br/>
            <a:r>
              <a:rPr b="false" i="false" strike="noStrike" sz="1200" u="none">
                <a:solidFill>
                  <a:srgbClr val="FFFFFF"/>
                </a:solidFill>
                <a:latin typeface="Calibri"/>
              </a:rPr>
              <a:t>amoxicillin trihydrate 500mg uses</a:t>
            </a:r>
            <a:br/>
            <a:r>
              <a:rPr b="false" i="false" strike="noStrike" sz="1200" u="none">
                <a:solidFill>
                  <a:srgbClr val="FFFFFF"/>
                </a:solidFill>
                <a:latin typeface="Calibri"/>
              </a:rPr>
              <a:t>what is amoxicillin 500mg</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amoxicillin 1000 mg once daily</a:t>
            </a:r>
            <a:br/>
            <a:r>
              <a:rPr b="false" i="false" strike="noStrike" sz="1200" u="none">
                <a:solidFill>
                  <a:srgbClr val="FFFFFF"/>
                </a:solidFill>
                <a:latin typeface="Calibri"/>
              </a:rPr>
              <a:t>Like I wrote, out doctors go on to newer therapies, leaving older, proven agents by the wayside</a:t>
            </a:r>
            <a:br/>
            <a:r>
              <a:rPr b="false" i="false" strike="noStrike" sz="1200" u="none">
                <a:solidFill>
                  <a:srgbClr val="FFFFFF"/>
                </a:solidFill>
                <a:latin typeface="Calibri"/>
              </a:rPr>
              <a:t>can you take amoxicillin 500mg 4 times a day</a:t>
            </a:r>
            <a:br/>
            <a:r>
              <a:rPr b="false" i="false" strike="noStrike" sz="1200" u="none">
                <a:solidFill>
                  <a:srgbClr val="FFFFFF"/>
                </a:solidFill>
                <a:latin typeface="Calibri"/>
              </a:rPr>
              <a:t>trimox 500 mg cap apothecon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mg per kg of amoxicillin</a:t>
            </a:r>
            <a:br/>
            <a:r>
              <a:rPr b="false" i="false" strike="noStrike" sz="1200" u="none">
                <a:solidFill>
                  <a:srgbClr val="FFFFFF"/>
                </a:solidFill>
                <a:latin typeface="Calibri"/>
              </a:rPr>
              <a:t>During school years i was prescribed Eltroxin and in the 1980s, this was no longer given as presumably costs were too high for NHS</a:t>
            </a:r>
            <a:br/>
            <a:r>
              <a:rPr b="false" i="false" strike="noStrike" sz="1200" u="none">
                <a:solidFill>
                  <a:srgbClr val="FFFFFF"/>
                </a:solidFill>
                <a:latin typeface="Calibri"/>
              </a:rPr>
              <a:t>amoxicillin 400mg/5ml susp dosage</a:t>
            </a:r>
            <a:br/>
            <a:r>
              <a:rPr b="false" i="false" strike="noStrike" sz="1200" u="none">
                <a:solidFill>
                  <a:srgbClr val="FFFFFF"/>
                </a:solidFill>
                <a:latin typeface="Calibri"/>
              </a:rPr>
              <a:t>amoxicillin trihydrate ca 500mg uses</a:t>
            </a:r>
            <a:br/>
            <a:r>
              <a:rPr b="false" i="false" strike="noStrike" sz="1200" u="none">
                <a:solidFill>
                  <a:srgbClr val="FFFFFF"/>
                </a:solidFill>
                <a:latin typeface="Calibri"/>
              </a:rPr>
              <a:t>if 28 of the 279 lost hair, then if 1 million take it about 99 thousand will still lose hair</a:t>
            </a:r>
            <a:br/>
            <a:r>
              <a:rPr b="false" i="false" strike="noStrike" sz="1200" u="none">
                <a:solidFill>
                  <a:srgbClr val="FFFFFF"/>
                </a:solidFill>
                <a:latin typeface="Calibri"/>
              </a:rPr>
              <a:t>amoxicillin 500mg for strep throat</a:t>
            </a:r>
            <a:br/>
            <a:r>
              <a:rPr b="false" i="false" strike="noStrike" sz="1200" u="none">
                <a:solidFill>
                  <a:srgbClr val="FFFFFF"/>
                </a:solidFill>
                <a:latin typeface="Calibri"/>
              </a:rPr>
              <a:t>mg amoxicillin</a:t>
            </a:r>
            <a:br/>
            <a:r>
              <a:rPr b="false" i="false" strike="noStrike" sz="1200" u="none">
                <a:solidFill>
                  <a:srgbClr val="FFFFFF"/>
                </a:solidFill>
                <a:latin typeface="Calibri"/>
              </a:rPr>
              <a:t>amoxicillin 500mg capsules alcohol</a:t>
            </a:r>
            <a:br/>
            <a:r>
              <a:rPr b="false" i="false" strike="noStrike" sz="1200" u="none">
                <a:solidFill>
                  <a:srgbClr val="FFFFFF"/>
                </a:solidFill>
                <a:latin typeface="Calibri"/>
              </a:rPr>
              <a:t>amoxicillin 500mg capsules teva 3109</a:t>
            </a:r>
            <a:br/>
            <a:r>
              <a:rPr b="false" i="false" strike="noStrike" sz="1200" u="none">
                <a:solidFill>
                  <a:srgbClr val="FFFFFF"/>
                </a:solidFill>
                <a:latin typeface="Calibri"/>
              </a:rPr>
              <a:t>remox 500 amoxicillin</a:t>
            </a:r>
            <a:br/>
            <a:r>
              <a:rPr b="false" i="false" strike="noStrike" sz="1200" u="none">
                <a:solidFill>
                  <a:srgbClr val="FFFFFF"/>
                </a:solidFill>
                <a:latin typeface="Calibri"/>
              </a:rPr>
              <a:t>where can i buy amoxicillin for my cat</a:t>
            </a:r>
            <a:br/>
            <a:r>
              <a:rPr b="false" i="false" strike="noStrike" sz="1200" u="none">
                <a:solidFill>
                  <a:srgbClr val="FFFFFF"/>
                </a:solidFill>
                <a:latin typeface="Calibri"/>
              </a:rPr>
              <a:t>amoxicillin rx for dental infection</a:t>
            </a:r>
            <a:br/>
            <a:r>
              <a:rPr b="false" i="false" strike="noStrike" sz="1200" u="none">
                <a:solidFill>
                  <a:srgbClr val="FFFFFF"/>
                </a:solidFill>
                <a:latin typeface="Calibri"/>
              </a:rPr>
              <a:t>There are many here whom have tried and use cymbalta including myself</a:t>
            </a:r>
            <a:br/>
            <a:r>
              <a:rPr b="false" i="false" strike="noStrike" sz="1200" u="none">
                <a:solidFill>
                  <a:srgbClr val="FFFFFF"/>
                </a:solidFill>
                <a:latin typeface="Calibri"/>
              </a:rPr>
              <a:t>amoxicillin 125mg/5ml pil</a:t>
            </a:r>
            <a:br/>
            <a:r>
              <a:rPr b="false" i="false" strike="noStrike" sz="1200" u="none">
                <a:solidFill>
                  <a:srgbClr val="FFFFFF"/>
                </a:solidFill>
                <a:latin typeface="Calibri"/>
              </a:rPr>
              <a:t>amoxicillin 500 mg bid for strep throat</a:t>
            </a:r>
            <a:br/>
            <a:r>
              <a:rPr b="false" i="false" strike="noStrike" sz="1200" u="none">
                <a:solidFill>
                  <a:srgbClr val="FFFFFF"/>
                </a:solidFill>
                <a:latin typeface="Calibri"/>
              </a:rPr>
              <a:t>amoxicillin ratiopharm 250 mg/5 ml ts packungsbeilage</a:t>
            </a:r>
            <a:br/>
            <a:r>
              <a:rPr b="false" i="false" strike="noStrike" sz="1200" u="none">
                <a:solidFill>
                  <a:srgbClr val="FFFFFF"/>
                </a:solidFill>
                <a:latin typeface="Calibri"/>
              </a:rPr>
              <a:t>Non-compliance to therapy with PROPECIA may also affect PSA test results.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400 mg/5 ml</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where to get amoxicillin over the counter</a:t>
            </a:r>
            <a:br/>
            <a:r>
              <a:rPr b="false" i="false" strike="noStrike" sz="1200" u="none">
                <a:solidFill>
                  <a:srgbClr val="FFFFFF"/>
                </a:solidFill>
                <a:latin typeface="Calibri"/>
              </a:rPr>
              <a:t>how many mg of amoxicillin should i take for strep throat</a:t>
            </a:r>
            <a:br/>
            <a:r>
              <a:rPr b="false" i="false" strike="noStrike" sz="1200" u="none">
                <a:solidFill>
                  <a:srgbClr val="FFFFFF"/>
                </a:solidFill>
                <a:latin typeface="Calibri"/>
              </a:rPr>
              <a:t>novamox 500 amoxicillin obat apa</a:t>
            </a:r>
            <a:br/>
            <a:r>
              <a:rPr b="false" i="false" strike="noStrike" sz="1200" u="none">
                <a:solidFill>
                  <a:srgbClr val="FFFFFF"/>
                </a:solidFill>
                <a:latin typeface="Calibri"/>
              </a:rPr>
              <a:t>I am in unbelievable pain and am not taken seriously enough.</a:t>
            </a:r>
            <a:br/>
            <a:r>
              <a:rPr b="false" i="false" strike="noStrike" sz="1200" u="none">
                <a:solidFill>
                  <a:srgbClr val="FFFFFF"/>
                </a:solidFill>
                <a:latin typeface="Calibri"/>
              </a:rPr>
              <a:t>amoxicillin dosage 500 mg 3 times a day</a:t>
            </a:r>
            <a:br/>
            <a:r>
              <a:rPr b="false" i="false" strike="noStrike" sz="1200" u="none">
                <a:solidFill>
                  <a:srgbClr val="FFFFFF"/>
                </a:solidFill>
                <a:latin typeface="Calibri"/>
              </a:rPr>
              <a:t>amoxicillin 250 mg suspension</a:t>
            </a:r>
            <a:br/>
            <a:r>
              <a:rPr b="false" i="false" strike="noStrike" sz="1200" u="none">
                <a:solidFill>
                  <a:srgbClr val="FFFFFF"/>
                </a:solidFill>
                <a:latin typeface="Calibri"/>
              </a:rPr>
              <a:t>amoxicillin 500mg capsules used for</a:t>
            </a:r>
            <a:br/>
            <a:r>
              <a:rPr b="false" i="false" strike="noStrike" sz="1200" u="none">
                <a:solidFill>
                  <a:srgbClr val="FFFFFF"/>
                </a:solidFill>
                <a:latin typeface="Calibri"/>
              </a:rPr>
              <a:t>how to get amoxicillin over the counter</a:t>
            </a:r>
            <a:br/>
            <a:r>
              <a:rPr b="false" i="false" strike="noStrike" sz="1200" u="none">
                <a:solidFill>
                  <a:srgbClr val="FFFFFF"/>
                </a:solidFill>
                <a:latin typeface="Calibri"/>
              </a:rPr>
              <a:t>If you ask me to tell you about my dream last night, I can describe it to you in great details</a:t>
            </a:r>
            <a:br/>
            <a:r>
              <a:rPr b="false" i="false" strike="noStrike" sz="1200" u="none">
                <a:solidFill>
                  <a:srgbClr val="FFFFFF"/>
                </a:solidFill>
                <a:latin typeface="Calibri"/>
              </a:rPr>
              <a:t>how long is prescription amoxicillin good for</a:t>
            </a:r>
            <a:br/>
            <a:r>
              <a:rPr b="false" i="false" strike="noStrike" sz="1200" u="none">
                <a:solidFill>
                  <a:srgbClr val="FFFFFF"/>
                </a:solidFill>
                <a:latin typeface="Calibri"/>
              </a:rPr>
              <a:t>amoxicillin 125mg 5ml ulotka</a:t>
            </a:r>
            <a:br/>
            <a:r>
              <a:rPr b="false" i="false" strike="noStrike" sz="1200" u="none">
                <a:solidFill>
                  <a:srgbClr val="FFFFFF"/>
                </a:solidFill>
                <a:latin typeface="Calibri"/>
              </a:rPr>
              <a:t>amoxicillin 500mg price uk</a:t>
            </a:r>
            <a:br/>
            <a:r>
              <a:rPr b="false" i="false" strike="noStrike" sz="1200" u="none">
                <a:solidFill>
                  <a:srgbClr val="FFFFFF"/>
                </a:solidFill>
                <a:latin typeface="Calibri"/>
              </a:rPr>
              <a:t>Not just because it improves lipid profiles, but also because it simply doesn't have the intrinsic side-effects that Clomid has</a:t>
            </a:r>
            <a:br/>
            <a:r>
              <a:rPr b="false" i="false" strike="noStrike" sz="1200" u="none">
                <a:solidFill>
                  <a:srgbClr val="FFFFFF"/>
                </a:solidFill>
                <a:latin typeface="Calibri"/>
              </a:rPr>
              <a:t>amoxicillin 400mg/5ml susp 75ml dosage</a:t>
            </a:r>
            <a:br/>
            <a:r>
              <a:rPr b="false" i="false" strike="noStrike" sz="1200" u="none">
                <a:solidFill>
                  <a:srgbClr val="FFFFFF"/>
                </a:solidFill>
                <a:latin typeface="Calibri"/>
              </a:rPr>
              <a:t>can you crush amoxicillin 875 mg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amoxicillin 200mg 5ml dosage</a:t>
            </a:r>
            <a:br/>
            <a:r>
              <a:rPr b="false" i="false" strike="noStrike" sz="1200" u="none">
                <a:solidFill>
                  <a:srgbClr val="FFFFFF"/>
                </a:solidFill>
                <a:latin typeface="Calibri"/>
              </a:rPr>
              <a:t>Hello, recently, I was prescribed 0.5mg of Xanax as needed but not to exceed 6 within 4 hours</a:t>
            </a:r>
            <a:br/>
            <a:r>
              <a:rPr b="false" i="false" strike="noStrike" sz="1200" u="none">
                <a:solidFill>
                  <a:srgbClr val="FFFFFF"/>
                </a:solidFill>
                <a:latin typeface="Calibri"/>
              </a:rPr>
              <a:t>cheap amoxicillin canada</a:t>
            </a:r>
            <a:br/>
            <a:r>
              <a:rPr b="false" i="false" strike="noStrike" sz="1200" u="none">
                <a:solidFill>
                  <a:srgbClr val="FFFFFF"/>
                </a:solidFill>
                <a:latin typeface="Calibri"/>
              </a:rPr>
              <a:t>As the men begin this polite fencing match, however, they both know that, in the background, the clock is ticking.</a:t>
            </a:r>
            <a:br/>
            <a:r>
              <a:rPr b="false" i="false" strike="noStrike" sz="1200" u="none">
                <a:solidFill>
                  <a:srgbClr val="FFFFFF"/>
                </a:solidFill>
                <a:latin typeface="Calibri"/>
              </a:rPr>
              <a:t>1000 mg amoxicillin for sinus infection</a:t>
            </a:r>
            <a:br/>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what does amoxicillin 875 mg tablet look like</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trimox dosage forms</a:t>
            </a:r>
            <a:br/>
            <a:r>
              <a:rPr b="false" i="false" strike="noStrike" sz="1200" u="none">
                <a:solidFill>
                  <a:srgbClr val="FFFFFF"/>
                </a:solidFill>
                <a:latin typeface="Calibri"/>
              </a:rPr>
              <a:t>amoxicillin purchase online</a:t>
            </a:r>
            <a:br/>
            <a:r>
              <a:rPr b="false" i="false" strike="noStrike" sz="1200" u="none">
                <a:solidFill>
                  <a:srgbClr val="FFFFFF"/>
                </a:solidFill>
                <a:latin typeface="Calibri"/>
              </a:rPr>
              <a:t>where can i get free amoxicillin</a:t>
            </a:r>
            <a:br/>
            <a:r>
              <a:rPr b="false" i="false" strike="noStrike" sz="1200" u="none">
                <a:solidFill>
                  <a:srgbClr val="FFFFFF"/>
                </a:solidFill>
                <a:latin typeface="Calibri"/>
              </a:rPr>
              <a:t>Both brands of methylprednisolone injection contain benzyl alcohol, which may cause serious unwanted effects in premature infants.</a:t>
            </a:r>
            <a:br/>
            <a:r>
              <a:rPr b="false" i="false" strike="noStrike" sz="1200" u="none">
                <a:solidFill>
                  <a:srgbClr val="FFFFFF"/>
                </a:solidFill>
                <a:latin typeface="Calibri"/>
              </a:rPr>
              <a:t>what is prevacid amoxicillin clarithromycin used for</a:t>
            </a:r>
            <a:br/>
            <a:r>
              <a:rPr b="false" i="false" strike="noStrike" sz="1200" u="none">
                <a:solidFill>
                  <a:srgbClr val="FFFFFF"/>
                </a:solidFill>
                <a:latin typeface="Calibri"/>
              </a:rPr>
              <a:t>They also have great tutorials and videos on making your own salves, tincutres and other herbal produts.</a:t>
            </a:r>
            <a:br/>
            <a:r>
              <a:rPr b="false" i="false" strike="noStrike" sz="1200" u="none">
                <a:solidFill>
                  <a:srgbClr val="FFFFFF"/>
                </a:solidFill>
                <a:latin typeface="Calibri"/>
              </a:rPr>
              <a:t>buy cheap amoxicillin</a:t>
            </a:r>
            <a:br/>
            <a:r>
              <a:rPr b="false" i="false" strike="noStrike" sz="1200" u="none">
                <a:solidFill>
                  <a:srgbClr val="FFFFFF"/>
                </a:solidFill>
                <a:latin typeface="Calibri"/>
              </a:rPr>
              <a:t>do you need a prescription for amoxicillin in mexico</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dosage 1000 mg twice day</a:t>
            </a:r>
            <a:br/>
            <a:r>
              <a:rPr b="false" i="false" strike="noStrike" sz="1200" u="none">
                <a:solidFill>
                  <a:srgbClr val="FFFFFF"/>
                </a:solidFill>
                <a:latin typeface="Calibri"/>
              </a:rPr>
              <a:t>We used a blend of 7 oils one of which was oil of oregano and mixed them with a carrier oil</a:t>
            </a:r>
            <a:br/>
            <a:r>
              <a:rPr b="false" i="false" strike="noStrike" sz="1200" u="none">
                <a:solidFill>
                  <a:srgbClr val="FFFFFF"/>
                </a:solidFill>
                <a:latin typeface="Calibri"/>
              </a:rPr>
              <a:t>can i buy amoxicillin online</a:t>
            </a:r>
            <a:br/>
            <a:r>
              <a:rPr b="false" i="false" strike="noStrike" sz="1200" u="none">
                <a:solidFill>
                  <a:srgbClr val="FFFFFF"/>
                </a:solidFill>
                <a:latin typeface="Calibri"/>
              </a:rPr>
              <a:t>cheap generic amoxicillin</a:t>
            </a:r>
            <a:br/>
            <a:r>
              <a:rPr b="false" i="false" strike="noStrike" sz="1200" u="none">
                <a:solidFill>
                  <a:srgbClr val="FFFFFF"/>
                </a:solidFill>
                <a:latin typeface="Calibri"/>
              </a:rPr>
              <a:t>It is a treatment that is generally successful in clearing the skin, leading many patients to opt for multiple courses in their pursuit of an improved complexion</a:t>
            </a:r>
            <a:br/>
            <a:r>
              <a:rPr b="false" i="false" strike="noStrike" sz="1200" u="none">
                <a:solidFill>
                  <a:srgbClr val="FFFFFF"/>
                </a:solidFill>
                <a:latin typeface="Calibri"/>
              </a:rPr>
              <a:t>what is amoxicillin 250 mg used for in dogs</a:t>
            </a:r>
            <a:br/>
            <a:r>
              <a:rPr b="false" i="false" strike="noStrike" sz="1200" u="none">
                <a:solidFill>
                  <a:srgbClr val="FFFFFF"/>
                </a:solidFill>
                <a:latin typeface="Calibri"/>
              </a:rPr>
              <a:t>amoxicillin 500 mg 2 capsules twice a day</a:t>
            </a:r>
            <a:br/>
            <a:r>
              <a:rPr b="false" i="false" strike="noStrike" sz="1200" u="none">
                <a:solidFill>
                  <a:srgbClr val="FFFFFF"/>
                </a:solidFill>
                <a:latin typeface="Calibri"/>
              </a:rPr>
              <a:t>amoxicillin clavulanate 875 mg cost</a:t>
            </a:r>
            <a:br/>
            <a:r>
              <a:rPr b="false" i="false" strike="noStrike" sz="1200" u="none">
                <a:solidFill>
                  <a:srgbClr val="FFFFFF"/>
                </a:solidFill>
                <a:latin typeface="Calibri"/>
              </a:rPr>
              <a:t>amoxicillin 500 mg price walmart</a:t>
            </a:r>
            <a:br/>
            <a:r>
              <a:rPr b="false" i="false" strike="noStrike" sz="1200" u="none">
                <a:solidFill>
                  <a:srgbClr val="FFFFFF"/>
                </a:solidFill>
                <a:latin typeface="Calibri"/>
              </a:rPr>
              <a:t>I had been taking Pristiq since last August</a:t>
            </a:r>
            <a:br/>
            <a:r>
              <a:rPr b="false" i="false" strike="noStrike" sz="1200" u="none">
                <a:solidFill>
                  <a:srgbClr val="FFFFFF"/>
                </a:solidFill>
                <a:latin typeface="Calibri"/>
              </a:rPr>
              <a:t>amoxicillin suspension rxlist</a:t>
            </a:r>
            <a:br/>
            <a:r>
              <a:rPr b="false" i="false" strike="noStrike" sz="1200" u="none">
                <a:solidFill>
                  <a:srgbClr val="FFFFFF"/>
                </a:solidFill>
                <a:latin typeface="Calibri"/>
              </a:rPr>
              <a:t>buy liquid amoxicillin for dogs</a:t>
            </a:r>
            <a:br/>
            <a:r>
              <a:rPr b="false" i="false" strike="noStrike" sz="1200" u="none">
                <a:solidFill>
                  <a:srgbClr val="FFFFFF"/>
                </a:solidFill>
                <a:latin typeface="Calibri"/>
              </a:rPr>
              <a:t>Gentle massage helps absorption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Amoxicillin 850 Mg Uses - How To Get Amoxicillin Over The Counter</dc:title>
  <dc:description>Amoxicillin 850 mg uses, kegunaan obat novamox 500 amoxicillin, is it legal to buy amoxicillin online, how many mg of amoxicillin for uti, non prescription amoxicillin for cats, trimox 500mg dosage, amoxicillin 400mg/5ml dosage for 2 year old</dc:description>
  <dc:subject>Amoxicillin 850 Mg Uses - How To Get Amoxicillin Over The Counter</dc:subject>
  <cp:keywords>amoxicillin 5 mg, where can i buy amoxicillin for dogs, generic amoxicillin online, amoxicillin 875 mg during pregnancy, obat novamox 500 amoxicillin, amoxicillin online uk, amoxicillin 400mg/5ml price, 875 mg amoxicillin twice a day, amoxicillin trihydrate ca 500mg uses, where to get amoxicillin over the counter</cp:keywords>
  <cp:category/>
</cp:coreProperties>
</file>