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Abilify 2mg For Depression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the animals are treated and then reinfected at a later time, severe itching starts almost immediately, which indicates the itching may be due to an allergic reaction</a:t>
            </a:r>
            <a:br/>
            <a:r>
              <a:rPr b="false" i="false" strike="noStrike" sz="1200" u="none">
                <a:solidFill>
                  <a:srgbClr val="FFFFFF"/>
                </a:solidFill>
                <a:latin typeface="Calibri"/>
              </a:rPr>
              <a:t>abilify mg size</a:t>
            </a:r>
            <a:br/>
            <a:r>
              <a:rPr b="false" i="false" strike="noStrike" sz="1200" u="none">
                <a:solidFill>
                  <a:srgbClr val="FFFFFF"/>
                </a:solidFill>
                <a:latin typeface="Calibri"/>
              </a:rPr>
              <a:t>abilify 15 mg costo</a:t>
            </a:r>
            <a:br/>
            <a:r>
              <a:rPr b="false" i="false" strike="noStrike" sz="1200" u="none">
                <a:solidFill>
                  <a:srgbClr val="FFFFFF"/>
                </a:solidFill>
                <a:latin typeface="Calibri"/>
              </a:rPr>
              <a:t>discount abilify coupon</a:t>
            </a:r>
            <a:br/>
            <a:r>
              <a:rPr b="false" i="false" strike="noStrike" sz="1200" u="none">
                <a:solidFill>
                  <a:srgbClr val="FFFFFF"/>
                </a:solidFill>
                <a:latin typeface="Calibri"/>
              </a:rPr>
              <a:t>abilify 1mg /ml</a:t>
            </a:r>
            <a:br/>
            <a:r>
              <a:rPr b="false" i="false" strike="noStrike" sz="1200" u="none">
                <a:solidFill>
                  <a:srgbClr val="FFFFFF"/>
                </a:solidFill>
                <a:latin typeface="Calibri"/>
              </a:rPr>
              <a:t>Ended up with just over a 5mil count post wash - just making it over the threshold for IUI</a:t>
            </a:r>
            <a:br/>
            <a:r>
              <a:rPr b="false" i="false" strike="noStrike" sz="1200" u="none">
                <a:solidFill>
                  <a:srgbClr val="FFFFFF"/>
                </a:solidFill>
                <a:latin typeface="Calibri"/>
              </a:rPr>
              <a:t>abilify 30 mg fiyat俚abilify 30 mg price</a:t>
            </a:r>
            <a:br/>
            <a:r>
              <a:rPr b="false" i="false" strike="noStrike" sz="1200" u="none">
                <a:solidFill>
                  <a:srgbClr val="FFFFFF"/>
                </a:solidFill>
                <a:latin typeface="Calibri"/>
              </a:rPr>
              <a:t>abilify for depression weight gain</a:t>
            </a:r>
            <a:br/>
            <a:r>
              <a:rPr b="false" i="false" strike="noStrike" sz="1200" u="none">
                <a:solidFill>
                  <a:srgbClr val="FFFFFF"/>
                </a:solidFill>
                <a:latin typeface="Calibri"/>
              </a:rPr>
              <a:t>abilify pill looks like</a:t>
            </a:r>
            <a:br/>
            <a:r>
              <a:rPr b="false" i="false" strike="noStrike" sz="1200" u="none">
                <a:solidFill>
                  <a:srgbClr val="FFFFFF"/>
                </a:solidFill>
                <a:latin typeface="Calibri"/>
              </a:rPr>
              <a:t>aripiprazole online pharmacy</a:t>
            </a:r>
            <a:br/>
            <a:r>
              <a:rPr b="false" i="false" strike="noStrike" sz="1200" u="none">
                <a:solidFill>
                  <a:srgbClr val="FFFFFF"/>
                </a:solidFill>
                <a:latin typeface="Calibri"/>
              </a:rPr>
              <a:t>when will abilify be available in generic form</a:t>
            </a:r>
            <a:br/>
            <a:r>
              <a:rPr b="false" i="false" strike="noStrike" sz="1200" u="none">
                <a:solidFill>
                  <a:srgbClr val="FFFFFF"/>
                </a:solidFill>
                <a:latin typeface="Calibri"/>
              </a:rPr>
              <a:t>abilify 30 mg bipolar</a:t>
            </a:r>
            <a:br/>
            <a:r>
              <a:rPr b="false" i="false" strike="noStrike" sz="1200" u="none">
                <a:solidFill>
                  <a:srgbClr val="FFFFFF"/>
                </a:solidFill>
                <a:latin typeface="Calibri"/>
              </a:rPr>
              <a:t>She had me cut back to 15mg immediatly as the 15mg did not cause the same problems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lawsuit settlement</a:t>
            </a:r>
            <a:br/>
            <a:r>
              <a:rPr b="false" i="false" strike="noStrike" sz="1200" u="none">
                <a:solidFill>
                  <a:srgbClr val="FFFFFF"/>
                </a:solidFill>
                <a:latin typeface="Calibri"/>
              </a:rPr>
              <a:t>how can i get abilify cheap</a:t>
            </a:r>
            <a:br/>
            <a:r>
              <a:rPr b="false" i="false" strike="noStrike" sz="1200" u="none">
                <a:solidFill>
                  <a:srgbClr val="FFFFFF"/>
                </a:solidFill>
                <a:latin typeface="Calibri"/>
              </a:rPr>
              <a:t>abilify free trial</a:t>
            </a:r>
            <a:br/>
            <a:r>
              <a:rPr b="false" i="false" strike="noStrike" sz="1200" u="none">
                <a:solidFill>
                  <a:srgbClr val="FFFFFF"/>
                </a:solidFill>
                <a:latin typeface="Calibri"/>
              </a:rPr>
              <a:t>I am a mother trying to help reverse or put into remission the damage this Hashi&amp;rsquo;s has wreaked on my daughters body</a:t>
            </a:r>
            <a:br/>
            <a:r>
              <a:rPr b="false" i="false" strike="noStrike" sz="1200" u="none">
                <a:solidFill>
                  <a:srgbClr val="FFFFFF"/>
                </a:solidFill>
                <a:latin typeface="Calibri"/>
              </a:rPr>
              <a:t>price abilify 20 mg</a:t>
            </a:r>
            <a:br/>
            <a:r>
              <a:rPr b="false" i="false" strike="noStrike" sz="1200" u="none">
                <a:solidFill>
                  <a:srgbClr val="FFFFFF"/>
                </a:solidFill>
                <a:latin typeface="Calibri"/>
              </a:rPr>
              <a:t>Dentist visits are awful for me and if I ever do require narcotic pain medication my doctor has to prescribe a higher dose for it to be effective and take the edge off of my pain</a:t>
            </a:r>
            <a:br/>
            <a:r>
              <a:rPr b="false" i="false" strike="noStrike" sz="1200" u="none">
                <a:solidFill>
                  <a:srgbClr val="FFFFFF"/>
                </a:solidFill>
                <a:latin typeface="Calibri"/>
              </a:rPr>
              <a:t>abilify mg</a:t>
            </a:r>
            <a:br/>
            <a:r>
              <a:rPr b="false" i="false" strike="noStrike" sz="1200" u="none">
                <a:solidFill>
                  <a:srgbClr val="FFFFFF"/>
                </a:solidFill>
                <a:latin typeface="Calibri"/>
              </a:rPr>
              <a:t>abilify 15 mg prospect</a:t>
            </a:r>
            <a:br/>
            <a:r>
              <a:rPr b="false" i="false" strike="noStrike" sz="1200" u="none">
                <a:solidFill>
                  <a:srgbClr val="FFFFFF"/>
                </a:solidFill>
                <a:latin typeface="Calibri"/>
              </a:rPr>
              <a:t>buy abilify cheap</a:t>
            </a:r>
            <a:br/>
            <a:r>
              <a:rPr b="false" i="false" strike="noStrike" sz="1200" u="none">
                <a:solidFill>
                  <a:srgbClr val="FFFFFF"/>
                </a:solidFill>
                <a:latin typeface="Calibri"/>
              </a:rPr>
              <a:t>printable coupon for abilify</a:t>
            </a:r>
            <a:br/>
            <a:r>
              <a:rPr b="false" i="false" strike="noStrike" sz="1200" u="none">
                <a:solidFill>
                  <a:srgbClr val="FFFFFF"/>
                </a:solidFill>
                <a:latin typeface="Calibri"/>
              </a:rPr>
              <a:t>cost 5 mg abilify</a:t>
            </a:r>
            <a:br/>
            <a:r>
              <a:rPr b="false" i="false" strike="noStrike" sz="1200" u="none">
                <a:solidFill>
                  <a:srgbClr val="FFFFFF"/>
                </a:solidFill>
                <a:latin typeface="Calibri"/>
              </a:rPr>
              <a:t>abilify 5mg tablets</a:t>
            </a:r>
            <a:br/>
            <a:r>
              <a:rPr b="false" i="false" strike="noStrike" sz="1200" u="none">
                <a:solidFill>
                  <a:srgbClr val="FFFFFF"/>
                </a:solidFill>
                <a:latin typeface="Calibri"/>
              </a:rPr>
              <a:t>There are many here whom have tried and use cymbalta including myself</a:t>
            </a:r>
            <a:br/>
            <a:r>
              <a:rPr b="false" i="false" strike="noStrike" sz="1200" u="none">
                <a:solidFill>
                  <a:srgbClr val="FFFFFF"/>
                </a:solidFill>
                <a:latin typeface="Calibri"/>
              </a:rPr>
              <a:t>buy aripiprazole</a:t>
            </a:r>
            <a:br/>
            <a:r>
              <a:rPr b="false" i="false" strike="noStrike" sz="1200" u="none">
                <a:solidFill>
                  <a:srgbClr val="FFFFFF"/>
                </a:solidFill>
                <a:latin typeface="Calibri"/>
              </a:rPr>
              <a:t>abilify tablet size</a:t>
            </a:r>
            <a:br/>
            <a:r>
              <a:rPr b="false" i="false" strike="noStrike" sz="1200" u="none">
                <a:solidFill>
                  <a:srgbClr val="FFFFFF"/>
                </a:solidFill>
                <a:latin typeface="Calibri"/>
              </a:rPr>
              <a:t>abilify maintena prescribing information</a:t>
            </a:r>
            <a:br/>
            <a:r>
              <a:rPr b="false" i="false" strike="noStrike" sz="1200" u="none">
                <a:solidFill>
                  <a:srgbClr val="FFFFFF"/>
                </a:solidFill>
                <a:latin typeface="Calibri"/>
              </a:rPr>
              <a:t>But they also may be in a pharmaceutical firm or medical device firm," says Pamela McCoy, an assistant dean at Quinlan.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ordering abilify canada</a:t>
            </a:r>
            <a:br/>
            <a:r>
              <a:rPr b="false" i="false" strike="noStrike" sz="1200" u="none">
                <a:solidFill>
                  <a:srgbClr val="FFFFFF"/>
                </a:solidFill>
                <a:latin typeface="Calibri"/>
              </a:rPr>
              <a:t>abilify pill splitting</a:t>
            </a:r>
            <a:br/>
            <a:r>
              <a:rPr b="false" i="false" strike="noStrike" sz="1200" u="none">
                <a:solidFill>
                  <a:srgbClr val="FFFFFF"/>
                </a:solidFill>
                <a:latin typeface="Calibri"/>
              </a:rPr>
              <a:t>abilify for depression augmentation</a:t>
            </a:r>
            <a:br/>
            <a:r>
              <a:rPr b="false" i="false" strike="noStrike" sz="1200" u="none">
                <a:solidFill>
                  <a:srgbClr val="FFFFFF"/>
                </a:solidFill>
                <a:latin typeface="Calibri"/>
              </a:rPr>
              <a:t>cheapest abilify prices</a:t>
            </a:r>
            <a:br/>
            <a:r>
              <a:rPr b="false" i="false" strike="noStrike" sz="1200" u="none">
                <a:solidFill>
                  <a:srgbClr val="FFFFFF"/>
                </a:solidFill>
                <a:latin typeface="Calibri"/>
              </a:rPr>
              <a:t>much does abilify 5mg cost</a:t>
            </a:r>
            <a:br/>
            <a:r>
              <a:rPr b="false" i="false" strike="noStrike" sz="1200" u="none">
                <a:solidFill>
                  <a:srgbClr val="FFFFFF"/>
                </a:solidFill>
                <a:latin typeface="Calibri"/>
              </a:rPr>
              <a:t>Hair well moistened with a solution of permethrin, rubbing the drug in the hair roots</a:t>
            </a:r>
            <a:br/>
            <a:r>
              <a:rPr b="false" i="false" strike="noStrike" sz="1200" u="none">
                <a:solidFill>
                  <a:srgbClr val="FFFFFF"/>
                </a:solidFill>
                <a:latin typeface="Calibri"/>
              </a:rPr>
              <a:t>abilify 2mg for depression</a:t>
            </a:r>
            <a:br/>
            <a:r>
              <a:rPr b="false" i="false" strike="noStrike" sz="1200" u="none">
                <a:solidFill>
                  <a:srgbClr val="FFFFFF"/>
                </a:solidFill>
                <a:latin typeface="Calibri"/>
              </a:rPr>
              <a:t>abilify dosing rxlist</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abilify dosage 20 mg</a:t>
            </a:r>
            <a:br/>
            <a:r>
              <a:rPr b="false" i="false" strike="noStrike" sz="1200" u="none">
                <a:solidFill>
                  <a:srgbClr val="FFFFFF"/>
                </a:solidFill>
                <a:latin typeface="Calibri"/>
              </a:rPr>
              <a:t>low cost abilify</a:t>
            </a:r>
            <a:br/>
            <a:r>
              <a:rPr b="false" i="false" strike="noStrike" sz="1200" u="none">
                <a:solidFill>
                  <a:srgbClr val="FFFFFF"/>
                </a:solidFill>
                <a:latin typeface="Calibri"/>
              </a:rPr>
              <a:t>otsuka abilify tablets 10mg</a:t>
            </a:r>
            <a:br/>
            <a:r>
              <a:rPr b="false" i="false" strike="noStrike" sz="1200" u="none">
                <a:solidFill>
                  <a:srgbClr val="FFFFFF"/>
                </a:solidFill>
                <a:latin typeface="Calibri"/>
              </a:rPr>
              <a:t>abilify prices canada</a:t>
            </a:r>
            <a:br/>
            <a:r>
              <a:rPr b="false" i="false" strike="noStrike" sz="1200" u="none">
                <a:solidFill>
                  <a:srgbClr val="FFFFFF"/>
                </a:solidFill>
                <a:latin typeface="Calibri"/>
              </a:rPr>
              <a:t>I can say my husband of 2 yrs is being patient with me over this, but getting very upset with the doctors</a:t>
            </a:r>
            <a:br/>
            <a:r>
              <a:rPr b="false" i="false" strike="noStrike" sz="1200" u="none">
                <a:solidFill>
                  <a:srgbClr val="FFFFFF"/>
                </a:solidFill>
                <a:latin typeface="Calibri"/>
              </a:rPr>
              <a:t>purchase abilify online</a:t>
            </a:r>
            <a:br/>
            <a:r>
              <a:rPr b="false" i="false" strike="noStrike" sz="1200" u="none">
                <a:solidFill>
                  <a:srgbClr val="FFFFFF"/>
                </a:solidFill>
                <a:latin typeface="Calibri"/>
              </a:rPr>
              <a:t>wean off 2mg abilify</a:t>
            </a:r>
            <a:br/>
            <a:r>
              <a:rPr b="false" i="false" strike="noStrike" sz="1200" u="none">
                <a:solidFill>
                  <a:srgbClr val="FFFFFF"/>
                </a:solidFill>
                <a:latin typeface="Calibri"/>
              </a:rPr>
              <a:t>abilify coupon 2015</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online no prescription</a:t>
            </a:r>
            <a:br/>
            <a:r>
              <a:rPr b="false" i="false" strike="noStrike" sz="1200" u="none">
                <a:solidFill>
                  <a:srgbClr val="FFFFFF"/>
                </a:solidFill>
                <a:latin typeface="Calibri"/>
              </a:rPr>
              <a:t>abilify 10 mg tablets</a:t>
            </a:r>
            <a:br/>
            <a:r>
              <a:rPr b="false" i="false" strike="noStrike" sz="1200" u="none">
                <a:solidFill>
                  <a:srgbClr val="FFFFFF"/>
                </a:solidFill>
                <a:latin typeface="Calibri"/>
              </a:rPr>
              <a:t>buy abilify discount</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5 mg abilify children</a:t>
            </a:r>
            <a:br/>
            <a:r>
              <a:rPr b="false" i="false" strike="noStrike" sz="1200" u="none">
                <a:solidFill>
                  <a:srgbClr val="FFFFFF"/>
                </a:solidFill>
                <a:latin typeface="Calibri"/>
              </a:rPr>
              <a:t>abilify tablets dosage</a:t>
            </a:r>
            <a:br/>
            <a:r>
              <a:rPr b="false" i="false" strike="noStrike" sz="1200" u="none">
                <a:solidFill>
                  <a:srgbClr val="FFFFFF"/>
                </a:solidFill>
                <a:latin typeface="Calibri"/>
              </a:rPr>
              <a:t>Cephalexin side effects reduction of</a:t>
            </a:r>
            <a:br/>
            <a:r>
              <a:rPr b="false" i="false" strike="noStrike" sz="1200" u="none">
                <a:solidFill>
                  <a:srgbClr val="FFFFFF"/>
                </a:solidFill>
                <a:latin typeface="Calibri"/>
              </a:rPr>
              <a:t>10mg abilify</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20 mg abilify cost</a:t>
            </a:r>
            <a:br/>
            <a:r>
              <a:rPr b="false" i="false" strike="noStrike" sz="1200" u="none">
                <a:solidFill>
                  <a:srgbClr val="FFFFFF"/>
                </a:solidFill>
                <a:latin typeface="Calibri"/>
              </a:rPr>
              <a:t>Head still pounding at bed, but feel asleep ok - woke at 6am and started chores - still full of energy</a:t>
            </a:r>
            <a:br/>
            <a:r>
              <a:rPr b="false" i="false" strike="noStrike" sz="1200" u="none">
                <a:solidFill>
                  <a:srgbClr val="FFFFFF"/>
                </a:solidFill>
                <a:latin typeface="Calibri"/>
              </a:rPr>
              <a:t>abilify no prescription needed</a:t>
            </a:r>
            <a:br/>
            <a:r>
              <a:rPr b="false" i="false" strike="noStrike" sz="1200" u="none">
                <a:solidFill>
                  <a:srgbClr val="FFFFFF"/>
                </a:solidFill>
                <a:latin typeface="Calibri"/>
              </a:rPr>
              <a:t>where can i buy abilify cheaper</a:t>
            </a:r>
            <a:br/>
            <a:r>
              <a:rPr b="false" i="false" strike="noStrike" sz="1200" u="none">
                <a:solidFill>
                  <a:srgbClr val="FFFFFF"/>
                </a:solidFill>
                <a:latin typeface="Calibri"/>
              </a:rPr>
              <a:t>First off, cover your dog&amp;rsquo;s bed with clean sheets, and make sure to wash and clean them every day</a:t>
            </a:r>
            <a:br/>
            <a:r>
              <a:rPr b="false" i="false" strike="noStrike" sz="1200" u="none">
                <a:solidFill>
                  <a:srgbClr val="FFFFFF"/>
                </a:solidFill>
                <a:latin typeface="Calibri"/>
              </a:rPr>
              <a:t>how to take abilify 2mg</a:t>
            </a:r>
            <a:br/>
            <a:r>
              <a:rPr b="false" i="false" strike="noStrike" sz="1200" u="none">
                <a:solidFill>
                  <a:srgbClr val="FFFFFF"/>
                </a:solidFill>
                <a:latin typeface="Calibri"/>
              </a:rPr>
              <a:t>Since November's large dips, the Dow Jones Industrial Average has recovered by more than 2,000 points</a:t>
            </a:r>
            <a:br/>
            <a:r>
              <a:rPr b="false" i="false" strike="noStrike" sz="1200" u="none">
                <a:solidFill>
                  <a:srgbClr val="FFFFFF"/>
                </a:solidFill>
                <a:latin typeface="Calibri"/>
              </a:rPr>
              <a:t>abilify pill identification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abilify cause weight gain at 2.5 mg</a:t>
            </a:r>
            <a:br/>
            <a:r>
              <a:rPr b="false" i="false" strike="noStrike" sz="1200" u="none">
                <a:solidFill>
                  <a:srgbClr val="FFFFFF"/>
                </a:solidFill>
                <a:latin typeface="Calibri"/>
              </a:rPr>
              <a:t>abilify cheap canada</a:t>
            </a:r>
            <a:br/>
            <a:r>
              <a:rPr b="false" i="false" strike="noStrike" sz="1200" u="none">
                <a:solidFill>
                  <a:srgbClr val="FFFFFF"/>
                </a:solidFill>
                <a:latin typeface="Calibri"/>
              </a:rPr>
              <a:t>generic abilify (aripiprazole)</a:t>
            </a:r>
            <a:br/>
            <a:r>
              <a:rPr b="false" i="false" strike="noStrike" sz="1200" u="none">
                <a:solidFill>
                  <a:srgbClr val="FFFFFF"/>
                </a:solidFill>
                <a:latin typeface="Calibri"/>
              </a:rPr>
              <a:t>Milk imipramine plus desipramine levels ranged from 48 to 622 mcg/L, with little correlation to dosage</a:t>
            </a:r>
            <a:br/>
            <a:r>
              <a:rPr b="false" i="false" strike="noStrike" sz="1200" u="none">
                <a:solidFill>
                  <a:srgbClr val="FFFFFF"/>
                </a:solidFill>
                <a:latin typeface="Calibri"/>
              </a:rPr>
              <a:t>abilify discount code</a:t>
            </a:r>
            <a:br/>
            <a:r>
              <a:rPr b="false" i="false" strike="noStrike" sz="1200" u="none">
                <a:solidFill>
                  <a:srgbClr val="FFFFFF"/>
                </a:solidFill>
                <a:latin typeface="Calibri"/>
              </a:rPr>
              <a:t>discount coupon for abilify</a:t>
            </a:r>
            <a:br/>
            <a:r>
              <a:rPr b="false" i="false" strike="noStrike" sz="1200" u="none">
                <a:solidFill>
                  <a:srgbClr val="FFFFFF"/>
                </a:solidFill>
                <a:latin typeface="Calibri"/>
              </a:rPr>
              <a:t>abilify drug discount card</a:t>
            </a:r>
            <a:br/>
            <a:r>
              <a:rPr b="false" i="false" strike="noStrike" sz="1200" u="none">
                <a:solidFill>
                  <a:srgbClr val="FFFFFF"/>
                </a:solidFill>
                <a:latin typeface="Calibri"/>
              </a:rPr>
              <a:t>free trial coupon for abilify</a:t>
            </a:r>
            <a:br/>
            <a:r>
              <a:rPr b="false" i="false" strike="noStrike" sz="1200" u="none">
                <a:solidFill>
                  <a:srgbClr val="FFFFFF"/>
                </a:solidFill>
                <a:latin typeface="Calibri"/>
              </a:rPr>
              <a:t>buy aripiprazole online canada</a:t>
            </a:r>
            <a:br/>
            <a:r>
              <a:rPr b="false" i="false" strike="noStrike" sz="1200" u="none">
                <a:solidFill>
                  <a:srgbClr val="FFFFFF"/>
                </a:solidFill>
                <a:latin typeface="Calibri"/>
              </a:rPr>
              <a:t>When you place your order, you will be asked to complete a free online consultation, which will be examined by one of our doctors</a:t>
            </a:r>
            <a:br/>
            <a:r>
              <a:rPr b="false" i="false" strike="noStrike" sz="1200" u="none">
                <a:solidFill>
                  <a:srgbClr val="FFFFFF"/>
                </a:solidFill>
                <a:latin typeface="Calibri"/>
              </a:rPr>
              <a:t>order generic abilify</a:t>
            </a:r>
            <a:br/>
            <a:r>
              <a:rPr b="false" i="false" strike="noStrike" sz="1200" u="none">
                <a:solidFill>
                  <a:srgbClr val="FFFFFF"/>
                </a:solidFill>
                <a:latin typeface="Calibri"/>
              </a:rPr>
              <a:t>veterans receive free reconstructive surgery on injuries that are not covered by government benefits, said Leaf, who is the foundation's medical director.</a:t>
            </a:r>
            <a:br/>
            <a:r>
              <a:rPr b="false" i="false" strike="noStrike" sz="1200" u="none">
                <a:solidFill>
                  <a:srgbClr val="FFFFFF"/>
                </a:solidFill>
                <a:latin typeface="Calibri"/>
              </a:rPr>
              <a:t>10mg abilify for anxiety</a:t>
            </a:r>
            <a:br/>
            <a:r>
              <a:rPr b="false" i="false" strike="noStrike" sz="1200" u="none">
                <a:solidFill>
                  <a:srgbClr val="FFFFFF"/>
                </a:solidFill>
                <a:latin typeface="Calibri"/>
              </a:rPr>
              <a:t>price of abilify</a:t>
            </a:r>
            <a:br/>
            <a:r>
              <a:rPr b="false" i="false" strike="noStrike" sz="1200" u="none">
                <a:solidFill>
                  <a:srgbClr val="FFFFFF"/>
                </a:solidFill>
                <a:latin typeface="Calibri"/>
              </a:rPr>
              <a:t>legitimate loan sites Carter was charged with making terroristic threats</a:t>
            </a:r>
            <a:br/>
            <a:r>
              <a:rPr b="false" i="false" strike="noStrike" sz="1200" u="none">
                <a:solidFill>
                  <a:srgbClr val="FFFFFF"/>
                </a:solidFill>
                <a:latin typeface="Calibri"/>
              </a:rPr>
              <a:t>abilify 2.5 mg bipolar</a:t>
            </a:r>
            <a:br/>
            <a:r>
              <a:rPr b="false" i="false" strike="noStrike" sz="1200" u="none">
                <a:solidFill>
                  <a:srgbClr val="FFFFFF"/>
                </a:solidFill>
                <a:latin typeface="Calibri"/>
              </a:rPr>
              <a:t>So far, I am feeling more high and full of energy than I ever have been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 mg abilify reviews</a:t>
            </a:r>
            <a:br/>
            <a:r>
              <a:rPr b="false" i="false" strike="noStrike" sz="1200" u="none">
                <a:solidFill>
                  <a:srgbClr val="FFFFFF"/>
                </a:solidFill>
                <a:latin typeface="Calibri"/>
              </a:rPr>
              <a:t>Now every so often, my face and whole arms are in it</a:t>
            </a:r>
            <a:br/>
            <a:r>
              <a:rPr b="false" i="false" strike="noStrike" sz="1200" u="none">
                <a:solidFill>
                  <a:srgbClr val="FFFFFF"/>
                </a:solidFill>
                <a:latin typeface="Calibri"/>
              </a:rPr>
              <a:t>abilify 2mg</a:t>
            </a:r>
            <a:br/>
            <a:r>
              <a:rPr b="false" i="false" strike="noStrike" sz="1200" u="none">
                <a:solidFill>
                  <a:srgbClr val="FFFFFF"/>
                </a:solidFill>
                <a:latin typeface="Calibri"/>
              </a:rPr>
              <a:t>abilify qtc prolongation</a:t>
            </a:r>
            <a:br/>
            <a:r>
              <a:rPr b="false" i="false" strike="noStrike" sz="1200" u="none">
                <a:solidFill>
                  <a:srgbClr val="FFFFFF"/>
                </a:solidFill>
                <a:latin typeface="Calibri"/>
              </a:rPr>
              <a:t>abilify tablet sizes</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abilify 10 mg tabletten</a:t>
            </a:r>
            <a:br/>
            <a:r>
              <a:rPr b="false" i="false" strike="noStrike" sz="1200" u="none">
                <a:solidFill>
                  <a:srgbClr val="FFFFFF"/>
                </a:solidFill>
                <a:latin typeface="Calibri"/>
              </a:rPr>
              <a:t>abilify aripiprazole 10 mg</a:t>
            </a:r>
            <a:br/>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abilify coupon walgreens</a:t>
            </a:r>
            <a:br/>
            <a:r>
              <a:rPr b="false" i="false" strike="noStrike" sz="1200" u="none">
                <a:solidFill>
                  <a:srgbClr val="FFFFFF"/>
                </a:solidFill>
                <a:latin typeface="Calibri"/>
              </a:rPr>
              <a:t>History of allergy or rash to other AEDs (may increase frequency of nonserious rash)</a:t>
            </a:r>
            <a:br/>
            <a:r>
              <a:rPr b="false" i="false" strike="noStrike" sz="1200" u="none">
                <a:solidFill>
                  <a:srgbClr val="FFFFFF"/>
                </a:solidFill>
                <a:latin typeface="Calibri"/>
              </a:rPr>
              <a:t>price of abilify in canada</a:t>
            </a:r>
            <a:br/>
            <a:r>
              <a:rPr b="false" i="false" strike="noStrike" sz="1200" u="none">
                <a:solidFill>
                  <a:srgbClr val="FFFFFF"/>
                </a:solidFill>
                <a:latin typeface="Calibri"/>
              </a:rPr>
              <a:t>cheap abilify no prescription</a:t>
            </a:r>
            <a:br/>
            <a:r>
              <a:rPr b="false" i="false" strike="noStrike" sz="1200" u="none">
                <a:solidFill>
                  <a:srgbClr val="FFFFFF"/>
                </a:solidFill>
                <a:latin typeface="Calibri"/>
              </a:rPr>
              <a:t>buy generic abilify online</a:t>
            </a:r>
            <a:br/>
            <a:r>
              <a:rPr b="false" i="false" strike="noStrike" sz="1200" u="none">
                <a:solidFill>
                  <a:srgbClr val="FFFFFF"/>
                </a:solidFill>
                <a:latin typeface="Calibri"/>
              </a:rPr>
              <a:t>abilify 30 mg yan etkileri</a:t>
            </a:r>
            <a:br/>
            <a:r>
              <a:rPr b="false" i="false" strike="noStrike" sz="1200" u="none">
                <a:solidFill>
                  <a:srgbClr val="FFFFFF"/>
                </a:solidFill>
                <a:latin typeface="Calibri"/>
              </a:rPr>
              <a:t>abilify prescription price</a:t>
            </a:r>
            <a:br/>
            <a:r>
              <a:rPr b="false" i="false" strike="noStrike" sz="1200" u="none">
                <a:solidFill>
                  <a:srgbClr val="FFFFFF"/>
                </a:solidFill>
                <a:latin typeface="Calibri"/>
              </a:rPr>
              <a:t>Universal precautions should be used when contact with blood or body fluids is anticipated (22)</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cheap price</a:t>
            </a:r>
            <a:br/>
            <a:r>
              <a:rPr b="false" i="false" strike="noStrike" sz="1200" u="none">
                <a:solidFill>
                  <a:srgbClr val="FFFFFF"/>
                </a:solidFill>
                <a:latin typeface="Calibri"/>
              </a:rPr>
              <a:t>Salza: I am an ardent believer in the message of Fatima, which includes some of the most ominous warnings that God has given us since the apostolic age</a:t>
            </a:r>
            <a:br/>
            <a:r>
              <a:rPr b="false" i="false" strike="noStrike" sz="1200" u="none">
                <a:solidFill>
                  <a:srgbClr val="FFFFFF"/>
                </a:solidFill>
                <a:latin typeface="Calibri"/>
              </a:rPr>
              <a:t>abilify cheapest prices</a:t>
            </a:r>
            <a:br/>
            <a:r>
              <a:rPr b="false" i="false" strike="noStrike" sz="1200" u="none">
                <a:solidFill>
                  <a:srgbClr val="FFFFFF"/>
                </a:solidFill>
                <a:latin typeface="Calibri"/>
              </a:rPr>
              <a:t>abilify buy canada</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purchase aripiprazole</a:t>
            </a:r>
            <a:br/>
            <a:r>
              <a:rPr b="false" i="false" strike="noStrike" sz="1200" u="none">
                <a:solidFill>
                  <a:srgbClr val="FFFFFF"/>
                </a:solidFill>
                <a:latin typeface="Calibri"/>
              </a:rPr>
              <a:t>The programming is initially performed each month after the pump is implanted; once a patient has reached a stable dose, then the pump is checked and refilled every two to three months.</a:t>
            </a:r>
            <a:br/>
            <a:r>
              <a:rPr b="false" i="false" strike="noStrike" sz="1200" u="none">
                <a:solidFill>
                  <a:srgbClr val="FFFFFF"/>
                </a:solidFill>
                <a:latin typeface="Calibri"/>
              </a:rPr>
              <a:t>cheapest abilify online</a:t>
            </a:r>
            <a:br/>
            <a:r>
              <a:rPr b="false" i="false" strike="noStrike" sz="1200" u="none">
                <a:solidFill>
                  <a:srgbClr val="FFFFFF"/>
                </a:solidFill>
                <a:latin typeface="Calibri"/>
              </a:rPr>
              <a:t>abilify tablets used</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much does abilify cost canada</a:t>
            </a:r>
            <a:br/>
            <a:r>
              <a:rPr b="false" i="false" strike="noStrike" sz="1200" u="none">
                <a:solidFill>
                  <a:srgbClr val="FFFFFF"/>
                </a:solidFill>
                <a:latin typeface="Calibri"/>
              </a:rPr>
              <a:t>abilify information leaflet</a:t>
            </a:r>
            <a:br/>
            <a:r>
              <a:rPr b="false" i="false" strike="noStrike" sz="1200" u="none">
                <a:solidFill>
                  <a:srgbClr val="FFFFFF"/>
                </a:solidFill>
                <a:latin typeface="Calibri"/>
              </a:rPr>
              <a:t>Basically meaning because people have heard it doesn&amp;rsquo;t worj as well they believe it when they take it and it doesn&amp;rsquo;t</a:t>
            </a:r>
            <a:br/>
            <a:r>
              <a:rPr b="false" i="false" strike="noStrike" sz="1200" u="none">
                <a:solidFill>
                  <a:srgbClr val="FFFFFF"/>
                </a:solidFill>
                <a:latin typeface="Calibri"/>
              </a:rPr>
              <a:t>cheapest place to buy abilify</a:t>
            </a:r>
            <a:br/>
            <a:r>
              <a:rPr b="false" i="false" strike="noStrike" sz="1200" u="none">
                <a:solidFill>
                  <a:srgbClr val="FFFFFF"/>
                </a:solidFill>
                <a:latin typeface="Calibri"/>
              </a:rPr>
              <a:t>The pain waxes and wanes in intensity, but never really goes away</a:t>
            </a:r>
            <a:br/>
            <a:r>
              <a:rPr b="false" i="false" strike="noStrike" sz="1200" u="none">
                <a:solidFill>
                  <a:srgbClr val="FFFFFF"/>
                </a:solidFill>
                <a:latin typeface="Calibri"/>
              </a:rPr>
              <a:t>abilify 2mg tablets</a:t>
            </a:r>
            <a:br/>
            <a:r>
              <a:rPr b="false" i="false" strike="noStrike" sz="1200" u="none">
                <a:solidFill>
                  <a:srgbClr val="FFFFFF"/>
                </a:solidFill>
                <a:latin typeface="Calibri"/>
              </a:rPr>
              <a:t>Hello guest 1969, I am glad to see someone else who has had their thyroid out make a comment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pill</a:t>
            </a:r>
            <a:br/>
            <a:r>
              <a:rPr b="false" i="false" strike="noStrike" sz="1200" u="none">
                <a:solidFill>
                  <a:srgbClr val="FFFFFF"/>
                </a:solidFill>
                <a:latin typeface="Calibri"/>
              </a:rPr>
              <a:t>abilify 1mg weight gain</a:t>
            </a:r>
            <a:br/>
            <a:r>
              <a:rPr b="false" i="false" strike="noStrike" sz="1200" u="none">
                <a:solidFill>
                  <a:srgbClr val="FFFFFF"/>
                </a:solidFill>
                <a:latin typeface="Calibri"/>
              </a:rPr>
              <a:t>average price abilify</a:t>
            </a:r>
            <a:br/>
            <a:r>
              <a:rPr b="false" i="false" strike="noStrike" sz="1200" u="none">
                <a:solidFill>
                  <a:srgbClr val="FFFFFF"/>
                </a:solidFill>
                <a:latin typeface="Calibri"/>
              </a:rPr>
              <a:t>abilify 20 mg pill</a:t>
            </a:r>
            <a:br/>
            <a:r>
              <a:rPr b="false" i="false" strike="noStrike" sz="1200" u="none">
                <a:solidFill>
                  <a:srgbClr val="FFFFFF"/>
                </a:solidFill>
                <a:latin typeface="Calibri"/>
              </a:rPr>
              <a:t>average cost abilify</a:t>
            </a:r>
            <a:br/>
            <a:r>
              <a:rPr b="false" i="false" strike="noStrike" sz="1200" u="none">
                <a:solidFill>
                  <a:srgbClr val="FFFFFF"/>
                </a:solidFill>
                <a:latin typeface="Calibri"/>
              </a:rPr>
              <a:t>can abilify be taken alone for depression</a:t>
            </a:r>
            <a:br/>
            <a:r>
              <a:rPr b="false" i="false" strike="noStrike" sz="1200" u="none">
                <a:solidFill>
                  <a:srgbClr val="FFFFFF"/>
                </a:solidFill>
                <a:latin typeface="Calibri"/>
              </a:rPr>
              <a:t>0LI spent the early part of my career characterizing these people as the 0Hbad guys,0I and there certainly was plenty about which to complain.0M</a:t>
            </a:r>
            <a:br/>
            <a:r>
              <a:rPr b="false" i="false" strike="noStrike" sz="1200" u="none">
                <a:solidFill>
                  <a:srgbClr val="FFFFFF"/>
                </a:solidFill>
                <a:latin typeface="Calibri"/>
              </a:rPr>
              <a:t>abilify prescribing information</a:t>
            </a:r>
            <a:br/>
            <a:r>
              <a:rPr b="false" i="false" strike="noStrike" sz="1200" u="none">
                <a:solidFill>
                  <a:srgbClr val="FFFFFF"/>
                </a:solidFill>
                <a:latin typeface="Calibri"/>
              </a:rPr>
              <a:t>I was so fucking scared that i mmediately wrote in the search 1966 Cadillac Deville to get the evil dog off my computer screen</a:t>
            </a:r>
            <a:br/>
            <a:r>
              <a:rPr b="false" i="false" strike="noStrike" sz="1200" u="none">
                <a:solidFill>
                  <a:srgbClr val="FFFFFF"/>
                </a:solidFill>
                <a:latin typeface="Calibri"/>
              </a:rPr>
              <a:t>abilify online coupon</a:t>
            </a:r>
            <a:br/>
            <a:r>
              <a:rPr b="false" i="false" strike="noStrike" sz="1200" u="none">
                <a:solidFill>
                  <a:srgbClr val="FFFFFF"/>
                </a:solidFill>
                <a:latin typeface="Calibri"/>
              </a:rPr>
              <a:t>buy abilify from canada</a:t>
            </a:r>
            <a:br/>
            <a:r>
              <a:rPr b="false" i="false" strike="noStrike" sz="1200" u="none">
                <a:solidFill>
                  <a:srgbClr val="FFFFFF"/>
                </a:solidFill>
                <a:latin typeface="Calibri"/>
              </a:rPr>
              <a:t>Updated November 13, 2014 by Michelle Wheeler, PharmD Drug Information Specialist</a:t>
            </a:r>
            <a:br/>
            <a:r>
              <a:rPr b="false" i="false" strike="noStrike" sz="1200" u="none">
                <a:solidFill>
                  <a:srgbClr val="FFFFFF"/>
                </a:solidFill>
                <a:latin typeface="Calibri"/>
              </a:rPr>
              <a:t>2mg abilify depression</a:t>
            </a:r>
            <a:br/>
            <a:r>
              <a:rPr b="false" i="false" strike="noStrike" sz="1200" u="none">
                <a:solidFill>
                  <a:srgbClr val="FFFFFF"/>
                </a:solidFill>
                <a:latin typeface="Calibri"/>
              </a:rPr>
              <a:t>abilify free trial offer</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when is the best time to take 2mg of abilify</a:t>
            </a:r>
            <a:br/>
            <a:r>
              <a:rPr b="false" i="false" strike="noStrike" sz="1200" u="none">
                <a:solidFill>
                  <a:srgbClr val="FFFFFF"/>
                </a:solidFill>
                <a:latin typeface="Calibri"/>
              </a:rPr>
              <a:t>Du och din lkare br kontrollera din vikt regelbundet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abilify canada</a:t>
            </a:r>
            <a:br/>
            <a:r>
              <a:rPr b="false" i="false" strike="noStrike" sz="1200" u="none">
                <a:solidFill>
                  <a:srgbClr val="FFFFFF"/>
                </a:solidFill>
                <a:latin typeface="Calibri"/>
              </a:rPr>
              <a:t>Die Sporm (late onset type) tritt frhestens nach sieben Tagen, im Mittel nach 24 Tagen auf</a:t>
            </a:r>
            <a:br/>
            <a:r>
              <a:rPr b="false" i="false" strike="noStrike" sz="1200" u="none">
                <a:solidFill>
                  <a:srgbClr val="FFFFFF"/>
                </a:solidFill>
                <a:latin typeface="Calibri"/>
              </a:rPr>
              <a:t>abilify price usa</a:t>
            </a:r>
            <a:br/>
            <a:r>
              <a:rPr b="false" i="false" strike="noStrike" sz="1200" u="none">
                <a:solidFill>
                  <a:srgbClr val="FFFFFF"/>
                </a:solidFill>
                <a:latin typeface="Calibri"/>
              </a:rPr>
              <a:t>Avoid oral form with antacids containing magnesium or aluminum, sucralfate, didanosine, iron, zinc, other metal cations (separate dosing by at least 2 hours)</a:t>
            </a:r>
            <a:br/>
            <a:r>
              <a:rPr b="false" i="false" strike="noStrike" sz="1200" u="none">
                <a:solidFill>
                  <a:srgbClr val="FFFFFF"/>
                </a:solidFill>
                <a:latin typeface="Calibri"/>
              </a:rPr>
              <a:t>abilify 50 mg</a:t>
            </a:r>
            <a:br/>
            <a:r>
              <a:rPr b="false" i="false" strike="noStrike" sz="1200" u="none">
                <a:solidFill>
                  <a:srgbClr val="FFFFFF"/>
                </a:solidFill>
                <a:latin typeface="Calibri"/>
              </a:rPr>
              <a:t>abilify coupon 2014</a:t>
            </a:r>
            <a:br/>
            <a:r>
              <a:rPr b="false" i="false" strike="noStrike" sz="1200" u="none">
                <a:solidFill>
                  <a:srgbClr val="FFFFFF"/>
                </a:solidFill>
                <a:latin typeface="Calibri"/>
              </a:rPr>
              <a:t>buy 20 mg abilify online</a:t>
            </a:r>
            <a:br/>
            <a:r>
              <a:rPr b="false" i="false" strike="noStrike" sz="1200" u="none">
                <a:solidFill>
                  <a:srgbClr val="FFFFFF"/>
                </a:solidFill>
                <a:latin typeface="Calibri"/>
              </a:rPr>
              <a:t>abilify 15mg prices</a:t>
            </a:r>
            <a:br/>
            <a:r>
              <a:rPr b="false" i="false" strike="noStrike" sz="1200" u="none">
                <a:solidFill>
                  <a:srgbClr val="FFFFFF"/>
                </a:solidFill>
                <a:latin typeface="Calibri"/>
              </a:rPr>
              <a:t>abilify 15 mg</a:t>
            </a:r>
            <a:br/>
            <a:r>
              <a:rPr b="false" i="false" strike="noStrike" sz="1200" u="none">
                <a:solidFill>
                  <a:srgbClr val="FFFFFF"/>
                </a:solidFill>
                <a:latin typeface="Calibri"/>
              </a:rPr>
              <a:t>abilify 15 mg tabletki</a:t>
            </a:r>
            <a:br/>
            <a:r>
              <a:rPr b="false" i="false" strike="noStrike" sz="1200" u="none">
                <a:solidFill>
                  <a:srgbClr val="FFFFFF"/>
                </a:solidFill>
                <a:latin typeface="Calibri"/>
              </a:rPr>
              <a:t>The updated leaflet may contain important information about CYMBALTA and its use that you should be aware of.</a:t>
            </a:r>
            <a:br/>
            <a:r>
              <a:rPr b="false" i="false" strike="noStrike" sz="1200" u="none">
                <a:solidFill>
                  <a:srgbClr val="FFFFFF"/>
                </a:solidFill>
                <a:latin typeface="Calibri"/>
              </a:rPr>
              <a:t>is there a generic alternative to abilify</a:t>
            </a:r>
            <a:br/>
            <a:r>
              <a:rPr b="false" i="false" strike="noStrike" sz="1200" u="none">
                <a:solidFill>
                  <a:srgbClr val="FFFFFF"/>
                </a:solidFill>
                <a:latin typeface="Calibri"/>
              </a:rPr>
              <a:t>abilify for depression does it work</a:t>
            </a:r>
            <a:br/>
            <a:r>
              <a:rPr b="false" i="false" strike="noStrike" sz="1200" u="none">
                <a:solidFill>
                  <a:srgbClr val="FFFFFF"/>
                </a:solidFill>
                <a:latin typeface="Calibri"/>
              </a:rPr>
              <a:t>is 5 mg of abilify a lot</a:t>
            </a:r>
            <a:br/>
            <a:r>
              <a:rPr b="false" i="false" strike="noStrike" sz="1200" u="none">
                <a:solidFill>
                  <a:srgbClr val="FFFFFF"/>
                </a:solidFill>
                <a:latin typeface="Calibri"/>
              </a:rPr>
              <a:t>abilify online canada</a:t>
            </a:r>
            <a:br/>
            <a:r>
              <a:rPr b="false" i="false" strike="noStrike" sz="1200" u="none">
                <a:solidFill>
                  <a:srgbClr val="FFFFFF"/>
                </a:solidFill>
                <a:latin typeface="Calibri"/>
              </a:rPr>
              <a:t>mayo clinic abilify information</a:t>
            </a:r>
            <a:br/>
            <a:r>
              <a:rPr b="false" i="false" strike="noStrike" sz="1200" u="none">
                <a:solidFill>
                  <a:srgbClr val="FFFFFF"/>
                </a:solidFill>
                <a:latin typeface="Calibri"/>
              </a:rPr>
              <a:t>cheap alternative abilify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15 mg. tabletki</a:t>
            </a:r>
            <a:br/>
            <a:r>
              <a:rPr b="false" i="false" strike="noStrike" sz="1200" u="none">
                <a:solidFill>
                  <a:srgbClr val="FFFFFF"/>
                </a:solidFill>
                <a:latin typeface="Calibri"/>
              </a:rPr>
              <a:t>So 2 years of meetings and failed rehabs, I finally decided to stop Paxil</a:t>
            </a:r>
            <a:br/>
            <a:r>
              <a:rPr b="false" i="false" strike="noStrike" sz="1200" u="none">
                <a:solidFill>
                  <a:srgbClr val="FFFFFF"/>
                </a:solidFill>
                <a:latin typeface="Calibri"/>
              </a:rPr>
              <a:t>buy abilify 15 mg</a:t>
            </a:r>
            <a:br/>
            <a:r>
              <a:rPr b="false" i="false" strike="noStrike" sz="1200" u="none">
                <a:solidFill>
                  <a:srgbClr val="FFFFFF"/>
                </a:solidFill>
                <a:latin typeface="Calibri"/>
              </a:rPr>
              <a:t>But it slowly starting coming back</a:t>
            </a:r>
            <a:br/>
            <a:r>
              <a:rPr b="false" i="false" strike="noStrike" sz="1200" u="none">
                <a:solidFill>
                  <a:srgbClr val="FFFFFF"/>
                </a:solidFill>
                <a:latin typeface="Calibri"/>
              </a:rPr>
              <a:t>abilify discount program</a:t>
            </a:r>
            <a:br/>
            <a:r>
              <a:rPr b="false" i="false" strike="noStrike" sz="1200" u="none">
                <a:solidFill>
                  <a:srgbClr val="FFFFFF"/>
                </a:solidFill>
                <a:latin typeface="Calibri"/>
              </a:rPr>
              <a:t>If the situation is recurring or chronic, a visit to the vet my be in order</a:t>
            </a:r>
            <a:br/>
            <a:r>
              <a:rPr b="false" i="false" strike="noStrike" sz="1200" u="none">
                <a:solidFill>
                  <a:srgbClr val="FFFFFF"/>
                </a:solidFill>
                <a:latin typeface="Calibri"/>
              </a:rPr>
              <a:t>buy abilify 2mg</a:t>
            </a:r>
            <a:br/>
            <a:r>
              <a:rPr b="false" i="false" strike="noStrike" sz="1200" u="none">
                <a:solidFill>
                  <a:srgbClr val="FFFFFF"/>
                </a:solidFill>
                <a:latin typeface="Calibri"/>
              </a:rPr>
              <a:t>2mg abilify reviews</a:t>
            </a:r>
            <a:br/>
            <a:r>
              <a:rPr b="false" i="false" strike="noStrike" sz="1200" u="none">
                <a:solidFill>
                  <a:srgbClr val="FFFFFF"/>
                </a:solidFill>
                <a:latin typeface="Calibri"/>
              </a:rPr>
              <a:t>10 mg abilify</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discount abilify online</a:t>
            </a:r>
            <a:br/>
            <a:r>
              <a:rPr b="false" i="false" strike="noStrike" sz="1200" u="none">
                <a:solidFill>
                  <a:srgbClr val="FFFFFF"/>
                </a:solidFill>
                <a:latin typeface="Calibri"/>
              </a:rPr>
              <a:t>gen㸳ico abilify aripiprazol 10 mg</a:t>
            </a:r>
            <a:br/>
            <a:r>
              <a:rPr b="false" i="false" strike="noStrike" sz="1200" u="none">
                <a:solidFill>
                  <a:srgbClr val="FFFFFF"/>
                </a:solidFill>
                <a:latin typeface="Calibri"/>
              </a:rPr>
              <a:t>abilify coupon</a:t>
            </a:r>
            <a:br/>
            <a:r>
              <a:rPr b="false" i="false" strike="noStrike" sz="1200" u="none">
                <a:solidFill>
                  <a:srgbClr val="FFFFFF"/>
                </a:solidFill>
                <a:latin typeface="Calibri"/>
              </a:rPr>
              <a:t>Use topical diclofenac(Pennsaid, Voltaren) exactly as directed</a:t>
            </a:r>
            <a:br/>
            <a:r>
              <a:rPr b="false" i="false" strike="noStrike" sz="1200" u="none">
                <a:solidFill>
                  <a:srgbClr val="FFFFFF"/>
                </a:solidFill>
                <a:latin typeface="Calibri"/>
              </a:rPr>
              <a:t>abilify 10 mg tablet medisch</a:t>
            </a:r>
            <a:br/>
            <a:r>
              <a:rPr b="false" i="false" strike="noStrike" sz="1200" u="none">
                <a:solidFill>
                  <a:srgbClr val="FFFFFF"/>
                </a:solidFill>
                <a:latin typeface="Calibri"/>
              </a:rPr>
              <a:t>abilify information for parents</a:t>
            </a:r>
            <a:br/>
            <a:r>
              <a:rPr b="false" i="false" strike="noStrike" sz="1200" u="none">
                <a:solidFill>
                  <a:srgbClr val="FFFFFF"/>
                </a:solidFill>
                <a:latin typeface="Calibri"/>
              </a:rPr>
              <a:t>abilify 14 day free trial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generic price</a:t>
            </a:r>
            <a:br/>
            <a:r>
              <a:rPr b="false" i="false" strike="noStrike" sz="1200" u="none">
                <a:solidFill>
                  <a:srgbClr val="FFFFFF"/>
                </a:solidFill>
                <a:latin typeface="Calibri"/>
              </a:rPr>
              <a:t>abilify epocrates online</a:t>
            </a:r>
            <a:br/>
            <a:r>
              <a:rPr b="false" i="false" strike="noStrike" sz="1200" u="none">
                <a:solidFill>
                  <a:srgbClr val="FFFFFF"/>
                </a:solidFill>
                <a:latin typeface="Calibri"/>
              </a:rPr>
              <a:t>The woman I took my classes from an older woman who has spent her entire professional and personal life steeped in essential oil knowledge for about 40 years now</a:t>
            </a:r>
            <a:br/>
            <a:r>
              <a:rPr b="false" i="false" strike="noStrike" sz="1200" u="none">
                <a:solidFill>
                  <a:srgbClr val="FFFFFF"/>
                </a:solidFill>
                <a:latin typeface="Calibri"/>
              </a:rPr>
              <a:t>where to buy abilify online</a:t>
            </a:r>
            <a:br/>
            <a:r>
              <a:rPr b="false" i="false" strike="noStrike" sz="1200" u="none">
                <a:solidFill>
                  <a:srgbClr val="FFFFFF"/>
                </a:solidFill>
                <a:latin typeface="Calibri"/>
              </a:rPr>
              <a:t>generic abilify prices</a:t>
            </a:r>
            <a:br/>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aripiprazole abilify dosage</a:t>
            </a:r>
            <a:br/>
            <a:r>
              <a:rPr b="false" i="false" strike="noStrike" sz="1200" u="none">
                <a:solidFill>
                  <a:srgbClr val="FFFFFF"/>
                </a:solidFill>
                <a:latin typeface="Calibri"/>
              </a:rPr>
              <a:t>cost abilify canada</a:t>
            </a:r>
            <a:br/>
            <a:r>
              <a:rPr b="false" i="false" strike="noStrike" sz="1200" u="none">
                <a:solidFill>
                  <a:srgbClr val="FFFFFF"/>
                </a:solidFill>
                <a:latin typeface="Calibri"/>
              </a:rPr>
              <a:t>1 mg abilify depression</a:t>
            </a:r>
            <a:br/>
            <a:r>
              <a:rPr b="false" i="false" strike="noStrike" sz="1200" u="none">
                <a:solidFill>
                  <a:srgbClr val="FFFFFF"/>
                </a:solidFill>
                <a:latin typeface="Calibri"/>
              </a:rPr>
              <a:t>abilify tablets patient information leaflet</a:t>
            </a:r>
            <a:br/>
            <a:r>
              <a:rPr b="false" i="false" strike="noStrike" sz="1200" u="none">
                <a:solidFill>
                  <a:srgbClr val="FFFFFF"/>
                </a:solidFill>
                <a:latin typeface="Calibri"/>
              </a:rPr>
              <a:t>abilify 20 mg price</a:t>
            </a:r>
            <a:br/>
            <a:r>
              <a:rPr b="false" i="false" strike="noStrike" sz="1200" u="none">
                <a:solidFill>
                  <a:srgbClr val="FFFFFF"/>
                </a:solidFill>
                <a:latin typeface="Calibri"/>
              </a:rPr>
              <a:t>I do not feel "emotionless" Actually I am more excited than ever about love and relationships</a:t>
            </a:r>
            <a:br/>
            <a:r>
              <a:rPr b="false" i="false" strike="noStrike" sz="1200" u="none">
                <a:solidFill>
                  <a:srgbClr val="FFFFFF"/>
                </a:solidFill>
                <a:latin typeface="Calibri"/>
              </a:rPr>
              <a:t>best price abilify</a:t>
            </a:r>
            <a:br/>
            <a:r>
              <a:rPr b="false" i="false" strike="noStrike" sz="1200" u="none">
                <a:solidFill>
                  <a:srgbClr val="FFFFFF"/>
                </a:solidFill>
                <a:latin typeface="Calibri"/>
              </a:rPr>
              <a:t>cheaper substitute for abilify</a:t>
            </a:r>
            <a:br/>
            <a:r>
              <a:rPr b="false" i="false" strike="noStrike" sz="1200" u="none">
                <a:solidFill>
                  <a:srgbClr val="FFFFFF"/>
                </a:solidFill>
                <a:latin typeface="Calibri"/>
              </a:rPr>
              <a:t>If you have been told to use albuterol inhalation on a regular schedule, use the missed dose as soon as you remember it</a:t>
            </a:r>
            <a:br/>
            <a:r>
              <a:rPr b="false" i="false" strike="noStrike" sz="1200" u="none">
                <a:solidFill>
                  <a:srgbClr val="FFFFFF"/>
                </a:solidFill>
                <a:latin typeface="Calibri"/>
              </a:rPr>
              <a:t>abilify 20 mg reviews</a:t>
            </a:r>
            <a:br/>
            <a:r>
              <a:rPr b="false" i="false" strike="noStrike" sz="1200" u="none">
                <a:solidFill>
                  <a:srgbClr val="FFFFFF"/>
                </a:solidFill>
                <a:latin typeface="Calibri"/>
              </a:rPr>
              <a:t>Life happens just suck it up, you can do it I promise, if you make a committment to your self</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cheaper alternative to abilify</a:t>
            </a:r>
            <a:br/>
            <a:r>
              <a:rPr b="false" i="false" strike="noStrike" sz="1200" u="none">
                <a:solidFill>
                  <a:srgbClr val="FFFFFF"/>
                </a:solidFill>
                <a:latin typeface="Calibri"/>
              </a:rPr>
              <a:t>rxlist abilify drug</a:t>
            </a:r>
            <a:br/>
            <a:r>
              <a:rPr b="false" i="false" strike="noStrike" sz="1200" u="none">
                <a:solidFill>
                  <a:srgbClr val="FFFFFF"/>
                </a:solidFill>
                <a:latin typeface="Calibri"/>
              </a:rPr>
              <a:t>order abilify online cheap</a:t>
            </a:r>
            <a:br/>
            <a:r>
              <a:rPr b="false" i="false" strike="noStrike" sz="1200" u="none">
                <a:solidFill>
                  <a:srgbClr val="FFFFFF"/>
                </a:solidFill>
                <a:latin typeface="Calibri"/>
              </a:rPr>
              <a:t>what does abilify 15 mg look like</a:t>
            </a:r>
            <a:br/>
            <a:r>
              <a:rPr b="false" i="false" strike="noStrike" sz="1200" u="none">
                <a:solidFill>
                  <a:srgbClr val="FFFFFF"/>
                </a:solidFill>
                <a:latin typeface="Calibri"/>
              </a:rPr>
              <a:t>cost of abilify 2mg</a:t>
            </a:r>
            <a:br/>
            <a:r>
              <a:rPr b="false" i="false" strike="noStrike" sz="1200" u="none">
                <a:solidFill>
                  <a:srgbClr val="FFFFFF"/>
                </a:solidFill>
                <a:latin typeface="Calibri"/>
              </a:rPr>
              <a:t>abilify online cheap</a:t>
            </a:r>
            <a:br/>
            <a:r>
              <a:rPr b="false" i="false" strike="noStrike" sz="1200" u="none">
                <a:solidFill>
                  <a:srgbClr val="FFFFFF"/>
                </a:solidFill>
                <a:latin typeface="Calibri"/>
              </a:rPr>
              <a:t>aripiprazole abilify wiki</a:t>
            </a:r>
            <a:br/>
            <a:r>
              <a:rPr b="false" i="false" strike="noStrike" sz="1200" u="none">
                <a:solidFill>
                  <a:srgbClr val="FFFFFF"/>
                </a:solidFill>
                <a:latin typeface="Calibri"/>
              </a:rPr>
              <a:t>This is so much more true with Strattera than with any other drug I have ever tried or heard of</a:t>
            </a:r>
            <a:br/>
            <a:r>
              <a:rPr b="false" i="false" strike="noStrike" sz="1200" u="none">
                <a:solidFill>
                  <a:srgbClr val="FFFFFF"/>
                </a:solidFill>
                <a:latin typeface="Calibri"/>
              </a:rPr>
              <a:t>buy cheap aripiprazole</a:t>
            </a:r>
            <a:br/>
            <a:r>
              <a:rPr b="false" i="false" strike="noStrike" sz="1200" u="none">
                <a:solidFill>
                  <a:srgbClr val="FFFFFF"/>
                </a:solidFill>
                <a:latin typeface="Calibri"/>
              </a:rPr>
              <a:t>However, gross appearance alone is by no means diagnostic.</a:t>
            </a:r>
            <a:br/>
            <a:r>
              <a:rPr b="false" i="false" strike="noStrike" sz="1200" u="none">
                <a:solidFill>
                  <a:srgbClr val="FFFFFF"/>
                </a:solidFill>
                <a:latin typeface="Calibri"/>
              </a:rPr>
              <a:t>abilify cost cigna</a:t>
            </a:r>
            <a:br/>
            <a:r>
              <a:rPr b="false" i="false" strike="noStrike" sz="1200" u="none">
                <a:solidFill>
                  <a:srgbClr val="FFFFFF"/>
                </a:solidFill>
                <a:latin typeface="Calibri"/>
              </a:rPr>
              <a:t>1 mg abilify</a:t>
            </a:r>
            <a:br/>
            <a:r>
              <a:rPr b="false" i="false" strike="noStrike" sz="1200" u="none">
                <a:solidFill>
                  <a:srgbClr val="FFFFFF"/>
                </a:solidFill>
                <a:latin typeface="Calibri"/>
              </a:rPr>
              <a:t>abilify mg dosage</a:t>
            </a:r>
            <a:br/>
            <a:r>
              <a:rPr b="false" i="false" strike="noStrike" sz="1200" u="none">
                <a:solidFill>
                  <a:srgbClr val="FFFFFF"/>
                </a:solidFill>
                <a:latin typeface="Calibri"/>
              </a:rPr>
              <a:t>price abilify 5mg</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10mg abilify weight gain</a:t>
            </a:r>
            <a:br/>
            <a:r>
              <a:rPr b="false" i="false" strike="noStrike" sz="1200" u="none">
                <a:solidFill>
                  <a:srgbClr val="FFFFFF"/>
                </a:solidFill>
                <a:latin typeface="Calibri"/>
              </a:rPr>
              <a:t>&amp;ldquo;The side effects of these bleaching agents are far more adverse than people think they may be,&amp;rdquo; says Redah Misbah of Depilex</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abilify 5mg</a:t>
            </a:r>
            <a:br/>
            <a:r>
              <a:rPr b="false" i="false" strike="noStrike" sz="1200" u="none">
                <a:solidFill>
                  <a:srgbClr val="FFFFFF"/>
                </a:solidFill>
                <a:latin typeface="Calibri"/>
              </a:rPr>
              <a:t>where can i buy abilify cheap</a:t>
            </a:r>
            <a:br/>
            <a:r>
              <a:rPr b="false" i="false" strike="noStrike" sz="1200" u="none">
                <a:solidFill>
                  <a:srgbClr val="FFFFFF"/>
                </a:solidFill>
                <a:latin typeface="Calibri"/>
              </a:rPr>
              <a:t>I'd like to cancel this standing order http://pharmatory.com/facilities/ benazepril online He returned to Shokan in 1999 for one of his biggest scores 0D a $122,000 heist that broke his rules</a:t>
            </a:r>
            <a:br/>
            <a:r>
              <a:rPr b="false" i="false" strike="noStrike" sz="1200" u="none">
                <a:solidFill>
                  <a:srgbClr val="FFFFFF"/>
                </a:solidFill>
                <a:latin typeface="Calibri"/>
              </a:rPr>
              <a:t>abilify 30 mg tablet picture</a:t>
            </a:r>
            <a:br/>
            <a:r>
              <a:rPr b="false" i="false" strike="noStrike" sz="1200" u="none">
                <a:solidFill>
                  <a:srgbClr val="FFFFFF"/>
                </a:solidFill>
                <a:latin typeface="Calibri"/>
              </a:rPr>
              <a:t>abilify online pharmacy</a:t>
            </a:r>
            <a:br/>
            <a:r>
              <a:rPr b="false" i="false" strike="noStrike" sz="1200" u="none">
                <a:solidFill>
                  <a:srgbClr val="FFFFFF"/>
                </a:solidFill>
                <a:latin typeface="Calibri"/>
              </a:rPr>
              <a:t>abilify coupon 2013</a:t>
            </a:r>
            <a:br/>
            <a:r>
              <a:rPr b="false" i="false" strike="noStrike" sz="1200" u="none">
                <a:solidFill>
                  <a:srgbClr val="FFFFFF"/>
                </a:solidFill>
                <a:latin typeface="Calibri"/>
              </a:rPr>
              <a:t>buy abilify uk</a:t>
            </a:r>
            <a:br/>
            <a:r>
              <a:rPr b="false" i="false" strike="noStrike" sz="1200" u="none">
                <a:solidFill>
                  <a:srgbClr val="FFFFFF"/>
                </a:solidFill>
                <a:latin typeface="Calibri"/>
              </a:rPr>
              <a:t>abilify for depression alone</a:t>
            </a:r>
            <a:br/>
            <a:r>
              <a:rPr b="false" i="false" strike="noStrike" sz="1200" u="none">
                <a:solidFill>
                  <a:srgbClr val="FFFFFF"/>
                </a:solidFill>
                <a:latin typeface="Calibri"/>
              </a:rPr>
              <a:t>aripiprazole abilify autism</a:t>
            </a:r>
            <a:br/>
            <a:r>
              <a:rPr b="false" i="false" strike="noStrike" sz="1200" u="none">
                <a:solidFill>
                  <a:srgbClr val="FFFFFF"/>
                </a:solidFill>
                <a:latin typeface="Calibri"/>
              </a:rPr>
              <a:t>Hi, I&amp;rsquo;m on day 2 off Pristiq 50mg and feel really bad</a:t>
            </a:r>
            <a:br/>
            <a:r>
              <a:rPr b="false" i="false" strike="noStrike" sz="1200" u="none">
                <a:solidFill>
                  <a:srgbClr val="FFFFFF"/>
                </a:solidFill>
                <a:latin typeface="Calibri"/>
              </a:rPr>
              <a:t>order abilify from canada</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buy 2mg abilify online</a:t>
            </a:r>
            <a:br/>
            <a:r>
              <a:rPr b="false" i="false" strike="noStrike" sz="1200" u="none">
                <a:solidFill>
                  <a:srgbClr val="FFFFFF"/>
                </a:solidFill>
                <a:latin typeface="Calibri"/>
              </a:rPr>
              <a:t>abilify 10 mg tablet medicijnen</a:t>
            </a:r>
            <a:br/>
            <a:r>
              <a:rPr b="false" i="false" strike="noStrike" sz="1200" u="none">
                <a:solidFill>
                  <a:srgbClr val="FFFFFF"/>
                </a:solidFill>
                <a:latin typeface="Calibri"/>
              </a:rPr>
              <a:t>buy abilify</a:t>
            </a:r>
            <a:br/>
            <a:r>
              <a:rPr b="false" i="false" strike="noStrike" sz="1200" u="none">
                <a:solidFill>
                  <a:srgbClr val="FFFFFF"/>
                </a:solidFill>
                <a:latin typeface="Calibri"/>
              </a:rPr>
              <a:t>cost abilify</a:t>
            </a:r>
            <a:br/>
            <a:r>
              <a:rPr b="false" i="false" strike="noStrike" sz="1200" u="none">
                <a:solidFill>
                  <a:srgbClr val="FFFFFF"/>
                </a:solidFill>
                <a:latin typeface="Calibri"/>
              </a:rPr>
              <a:t>price abilify 15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10mg abilify depression</a:t>
            </a:r>
            <a:br/>
            <a:r>
              <a:rPr b="false" i="false" strike="noStrike" sz="1200" u="none">
                <a:solidFill>
                  <a:srgbClr val="FFFFFF"/>
                </a:solidFill>
                <a:latin typeface="Calibri"/>
              </a:rPr>
              <a:t>how long does it take for abilify to start working for depression</a:t>
            </a:r>
            <a:br/>
            <a:r>
              <a:rPr b="false" i="false" strike="noStrike" sz="1200" u="none">
                <a:solidFill>
                  <a:srgbClr val="FFFFFF"/>
                </a:solidFill>
                <a:latin typeface="Calibri"/>
              </a:rPr>
              <a:t>abilify free trial coupon</a:t>
            </a:r>
            <a:br/>
            <a:r>
              <a:rPr b="false" i="false" strike="noStrike" sz="1200" u="none">
                <a:solidFill>
                  <a:srgbClr val="FFFFFF"/>
                </a:solidFill>
                <a:latin typeface="Calibri"/>
              </a:rPr>
              <a:t>purchase abilify canada</a:t>
            </a:r>
            <a:br/>
            <a:r>
              <a:rPr b="false" i="false" strike="noStrike" sz="1200" u="none">
                <a:solidFill>
                  <a:srgbClr val="FFFFFF"/>
                </a:solidFill>
                <a:latin typeface="Calibri"/>
              </a:rPr>
              <a:t>price abilify 10mg</a:t>
            </a:r>
            <a:br/>
            <a:r>
              <a:rPr b="false" i="false" strike="noStrike" sz="1200" u="none">
                <a:solidFill>
                  <a:srgbClr val="FFFFFF"/>
                </a:solidFill>
                <a:latin typeface="Calibri"/>
              </a:rPr>
              <a:t>cost abilify 10 mg</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2 mg abilify</a:t>
            </a:r>
            <a:br/>
            <a:r>
              <a:rPr b="false" i="false" strike="noStrike" sz="1200" u="none">
                <a:solidFill>
                  <a:srgbClr val="FFFFFF"/>
                </a:solidFill>
                <a:latin typeface="Calibri"/>
              </a:rPr>
              <a:t>how much does abilify 5mg cost</a:t>
            </a:r>
            <a:br/>
            <a:r>
              <a:rPr b="false" i="false" strike="noStrike" sz="1200" u="none">
                <a:solidFill>
                  <a:srgbClr val="FFFFFF"/>
                </a:solidFill>
                <a:latin typeface="Calibri"/>
              </a:rPr>
              <a:t>how much does abilify 2mg cost</a:t>
            </a:r>
            <a:br/>
            <a:r>
              <a:rPr b="false" i="false" strike="noStrike" sz="1200" u="none">
                <a:solidFill>
                  <a:srgbClr val="FFFFFF"/>
                </a:solidFill>
                <a:latin typeface="Calibri"/>
              </a:rPr>
              <a:t>abilify free prescription</a:t>
            </a:r>
            <a:br/>
            <a:r>
              <a:rPr b="false" i="false" strike="noStrike" sz="1200" u="none">
                <a:solidFill>
                  <a:srgbClr val="FFFFFF"/>
                </a:solidFill>
                <a:latin typeface="Calibri"/>
              </a:rPr>
              <a:t>abilify online</a:t>
            </a:r>
            <a:br/>
            <a:r>
              <a:rPr b="false" i="false" strike="noStrike" sz="1200" u="none">
                <a:solidFill>
                  <a:srgbClr val="FFFFFF"/>
                </a:solidFill>
                <a:latin typeface="Calibri"/>
              </a:rPr>
              <a:t>medikamente abilify 10 mg tabletten</a:t>
            </a:r>
            <a:br/>
            <a:r>
              <a:rPr b="false" i="false" strike="noStrike" sz="1200" u="none">
                <a:solidFill>
                  <a:srgbClr val="FFFFFF"/>
                </a:solidFill>
                <a:latin typeface="Calibri"/>
              </a:rPr>
              <a:t>90 mg abilify</a:t>
            </a:r>
            <a:br/>
            <a:r>
              <a:rPr b="false" i="false" strike="noStrike" sz="1200" u="none">
                <a:solidFill>
                  <a:srgbClr val="FFFFFF"/>
                </a:solidFill>
                <a:latin typeface="Calibri"/>
              </a:rPr>
              <a:t>Doses can vary as can the duration of treatment</a:t>
            </a:r>
            <a:br/>
            <a:r>
              <a:rPr b="false" i="false" strike="noStrike" sz="1200" u="none">
                <a:solidFill>
                  <a:srgbClr val="FFFFFF"/>
                </a:solidFill>
                <a:latin typeface="Calibri"/>
              </a:rPr>
              <a:t>bms abilify sales</a:t>
            </a:r>
            <a:br/>
            <a:r>
              <a:rPr b="false" i="false" strike="noStrike" sz="1200" u="none">
                <a:solidFill>
                  <a:srgbClr val="FFFFFF"/>
                </a:solidFill>
                <a:latin typeface="Calibri"/>
              </a:rPr>
              <a:t>abilify canada cost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Abilify Pill Looks Like - Buy Abilify Uk</dc:title>
  <dc:description>Abilify mg, buy abilify cheap, generic abilify (aripiprazole), order generic abilify, abilify 30 mg yan etkileri, abilify 1mg weight gain, 10mg abilify weight gain</dc:description>
  <dc:subject>Abilify Pill Looks Like - Buy Abilify Uk</dc:subject>
  <cp:keywords>price abilify 20 mg, abilify no prescription needed, abilify cheap price, abilify 2mg tablets, buy abilify from canada, when is the best time to take 2mg of abilify, buy abilify 2mg, aripiprazole abilify dosage, abilify mg dosage, where can i buy abilify cheap</cp:keywords>
  <cp:category/>
</cp:coreProperties>
</file>