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06.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07.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08.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09.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10.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1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1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1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1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15.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16.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17.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18.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41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Prevacid Fdt 30 Mg ฼ำคำ</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30 mg cost</a:t>
            </a:r>
            <a:br/>
            <a:r>
              <a:rPr b="false" i="false" strike="noStrike" sz="1200" u="none">
                <a:solidFill>
                  <a:srgbClr val="FFFFFF"/>
                </a:solidFill>
                <a:latin typeface="Calibri"/>
              </a:rPr>
              <a:t>prevacid odt</a:t>
            </a:r>
            <a:br/>
            <a:r>
              <a:rPr b="false" i="false" strike="noStrike" sz="1200" u="none">
                <a:solidFill>
                  <a:srgbClr val="FFFFFF"/>
                </a:solidFill>
                <a:latin typeface="Calibri"/>
              </a:rPr>
              <a:t>lansoprazole buy online uk</a:t>
            </a:r>
            <a:br/>
            <a:r>
              <a:rPr b="false" i="false" strike="noStrike" sz="1200" u="none">
                <a:solidFill>
                  <a:srgbClr val="FFFFFF"/>
                </a:solidFill>
                <a:latin typeface="Calibri"/>
              </a:rPr>
              <a:t>prevacid active ingredient</a:t>
            </a:r>
            <a:br/>
            <a:r>
              <a:rPr b="false" i="false" strike="noStrike" sz="1200" u="none">
                <a:solidFill>
                  <a:srgbClr val="FFFFFF"/>
                </a:solidFill>
                <a:latin typeface="Calibri"/>
              </a:rPr>
              <a:t>prevacid online coupon</a:t>
            </a:r>
            <a:br/>
            <a:r>
              <a:rPr b="false" i="false" strike="noStrike" sz="1200" u="none">
                <a:solidFill>
                  <a:srgbClr val="FFFFFF"/>
                </a:solidFill>
                <a:latin typeface="Calibri"/>
              </a:rPr>
              <a:t>The $190,000 mortgage would pay back the $160,000 used to acquire the loan</a:t>
            </a:r>
            <a:br/>
            <a:r>
              <a:rPr b="false" i="false" strike="noStrike" sz="1200" u="none">
                <a:solidFill>
                  <a:srgbClr val="FFFFFF"/>
                </a:solidFill>
                <a:latin typeface="Calibri"/>
              </a:rPr>
              <a:t>lansoprazole prevacid fdt 30 mg</a:t>
            </a:r>
            <a:br/>
            <a:r>
              <a:rPr b="false" i="false" strike="noStrike" sz="1200" u="none">
                <a:solidFill>
                  <a:srgbClr val="FFFFFF"/>
                </a:solidFill>
                <a:latin typeface="Calibri"/>
              </a:rPr>
              <a:t>prevacid discount coupons</a:t>
            </a:r>
            <a:br/>
            <a:r>
              <a:rPr b="false" i="false" strike="noStrike" sz="1200" u="none">
                <a:solidFill>
                  <a:srgbClr val="FFFFFF"/>
                </a:solidFill>
                <a:latin typeface="Calibri"/>
              </a:rPr>
              <a:t>prevacid fdt chewable</a:t>
            </a:r>
            <a:br/>
            <a:r>
              <a:rPr b="false" i="false" strike="noStrike" sz="1200" u="none">
                <a:solidFill>
                  <a:srgbClr val="FFFFFF"/>
                </a:solidFill>
                <a:latin typeface="Calibri"/>
              </a:rPr>
              <a:t>He said I always wondered why you were so "cold".</a:t>
            </a:r>
            <a:br/>
            <a:r>
              <a:rPr b="false" i="false" strike="noStrike" sz="1200" u="none">
                <a:solidFill>
                  <a:srgbClr val="FFFFFF"/>
                </a:solidFill>
                <a:latin typeface="Calibri"/>
              </a:rPr>
              <a:t>which is more effective lansoprazole or omeprazole</a:t>
            </a:r>
            <a:br/>
            <a:r>
              <a:rPr b="false" i="false" strike="noStrike" sz="1200" u="none">
                <a:solidFill>
                  <a:srgbClr val="FFFFFF"/>
                </a:solidFill>
                <a:latin typeface="Calibri"/>
              </a:rPr>
              <a:t>Wait at least 30 minutes after taking alendronate beforehaving anything to eat or drink.</a:t>
            </a:r>
            <a:br/>
            <a:r>
              <a:rPr b="false" i="false" strike="noStrike" sz="1200" u="none">
                <a:solidFill>
                  <a:srgbClr val="FFFFFF"/>
                </a:solidFill>
                <a:latin typeface="Calibri"/>
              </a:rPr>
              <a:t>prevacid 30 mg price canada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30 mg solutab</a:t>
            </a:r>
            <a:br/>
            <a:r>
              <a:rPr b="false" i="false" strike="noStrike" sz="1200" u="none">
                <a:solidFill>
                  <a:srgbClr val="FFFFFF"/>
                </a:solidFill>
                <a:latin typeface="Calibri"/>
              </a:rPr>
              <a:t>prevacid coupon november 2014</a:t>
            </a:r>
            <a:br/>
            <a:r>
              <a:rPr b="false" i="false" strike="noStrike" sz="1200" u="none">
                <a:solidFill>
                  <a:srgbClr val="FFFFFF"/>
                </a:solidFill>
                <a:latin typeface="Calibri"/>
              </a:rPr>
              <a:t>Not available at the moment where can i get a fast emergency loan But they can0It shake the past and how it0Is shaped their present, embodied by their adult daughter, Deborah (Diane Davis)</a:t>
            </a:r>
            <a:br/>
            <a:r>
              <a:rPr b="false" i="false" strike="noStrike" sz="1200" u="none">
                <a:solidFill>
                  <a:srgbClr val="FFFFFF"/>
                </a:solidFill>
                <a:latin typeface="Calibri"/>
              </a:rPr>
              <a:t>can you buy lansoprazole over the counter</a:t>
            </a:r>
            <a:br/>
            <a:r>
              <a:rPr b="false" i="false" strike="noStrike" sz="1200" u="none">
                <a:solidFill>
                  <a:srgbClr val="FFFFFF"/>
                </a:solidFill>
                <a:latin typeface="Calibri"/>
              </a:rPr>
              <a:t>dexlansoprazole generic name</a:t>
            </a:r>
            <a:br/>
            <a:r>
              <a:rPr b="false" i="false" strike="noStrike" sz="1200" u="none">
                <a:solidFill>
                  <a:srgbClr val="FFFFFF"/>
                </a:solidFill>
                <a:latin typeface="Calibri"/>
              </a:rPr>
              <a:t>prevacid solutabs for sale</a:t>
            </a:r>
            <a:br/>
            <a:r>
              <a:rPr b="false" i="false" strike="noStrike" sz="1200" u="none">
                <a:solidFill>
                  <a:srgbClr val="FFFFFF"/>
                </a:solidFill>
                <a:latin typeface="Calibri"/>
              </a:rPr>
              <a:t>30 mg prevacid otc</a:t>
            </a:r>
            <a:br/>
            <a:r>
              <a:rPr b="false" i="false" strike="noStrike" sz="1200" u="none">
                <a:solidFill>
                  <a:srgbClr val="FFFFFF"/>
                </a:solidFill>
                <a:latin typeface="Calibri"/>
              </a:rPr>
              <a:t>lansoprazole or omeprazole heartburn</a:t>
            </a:r>
            <a:br/>
            <a:r>
              <a:rPr b="false" i="false" strike="noStrike" sz="1200" u="none">
                <a:solidFill>
                  <a:srgbClr val="FFFFFF"/>
                </a:solidFill>
                <a:latin typeface="Calibri"/>
              </a:rPr>
              <a:t>In short-term US clinical trials, erosive esophagitis healing rates in the 107 elderly patients ( 65 years old) treated with pantoprazole were similar to those found in patients under the age of 65</a:t>
            </a:r>
            <a:br/>
            <a:r>
              <a:rPr b="false" i="false" strike="noStrike" sz="1200" u="none">
                <a:solidFill>
                  <a:srgbClr val="FFFFFF"/>
                </a:solidFill>
                <a:latin typeface="Calibri"/>
              </a:rPr>
              <a:t>order prevacid online</a:t>
            </a:r>
            <a:br/>
            <a:r>
              <a:rPr b="false" i="false" strike="noStrike" sz="1200" u="none">
                <a:solidFill>
                  <a:srgbClr val="FFFFFF"/>
                </a:solidFill>
                <a:latin typeface="Calibri"/>
              </a:rPr>
              <a:t>what is prevacid</a:t>
            </a:r>
            <a:br/>
            <a:r>
              <a:rPr b="false" i="false" strike="noStrike" sz="1200" u="none">
                <a:solidFill>
                  <a:srgbClr val="FFFFFF"/>
                </a:solidFill>
                <a:latin typeface="Calibri"/>
              </a:rPr>
              <a:t>prevacid savings card</a:t>
            </a:r>
            <a:br/>
            <a:r>
              <a:rPr b="false" i="false" strike="noStrike" sz="1200" u="none">
                <a:solidFill>
                  <a:srgbClr val="FFFFFF"/>
                </a:solidFill>
                <a:latin typeface="Calibri"/>
              </a:rPr>
              <a:t>Bartley J, Brown A, Elton R, et al: Double-blind randomized trial of mifepristone in combination with vaginal gemeprost of misoprostol for induction of abortion up to 63 days&amp;rsquo; gestation</a:t>
            </a:r>
            <a:br/>
            <a:r>
              <a:rPr b="false" i="false" strike="noStrike" sz="1200" u="none">
                <a:solidFill>
                  <a:srgbClr val="FFFFFF"/>
                </a:solidFill>
                <a:latin typeface="Calibri"/>
              </a:rPr>
              <a:t>where can i buy lansoprazole 30 mg</a:t>
            </a:r>
            <a:br/>
            <a:r>
              <a:rPr b="false" i="false" strike="noStrike" sz="1200" u="none">
                <a:solidFill>
                  <a:srgbClr val="FFFFFF"/>
                </a:solidFill>
                <a:latin typeface="Calibri"/>
              </a:rPr>
              <a:t>prevacid otc coupon</a:t>
            </a:r>
            <a:br/>
            <a:r>
              <a:rPr b="false" i="false" strike="noStrike" sz="1200" u="none">
                <a:solidFill>
                  <a:srgbClr val="FFFFFF"/>
                </a:solidFill>
                <a:latin typeface="Calibri"/>
              </a:rPr>
              <a:t>prevacid coupons august 2012</a:t>
            </a:r>
            <a:br/>
            <a:r>
              <a:rPr b="false" i="false" strike="noStrike" sz="1200" u="none">
                <a:solidFill>
                  <a:srgbClr val="FFFFFF"/>
                </a:solidFill>
                <a:latin typeface="Calibri"/>
              </a:rPr>
              <a:t>pituitary, adrenals, etc.) which can be simultaneously affected, hopefully each will also keep PHPT (Primary Hyperparathyroidism) in mind</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otc 30mg</a:t>
            </a:r>
            <a:br/>
            <a:r>
              <a:rPr b="false" i="false" strike="noStrike" sz="1200" u="none">
                <a:solidFill>
                  <a:srgbClr val="FFFFFF"/>
                </a:solidFill>
                <a:latin typeface="Calibri"/>
              </a:rPr>
              <a:t>prevacid coupons january 2013</a:t>
            </a:r>
            <a:br/>
            <a:r>
              <a:rPr b="false" i="false" strike="noStrike" sz="1200" u="none">
                <a:solidFill>
                  <a:srgbClr val="FFFFFF"/>
                </a:solidFill>
                <a:latin typeface="Calibri"/>
              </a:rPr>
              <a:t>compare prevacid prices</a:t>
            </a:r>
            <a:br/>
            <a:r>
              <a:rPr b="false" i="false" strike="noStrike" sz="1200" u="none">
                <a:solidFill>
                  <a:srgbClr val="FFFFFF"/>
                </a:solidFill>
                <a:latin typeface="Calibri"/>
              </a:rPr>
              <a:t>what is the drug lansoprazole used for</a:t>
            </a:r>
            <a:br/>
            <a:r>
              <a:rPr b="false" i="false" strike="noStrike" sz="1200" u="none">
                <a:solidFill>
                  <a:srgbClr val="FFFFFF"/>
                </a:solidFill>
                <a:latin typeface="Calibri"/>
              </a:rPr>
              <a:t>Love the dreams Some crazy s^$&amp;t, I wish I can record them&amp;rdquo; heck of a movie would be&amp;rdquo; With that said, takes a lot of willpower to get of thet crap</a:t>
            </a:r>
            <a:br/>
            <a:r>
              <a:rPr b="false" i="false" strike="noStrike" sz="1200" u="none">
                <a:solidFill>
                  <a:srgbClr val="FFFFFF"/>
                </a:solidFill>
                <a:latin typeface="Calibri"/>
              </a:rPr>
              <a:t>prevacid fdt 30 mg ฼ำคำ</a:t>
            </a:r>
            <a:br/>
            <a:r>
              <a:rPr b="false" i="false" strike="noStrike" sz="1200" u="none">
                <a:solidFill>
                  <a:srgbClr val="FFFFFF"/>
                </a:solidFill>
                <a:latin typeface="Calibri"/>
              </a:rPr>
              <a:t>The PCP made the diagnosis of &amp;ldquo;osteomyelitis.&amp;rdquo; No labs</a:t>
            </a:r>
            <a:br/>
            <a:r>
              <a:rPr b="false" i="false" strike="noStrike" sz="1200" u="none">
                <a:solidFill>
                  <a:srgbClr val="FFFFFF"/>
                </a:solidFill>
                <a:latin typeface="Calibri"/>
              </a:rPr>
              <a:t>prevacid recall 2014</a:t>
            </a:r>
            <a:br/>
            <a:r>
              <a:rPr b="false" i="false" strike="noStrike" sz="1200" u="none">
                <a:solidFill>
                  <a:srgbClr val="FFFFFF"/>
                </a:solidFill>
                <a:latin typeface="Calibri"/>
              </a:rPr>
              <a:t>Der Kontakt mit Augen, Nasenwinkeln, Mund oder anderen Schleimhuten sollte unbedingt vermieden werden</a:t>
            </a:r>
            <a:br/>
            <a:r>
              <a:rPr b="false" i="false" strike="noStrike" sz="1200" u="none">
                <a:solidFill>
                  <a:srgbClr val="FFFFFF"/>
                </a:solidFill>
                <a:latin typeface="Calibri"/>
              </a:rPr>
              <a:t>lansoprazole dosage uk</a:t>
            </a:r>
            <a:br/>
            <a:r>
              <a:rPr b="false" i="false" strike="noStrike" sz="1200" u="none">
                <a:solidFill>
                  <a:srgbClr val="FFFFFF"/>
                </a:solidFill>
                <a:latin typeface="Calibri"/>
              </a:rPr>
              <a:t>prevacid otc costco</a:t>
            </a:r>
            <a:br/>
            <a:r>
              <a:rPr b="false" i="false" strike="noStrike" sz="1200" u="none">
                <a:solidFill>
                  <a:srgbClr val="FFFFFF"/>
                </a:solidFill>
                <a:latin typeface="Calibri"/>
              </a:rPr>
              <a:t>Cost does come into a lot of decisions that drs have to make, they are incentivised to come in on budget</a:t>
            </a:r>
            <a:br/>
            <a:r>
              <a:rPr b="false" i="false" strike="noStrike" sz="1200" u="none">
                <a:solidFill>
                  <a:srgbClr val="FFFFFF"/>
                </a:solidFill>
                <a:latin typeface="Calibri"/>
              </a:rPr>
              <a:t>lansoprazole drug class</a:t>
            </a:r>
            <a:br/>
            <a:r>
              <a:rPr b="false" i="false" strike="noStrike" sz="1200" u="none">
                <a:solidFill>
                  <a:srgbClr val="FFFFFF"/>
                </a:solidFill>
                <a:latin typeface="Calibri"/>
              </a:rPr>
              <a:t>Would those benzose did more worse than we thought? Or did we reduce too much</a:t>
            </a:r>
            <a:br/>
            <a:r>
              <a:rPr b="false" i="false" strike="noStrike" sz="1200" u="none">
                <a:solidFill>
                  <a:srgbClr val="FFFFFF"/>
                </a:solidFill>
                <a:latin typeface="Calibri"/>
              </a:rPr>
              <a:t>lansoprazole otc costco</a:t>
            </a:r>
            <a:br/>
            <a:r>
              <a:rPr b="false" i="false" strike="noStrike" sz="1200" u="none">
                <a:solidFill>
                  <a:srgbClr val="FFFFFF"/>
                </a:solidFill>
                <a:latin typeface="Calibri"/>
              </a:rPr>
              <a:t>prevacid solutab generic available</a:t>
            </a:r>
            <a:br/>
            <a:r>
              <a:rPr b="false" i="false" strike="noStrike" sz="1200" u="none">
                <a:solidFill>
                  <a:srgbClr val="FFFFFF"/>
                </a:solidFill>
                <a:latin typeface="Calibri"/>
              </a:rPr>
              <a:t>There are certain places I won't go to either because I know it would be too tricky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for infants coupons</a:t>
            </a:r>
            <a:br/>
            <a:r>
              <a:rPr b="false" i="false" strike="noStrike" sz="1200" u="none">
                <a:solidFill>
                  <a:srgbClr val="FFFFFF"/>
                </a:solidFill>
                <a:latin typeface="Calibri"/>
              </a:rPr>
              <a:t>lansoprazole 30 mg adalah obat</a:t>
            </a:r>
            <a:br/>
            <a:r>
              <a:rPr b="false" i="false" strike="noStrike" sz="1200" u="none">
                <a:solidFill>
                  <a:srgbClr val="FFFFFF"/>
                </a:solidFill>
                <a:latin typeface="Calibri"/>
              </a:rPr>
              <a:t>prevacid tablets babies</a:t>
            </a:r>
            <a:br/>
            <a:r>
              <a:rPr b="false" i="false" strike="noStrike" sz="1200" u="none">
                <a:solidFill>
                  <a:srgbClr val="FFFFFF"/>
                </a:solidFill>
                <a:latin typeface="Calibri"/>
              </a:rPr>
              <a:t>prevacid 15 mg solutab</a:t>
            </a:r>
            <a:br/>
            <a:r>
              <a:rPr b="false" i="false" strike="noStrike" sz="1200" u="none">
                <a:solidFill>
                  <a:srgbClr val="FFFFFF"/>
                </a:solidFill>
                <a:latin typeface="Calibri"/>
              </a:rPr>
              <a:t>prevacid 15 mg solutab price</a:t>
            </a:r>
            <a:br/>
            <a:r>
              <a:rPr b="false" i="false" strike="noStrike" sz="1200" u="none">
                <a:solidFill>
                  <a:srgbClr val="FFFFFF"/>
                </a:solidFill>
                <a:latin typeface="Calibri"/>
              </a:rPr>
              <a:t>how much does infant prevacid cost</a:t>
            </a:r>
            <a:br/>
            <a:r>
              <a:rPr b="false" i="false" strike="noStrike" sz="1200" u="none">
                <a:solidFill>
                  <a:srgbClr val="FFFFFF"/>
                </a:solidFill>
                <a:latin typeface="Calibri"/>
              </a:rPr>
              <a:t>prevacid coupons printable 2013</a:t>
            </a:r>
            <a:br/>
            <a:r>
              <a:rPr b="false" i="false" strike="noStrike" sz="1200" u="none">
                <a:solidFill>
                  <a:srgbClr val="FFFFFF"/>
                </a:solidFill>
                <a:latin typeface="Calibri"/>
              </a:rPr>
              <a:t>Lemongrove - I have bone mets and have since orig diagnosis July 07</a:t>
            </a:r>
            <a:br/>
            <a:r>
              <a:rPr b="false" i="false" strike="noStrike" sz="1200" u="none">
                <a:solidFill>
                  <a:srgbClr val="FFFFFF"/>
                </a:solidFill>
                <a:latin typeface="Calibri"/>
              </a:rPr>
              <a:t>dexlansoprazole otc</a:t>
            </a:r>
            <a:br/>
            <a:r>
              <a:rPr b="false" i="false" strike="noStrike" sz="1200" u="none">
                <a:solidFill>
                  <a:srgbClr val="FFFFFF"/>
                </a:solidFill>
                <a:latin typeface="Calibri"/>
              </a:rPr>
              <a:t>prevacid tablets infants</a:t>
            </a:r>
            <a:br/>
            <a:r>
              <a:rPr b="false" i="false" strike="noStrike" sz="1200" u="none">
                <a:solidFill>
                  <a:srgbClr val="FFFFFF"/>
                </a:solidFill>
                <a:latin typeface="Calibri"/>
              </a:rPr>
              <a:t>prevacid otc dose</a:t>
            </a:r>
            <a:br/>
            <a:r>
              <a:rPr b="false" i="false" strike="noStrike" sz="1200" u="none">
                <a:solidFill>
                  <a:srgbClr val="FFFFFF"/>
                </a:solidFill>
                <a:latin typeface="Calibri"/>
              </a:rPr>
              <a:t>lansoprazole online uk</a:t>
            </a:r>
            <a:br/>
            <a:r>
              <a:rPr b="false" i="false" strike="noStrike" sz="1200" u="none">
                <a:solidFill>
                  <a:srgbClr val="FFFFFF"/>
                </a:solidFill>
                <a:latin typeface="Calibri"/>
              </a:rPr>
              <a:t>prevacid solutabs</a:t>
            </a:r>
            <a:br/>
            <a:r>
              <a:rPr b="false" i="false" strike="noStrike" sz="1200" u="none">
                <a:solidFill>
                  <a:srgbClr val="FFFFFF"/>
                </a:solidFill>
                <a:latin typeface="Calibri"/>
              </a:rPr>
              <a:t>prevacid otc dosage for infants</a:t>
            </a:r>
            <a:br/>
            <a:r>
              <a:rPr b="false" i="false" strike="noStrike" sz="1200" u="none">
                <a:solidFill>
                  <a:srgbClr val="FFFFFF"/>
                </a:solidFill>
                <a:latin typeface="Calibri"/>
              </a:rPr>
              <a:t>lansoprazole 30 mg capsules medicine</a:t>
            </a:r>
            <a:br/>
            <a:r>
              <a:rPr b="false" i="false" strike="noStrike" sz="1200" u="none">
                <a:solidFill>
                  <a:srgbClr val="FFFFFF"/>
                </a:solidFill>
                <a:latin typeface="Calibri"/>
              </a:rPr>
              <a:t>lansoprazole 30 mg for sale</a:t>
            </a:r>
            <a:br/>
            <a:r>
              <a:rPr b="false" i="false" strike="noStrike" sz="1200" u="none">
                <a:solidFill>
                  <a:srgbClr val="FFFFFF"/>
                </a:solidFill>
                <a:latin typeface="Calibri"/>
              </a:rPr>
              <a:t>prevacid fdt 30</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24hr printable coupon</a:t>
            </a:r>
            <a:br/>
            <a:r>
              <a:rPr b="false" i="false" strike="noStrike" sz="1200" u="none">
                <a:solidFill>
                  <a:srgbClr val="FFFFFF"/>
                </a:solidFill>
                <a:latin typeface="Calibri"/>
              </a:rPr>
              <a:t>over the counter alternative to lansoprazole uk</a:t>
            </a:r>
            <a:br/>
            <a:r>
              <a:rPr b="false" i="false" strike="noStrike" sz="1200" u="none">
                <a:solidFill>
                  <a:srgbClr val="FFFFFF"/>
                </a:solidFill>
                <a:latin typeface="Calibri"/>
              </a:rPr>
              <a:t>lansoprazole dr 30 mg mylan</a:t>
            </a:r>
            <a:br/>
            <a:r>
              <a:rPr b="false" i="false" strike="noStrike" sz="1200" u="none">
                <a:solidFill>
                  <a:srgbClr val="FFFFFF"/>
                </a:solidFill>
                <a:latin typeface="Calibri"/>
              </a:rPr>
              <a:t>It is a spiritual problem not a brain chemical imbalance as we have been led to believe</a:t>
            </a:r>
            <a:br/>
            <a:r>
              <a:rPr b="false" i="false" strike="noStrike" sz="1200" u="none">
                <a:solidFill>
                  <a:srgbClr val="FFFFFF"/>
                </a:solidFill>
                <a:latin typeface="Calibri"/>
              </a:rPr>
              <a:t>how to take prevacid fdt 30 mg</a:t>
            </a:r>
            <a:br/>
            <a:r>
              <a:rPr b="false" i="false" strike="noStrike" sz="1200" u="none">
                <a:solidFill>
                  <a:srgbClr val="FFFFFF"/>
                </a:solidFill>
                <a:latin typeface="Calibri"/>
              </a:rPr>
              <a:t>purchase prevacid</a:t>
            </a:r>
            <a:br/>
            <a:r>
              <a:rPr b="false" i="false" strike="noStrike" sz="1200" u="none">
                <a:solidFill>
                  <a:srgbClr val="FFFFFF"/>
                </a:solidFill>
                <a:latin typeface="Calibri"/>
              </a:rPr>
              <a:t>prevacid otc mg</a:t>
            </a:r>
            <a:br/>
            <a:r>
              <a:rPr b="false" i="false" strike="noStrike" sz="1200" u="none">
                <a:solidFill>
                  <a:srgbClr val="FFFFFF"/>
                </a:solidFill>
                <a:latin typeface="Calibri"/>
              </a:rPr>
              <a:t>prevacid otc</a:t>
            </a:r>
            <a:br/>
            <a:r>
              <a:rPr b="false" i="false" strike="noStrike" sz="1200" u="none">
                <a:solidFill>
                  <a:srgbClr val="FFFFFF"/>
                </a:solidFill>
                <a:latin typeface="Calibri"/>
              </a:rPr>
              <a:t>Find out about settlements, recalls, class actions and top lawyers."</a:t>
            </a:r>
            <a:br/>
            <a:r>
              <a:rPr b="false" i="false" strike="noStrike" sz="1200" u="none">
                <a:solidFill>
                  <a:srgbClr val="FFFFFF"/>
                </a:solidFill>
                <a:latin typeface="Calibri"/>
              </a:rPr>
              <a:t>prevacid coupon walgreens</a:t>
            </a:r>
            <a:br/>
            <a:r>
              <a:rPr b="false" i="false" strike="noStrike" sz="1200" u="none">
                <a:solidFill>
                  <a:srgbClr val="FFFFFF"/>
                </a:solidFill>
                <a:latin typeface="Calibri"/>
              </a:rPr>
              <a:t>prevacid 24</a:t>
            </a:r>
            <a:br/>
            <a:r>
              <a:rPr b="false" i="false" strike="noStrike" sz="1200" u="none">
                <a:solidFill>
                  <a:srgbClr val="FFFFFF"/>
                </a:solidFill>
                <a:latin typeface="Calibri"/>
              </a:rPr>
              <a:t>discount prevacid</a:t>
            </a:r>
            <a:br/>
            <a:r>
              <a:rPr b="false" i="false" strike="noStrike" sz="1200" u="none">
                <a:solidFill>
                  <a:srgbClr val="FFFFFF"/>
                </a:solidFill>
                <a:latin typeface="Calibri"/>
              </a:rPr>
              <a:t>The prognosis for Xanax overdose is usually good</a:t>
            </a:r>
            <a:br/>
            <a:r>
              <a:rPr b="false" i="false" strike="noStrike" sz="1200" u="none">
                <a:solidFill>
                  <a:srgbClr val="FFFFFF"/>
                </a:solidFill>
                <a:latin typeface="Calibri"/>
              </a:rPr>
              <a:t>prevacid coupons printable</a:t>
            </a:r>
            <a:br/>
            <a:r>
              <a:rPr b="false" i="false" strike="noStrike" sz="1200" u="none">
                <a:solidFill>
                  <a:srgbClr val="FFFFFF"/>
                </a:solidFill>
                <a:latin typeface="Calibri"/>
              </a:rPr>
              <a:t>omeprazole lansoprazole</a:t>
            </a:r>
            <a:br/>
            <a:r>
              <a:rPr b="false" i="false" strike="noStrike" sz="1200" u="none">
                <a:solidFill>
                  <a:srgbClr val="FFFFFF"/>
                </a:solidFill>
                <a:latin typeface="Calibri"/>
              </a:rPr>
              <a:t>I just saw it today, while I looked for Internet memes</a:t>
            </a:r>
            <a:br/>
            <a:r>
              <a:rPr b="false" i="false" strike="noStrike" sz="1200" u="none">
                <a:solidFill>
                  <a:srgbClr val="FFFFFF"/>
                </a:solidFill>
                <a:latin typeface="Calibri"/>
              </a:rPr>
              <a:t>prevacid coupons july 2012</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Straterra has significantly improved my overall well-being, most noticeably my self confidence, anxiety and depression</a:t>
            </a:r>
            <a:br/>
            <a:r>
              <a:rPr b="false" i="false" strike="noStrike" sz="1200" u="none">
                <a:solidFill>
                  <a:srgbClr val="FFFFFF"/>
                </a:solidFill>
                <a:latin typeface="Calibri"/>
              </a:rPr>
              <a:t>free printable prevacid coupons</a:t>
            </a:r>
            <a:br/>
            <a:r>
              <a:rPr b="false" i="false" strike="noStrike" sz="1200" u="none">
                <a:solidFill>
                  <a:srgbClr val="FFFFFF"/>
                </a:solidFill>
                <a:latin typeface="Calibri"/>
              </a:rPr>
              <a:t>prevacid 15 mg solutab infant</a:t>
            </a:r>
            <a:br/>
            <a:r>
              <a:rPr b="false" i="false" strike="noStrike" sz="1200" u="none">
                <a:solidFill>
                  <a:srgbClr val="FFFFFF"/>
                </a:solidFill>
                <a:latin typeface="Calibri"/>
              </a:rPr>
              <a:t>prevacid 24hr printable coupons</a:t>
            </a:r>
            <a:br/>
            <a:r>
              <a:rPr b="false" i="false" strike="noStrike" sz="1200" u="none">
                <a:solidFill>
                  <a:srgbClr val="FFFFFF"/>
                </a:solidFill>
                <a:latin typeface="Calibri"/>
              </a:rPr>
              <a:t>lansoprazole otc dosage</a:t>
            </a:r>
            <a:br/>
            <a:r>
              <a:rPr b="false" i="false" strike="noStrike" sz="1200" u="none">
                <a:solidFill>
                  <a:srgbClr val="FFFFFF"/>
                </a:solidFill>
                <a:latin typeface="Calibri"/>
              </a:rPr>
              <a:t>It is unwise to discontinue medications on your own because doing so may lead to worsening of your lupus and cause damage to your baby</a:t>
            </a:r>
            <a:br/>
            <a:r>
              <a:rPr b="false" i="false" strike="noStrike" sz="1200" u="none">
                <a:solidFill>
                  <a:srgbClr val="FFFFFF"/>
                </a:solidFill>
                <a:latin typeface="Calibri"/>
              </a:rPr>
              <a:t>temps d'action prevacid</a:t>
            </a:r>
            <a:br/>
            <a:r>
              <a:rPr b="false" i="false" strike="noStrike" sz="1200" u="none">
                <a:solidFill>
                  <a:srgbClr val="FFFFFF"/>
                </a:solidFill>
                <a:latin typeface="Calibri"/>
              </a:rPr>
              <a:t>Svaka ast Ovo mi je vrlo korisno</a:t>
            </a:r>
            <a:br/>
            <a:r>
              <a:rPr b="false" i="false" strike="noStrike" sz="1200" u="none">
                <a:solidFill>
                  <a:srgbClr val="FFFFFF"/>
                </a:solidFill>
                <a:latin typeface="Calibri"/>
              </a:rPr>
              <a:t>prevacid action</a:t>
            </a:r>
            <a:br/>
            <a:r>
              <a:rPr b="false" i="false" strike="noStrike" sz="1200" u="none">
                <a:solidFill>
                  <a:srgbClr val="FFFFFF"/>
                </a:solidFill>
                <a:latin typeface="Calibri"/>
              </a:rPr>
              <a:t>prevacid recall walmart</a:t>
            </a:r>
            <a:br/>
            <a:r>
              <a:rPr b="false" i="false" strike="noStrike" sz="1200" u="none">
                <a:solidFill>
                  <a:srgbClr val="FFFFFF"/>
                </a:solidFill>
                <a:latin typeface="Calibri"/>
              </a:rPr>
              <a:t>prevacid otc prices</a:t>
            </a:r>
            <a:br/>
            <a:r>
              <a:rPr b="false" i="false" strike="noStrike" sz="1200" u="none">
                <a:solidFill>
                  <a:srgbClr val="FFFFFF"/>
                </a:solidFill>
                <a:latin typeface="Calibri"/>
              </a:rPr>
              <a:t>prevacid recall 2012 fda</a:t>
            </a:r>
            <a:br/>
            <a:r>
              <a:rPr b="false" i="false" strike="noStrike" sz="1200" u="none">
                <a:solidFill>
                  <a:srgbClr val="FFFFFF"/>
                </a:solidFill>
                <a:latin typeface="Calibri"/>
              </a:rPr>
              <a:t>lansoprazole 15 mg dosage</a:t>
            </a:r>
            <a:br/>
            <a:r>
              <a:rPr b="false" i="false" strike="noStrike" sz="1200" u="none">
                <a:solidFill>
                  <a:srgbClr val="FFFFFF"/>
                </a:solidFill>
                <a:latin typeface="Calibri"/>
              </a:rPr>
              <a:t>prevacid prices</a:t>
            </a:r>
            <a:br/>
            <a:r>
              <a:rPr b="false" i="false" strike="noStrike" sz="1200" u="none">
                <a:solidFill>
                  <a:srgbClr val="FFFFFF"/>
                </a:solidFill>
                <a:latin typeface="Calibri"/>
              </a:rPr>
              <a:t>The natural acids in the lemon juice will increase skin cell turnover, helping to push out the damaged skin cells and replacing them with new, pure skin cells to quickly remove age spots.</a:t>
            </a:r>
            <a:br/>
            <a:r>
              <a:rPr b="false" i="false" strike="noStrike" sz="1200" u="none">
                <a:solidFill>
                  <a:srgbClr val="FFFFFF"/>
                </a:solidFill>
                <a:latin typeface="Calibri"/>
              </a:rPr>
              <a:t>holistic alternatives to prevacid</a:t>
            </a:r>
            <a:br/>
            <a:r>
              <a:rPr b="false" i="false" strike="noStrike" sz="1200" u="none">
                <a:solidFill>
                  <a:srgbClr val="FFFFFF"/>
                </a:solidFill>
                <a:latin typeface="Calibri"/>
              </a:rPr>
              <a:t>lansoprazole dr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30 mg over the counter cost</a:t>
            </a:r>
            <a:br/>
            <a:r>
              <a:rPr b="false" i="false" strike="noStrike" sz="1200" u="none">
                <a:solidFill>
                  <a:srgbClr val="FFFFFF"/>
                </a:solidFill>
                <a:latin typeface="Calibri"/>
              </a:rPr>
              <a:t>It alternative sources that is suitable - mart that might be lying about our style the doorstep once generic cymbalta passes into the drug interactions</a:t>
            </a:r>
            <a:br/>
            <a:r>
              <a:rPr b="false" i="false" strike="noStrike" sz="1200" u="none">
                <a:solidFill>
                  <a:srgbClr val="FFFFFF"/>
                </a:solidFill>
                <a:latin typeface="Calibri"/>
              </a:rPr>
              <a:t>dex lansoprazole</a:t>
            </a:r>
            <a:br/>
            <a:r>
              <a:rPr b="false" i="false" strike="noStrike" sz="1200" u="none">
                <a:solidFill>
                  <a:srgbClr val="FFFFFF"/>
                </a:solidFill>
                <a:latin typeface="Calibri"/>
              </a:rPr>
              <a:t>The physiologic mechanism of erection of the penis involves release of nitric oxide (NO) in the corpus cavernosum during sexual stimulation</a:t>
            </a:r>
            <a:br/>
            <a:r>
              <a:rPr b="false" i="false" strike="noStrike" sz="1200" u="none">
                <a:solidFill>
                  <a:srgbClr val="FFFFFF"/>
                </a:solidFill>
                <a:latin typeface="Calibri"/>
              </a:rPr>
              <a:t>coupons for prevacid solutabs</a:t>
            </a:r>
            <a:br/>
            <a:r>
              <a:rPr b="false" i="false" strike="noStrike" sz="1200" u="none">
                <a:solidFill>
                  <a:srgbClr val="FFFFFF"/>
                </a:solidFill>
                <a:latin typeface="Calibri"/>
              </a:rPr>
              <a:t>lansoprazole price in india</a:t>
            </a:r>
            <a:br/>
            <a:r>
              <a:rPr b="false" i="false" strike="noStrike" sz="1200" u="none">
                <a:solidFill>
                  <a:srgbClr val="FFFFFF"/>
                </a:solidFill>
                <a:latin typeface="Calibri"/>
              </a:rPr>
              <a:t>prevacid 30 mg for sale</a:t>
            </a:r>
            <a:br/>
            <a:r>
              <a:rPr b="false" i="false" strike="noStrike" sz="1200" u="none">
                <a:solidFill>
                  <a:srgbClr val="FFFFFF"/>
                </a:solidFill>
                <a:latin typeface="Calibri"/>
              </a:rPr>
              <a:t>Within each frequency-grouping, adverse reaction are presented in order of decreasing seriousness</a:t>
            </a:r>
            <a:br/>
            <a:r>
              <a:rPr b="false" i="false" strike="noStrike" sz="1200" u="none">
                <a:solidFill>
                  <a:srgbClr val="FFFFFF"/>
                </a:solidFill>
                <a:latin typeface="Calibri"/>
              </a:rPr>
              <a:t>prevacid price canada</a:t>
            </a:r>
            <a:br/>
            <a:r>
              <a:rPr b="false" i="false" strike="noStrike" sz="1200" u="none">
                <a:solidFill>
                  <a:srgbClr val="FFFFFF"/>
                </a:solidFill>
                <a:latin typeface="Calibri"/>
              </a:rPr>
              <a:t>prevacid solutabs otc</a:t>
            </a:r>
            <a:br/>
            <a:r>
              <a:rPr b="false" i="false" strike="noStrike" sz="1200" u="none">
                <a:solidFill>
                  <a:srgbClr val="FFFFFF"/>
                </a:solidFill>
                <a:latin typeface="Calibri"/>
              </a:rPr>
              <a:t>In rare cases, death has been associated with some of these adverse reactions.</a:t>
            </a:r>
            <a:br/>
            <a:r>
              <a:rPr b="false" i="false" strike="noStrike" sz="1200" u="none">
                <a:solidFill>
                  <a:srgbClr val="FFFFFF"/>
                </a:solidFill>
                <a:latin typeface="Calibri"/>
              </a:rPr>
              <a:t>free prevacid coupons</a:t>
            </a:r>
            <a:br/>
            <a:r>
              <a:rPr b="false" i="false" strike="noStrike" sz="1200" u="none">
                <a:solidFill>
                  <a:srgbClr val="FFFFFF"/>
                </a:solidFill>
                <a:latin typeface="Calibri"/>
              </a:rPr>
              <a:t>The need for the ideally immigration lawyers is consistently high in the very created nations since they almost consistently have a big inflow of immigrants</a:t>
            </a:r>
            <a:br/>
            <a:r>
              <a:rPr b="false" i="false" strike="noStrike" sz="1200" u="none">
                <a:solidFill>
                  <a:srgbClr val="FFFFFF"/>
                </a:solidFill>
                <a:latin typeface="Calibri"/>
              </a:rPr>
              <a:t>dexlansoprazole over the counter</a:t>
            </a:r>
            <a:br/>
            <a:r>
              <a:rPr b="false" i="false" strike="noStrike" sz="1200" u="none">
                <a:solidFill>
                  <a:srgbClr val="FFFFFF"/>
                </a:solidFill>
                <a:latin typeface="Calibri"/>
              </a:rPr>
              <a:t>Discard any leftover drug from the saucer</a:t>
            </a:r>
            <a:br/>
            <a:r>
              <a:rPr b="false" i="false" strike="noStrike" sz="1200" u="none">
                <a:solidFill>
                  <a:srgbClr val="FFFFFF"/>
                </a:solidFill>
                <a:latin typeface="Calibri"/>
              </a:rPr>
              <a:t>buy prevacid 30 mg online</a:t>
            </a:r>
            <a:br/>
            <a:r>
              <a:rPr b="false" i="false" strike="noStrike" sz="1200" u="none">
                <a:solidFill>
                  <a:srgbClr val="FFFFFF"/>
                </a:solidFill>
                <a:latin typeface="Calibri"/>
              </a:rPr>
              <a:t>buy prevacid solutab</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Then, I decided to try biting the pill into really tiny bits</a:t>
            </a:r>
            <a:br/>
            <a:r>
              <a:rPr b="false" i="false" strike="noStrike" sz="1200" u="none">
                <a:solidFill>
                  <a:srgbClr val="FFFFFF"/>
                </a:solidFill>
                <a:latin typeface="Calibri"/>
              </a:rPr>
              <a:t>prevacid otc price walmart</a:t>
            </a:r>
            <a:br/>
            <a:r>
              <a:rPr b="false" i="false" strike="noStrike" sz="1200" u="none">
                <a:solidFill>
                  <a:srgbClr val="FFFFFF"/>
                </a:solidFill>
                <a:latin typeface="Calibri"/>
              </a:rPr>
              <a:t>prevacid otc cost</a:t>
            </a:r>
            <a:br/>
            <a:r>
              <a:rPr b="false" i="false" strike="noStrike" sz="1200" u="none">
                <a:solidFill>
                  <a:srgbClr val="FFFFFF"/>
                </a:solidFill>
                <a:latin typeface="Calibri"/>
              </a:rPr>
              <a:t>prevacid coupons june 2012</a:t>
            </a:r>
            <a:br/>
            <a:r>
              <a:rPr b="false" i="false" strike="noStrike" sz="1200" u="none">
                <a:solidFill>
                  <a:srgbClr val="FFFFFF"/>
                </a:solidFill>
                <a:latin typeface="Calibri"/>
              </a:rPr>
              <a:t>lansoprazole 15 mg dr capsules</a:t>
            </a:r>
            <a:br/>
            <a:r>
              <a:rPr b="false" i="false" strike="noStrike" sz="1200" u="none">
                <a:solidFill>
                  <a:srgbClr val="FFFFFF"/>
                </a:solidFill>
                <a:latin typeface="Calibri"/>
              </a:rPr>
              <a:t>where can i purchase prevacid</a:t>
            </a:r>
            <a:br/>
            <a:r>
              <a:rPr b="false" i="false" strike="noStrike" sz="1200" u="none">
                <a:solidFill>
                  <a:srgbClr val="FFFFFF"/>
                </a:solidFill>
                <a:latin typeface="Calibri"/>
              </a:rPr>
              <a:t>The possibility of a suicide attempt is inherent in schizophrenia and  bipolar disorder, and close supervision of high-risk patients should  accompany drug therapy</a:t>
            </a:r>
            <a:br/>
            <a:r>
              <a:rPr b="false" i="false" strike="noStrike" sz="1200" u="none">
                <a:solidFill>
                  <a:srgbClr val="FFFFFF"/>
                </a:solidFill>
                <a:latin typeface="Calibri"/>
              </a:rPr>
              <a:t>how to take prevacid 30 mg</a:t>
            </a:r>
            <a:br/>
            <a:r>
              <a:rPr b="false" i="false" strike="noStrike" sz="1200" u="none">
                <a:solidFill>
                  <a:srgbClr val="FFFFFF"/>
                </a:solidFill>
                <a:latin typeface="Calibri"/>
              </a:rPr>
              <a:t>is prevacid otc in canada</a:t>
            </a:r>
            <a:br/>
            <a:r>
              <a:rPr b="false" i="false" strike="noStrike" sz="1200" u="none">
                <a:solidFill>
                  <a:srgbClr val="FFFFFF"/>
                </a:solidFill>
                <a:latin typeface="Calibri"/>
              </a:rPr>
              <a:t>which is more expensive lansoprazole or omeprazole</a:t>
            </a:r>
            <a:br/>
            <a:r>
              <a:rPr b="false" i="false" strike="noStrike" sz="1200" u="none">
                <a:solidFill>
                  <a:srgbClr val="FFFFFF"/>
                </a:solidFill>
                <a:latin typeface="Calibri"/>
              </a:rPr>
              <a:t>what is lansoprazole delayed release</a:t>
            </a:r>
            <a:br/>
            <a:r>
              <a:rPr b="false" i="false" strike="noStrike" sz="1200" u="none">
                <a:solidFill>
                  <a:srgbClr val="FFFFFF"/>
                </a:solidFill>
                <a:latin typeface="Calibri"/>
              </a:rPr>
              <a:t>prevacid 42 count lowest price</a:t>
            </a:r>
            <a:br/>
            <a:r>
              <a:rPr b="false" i="false" strike="noStrike" sz="1200" u="none">
                <a:solidFill>
                  <a:srgbClr val="FFFFFF"/>
                </a:solidFill>
                <a:latin typeface="Calibri"/>
              </a:rPr>
              <a:t>price of prevacid 30 mg</a:t>
            </a:r>
            <a:br/>
            <a:r>
              <a:rPr b="false" i="false" strike="noStrike" sz="1200" u="none">
                <a:solidFill>
                  <a:srgbClr val="FFFFFF"/>
                </a:solidFill>
                <a:latin typeface="Calibri"/>
              </a:rPr>
              <a:t>This project will also demonstrate that we are capable of working together with the different authorities involved in the project</a:t>
            </a:r>
            <a:br/>
            <a:r>
              <a:rPr b="false" i="false" strike="noStrike" sz="1200" u="none">
                <a:solidFill>
                  <a:srgbClr val="FFFFFF"/>
                </a:solidFill>
                <a:latin typeface="Calibri"/>
              </a:rPr>
              <a:t>lansoprazole liquid form uk</a:t>
            </a:r>
            <a:br/>
            <a:r>
              <a:rPr b="false" i="false" strike="noStrike" sz="1200" u="none">
                <a:solidFill>
                  <a:srgbClr val="FFFFFF"/>
                </a:solidFill>
                <a:latin typeface="Calibri"/>
              </a:rPr>
              <a:t>Would be interested to know how you go with retina101, as I'm all for buying online</a:t>
            </a:r>
            <a:br/>
            <a:r>
              <a:rPr b="false" i="false" strike="noStrike" sz="1200" u="none">
                <a:solidFill>
                  <a:srgbClr val="FFFFFF"/>
                </a:solidFill>
                <a:latin typeface="Calibri"/>
              </a:rPr>
              <a:t>lansoprazole dr cr 30 mg</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Over-the-counter painkillers such as aspirin, ibuprofen, or acetaminophen may relieve pain if relaxation techniques do not work</a:t>
            </a:r>
            <a:br/>
            <a:r>
              <a:rPr b="false" i="false" strike="noStrike" sz="1200" u="none">
                <a:solidFill>
                  <a:srgbClr val="FFFFFF"/>
                </a:solidFill>
                <a:latin typeface="Calibri"/>
              </a:rPr>
              <a:t>prevacid for sale in us</a:t>
            </a:r>
            <a:br/>
            <a:r>
              <a:rPr b="false" i="false" strike="noStrike" sz="1200" u="none">
                <a:solidFill>
                  <a:srgbClr val="FFFFFF"/>
                </a:solidFill>
                <a:latin typeface="Calibri"/>
              </a:rPr>
              <a:t>lansoprazole dr 30 mg cost</a:t>
            </a:r>
            <a:br/>
            <a:r>
              <a:rPr b="false" i="false" strike="noStrike" sz="1200" u="none">
                <a:solidFill>
                  <a:srgbClr val="FFFFFF"/>
                </a:solidFill>
                <a:latin typeface="Calibri"/>
              </a:rPr>
              <a:t>prevacid class action lawsuit</a:t>
            </a:r>
            <a:br/>
            <a:r>
              <a:rPr b="false" i="false" strike="noStrike" sz="1200" u="none">
                <a:solidFill>
                  <a:srgbClr val="FFFFFF"/>
                </a:solidFill>
                <a:latin typeface="Calibri"/>
              </a:rPr>
              <a:t>lansoprazole cost uk</a:t>
            </a:r>
            <a:br/>
            <a:r>
              <a:rPr b="false" i="false" strike="noStrike" sz="1200" u="none">
                <a:solidFill>
                  <a:srgbClr val="FFFFFF"/>
                </a:solidFill>
                <a:latin typeface="Calibri"/>
              </a:rPr>
              <a:t>prevacid 30 mg</a:t>
            </a:r>
            <a:br/>
            <a:r>
              <a:rPr b="false" i="false" strike="noStrike" sz="1200" u="none">
                <a:solidFill>
                  <a:srgbClr val="FFFFFF"/>
                </a:solidFill>
                <a:latin typeface="Calibri"/>
              </a:rPr>
              <a:t>cheap prevacid</a:t>
            </a:r>
            <a:br/>
            <a:r>
              <a:rPr b="false" i="false" strike="noStrike" sz="1200" u="none">
                <a:solidFill>
                  <a:srgbClr val="FFFFFF"/>
                </a:solidFill>
                <a:latin typeface="Calibri"/>
              </a:rPr>
              <a:t>We had inquired about Low Dose Naltrexone (not time released) but we finally did our own research on the product</a:t>
            </a:r>
            <a:br/>
            <a:r>
              <a:rPr b="false" i="false" strike="noStrike" sz="1200" u="none">
                <a:solidFill>
                  <a:srgbClr val="FFFFFF"/>
                </a:solidFill>
                <a:latin typeface="Calibri"/>
              </a:rPr>
              <a:t>what class of drug does lansoprazole belong to</a:t>
            </a:r>
            <a:br/>
            <a:r>
              <a:rPr b="false" i="false" strike="noStrike" sz="1200" u="none">
                <a:solidFill>
                  <a:srgbClr val="FFFFFF"/>
                </a:solidFill>
                <a:latin typeface="Calibri"/>
              </a:rPr>
              <a:t>what is apo lansoprazole 30 mg</a:t>
            </a:r>
            <a:br/>
            <a:r>
              <a:rPr b="false" i="false" strike="noStrike" sz="1200" u="none">
                <a:solidFill>
                  <a:srgbClr val="FFFFFF"/>
                </a:solidFill>
                <a:latin typeface="Calibri"/>
              </a:rPr>
              <a:t>is there a generic drug for prevacid</a:t>
            </a:r>
            <a:br/>
            <a:r>
              <a:rPr b="false" i="false" strike="noStrike" sz="1200" u="none">
                <a:solidFill>
                  <a:srgbClr val="FFFFFF"/>
                </a:solidFill>
                <a:latin typeface="Calibri"/>
              </a:rPr>
              <a:t>Forty-one million people play fantasy sports</a:t>
            </a:r>
            <a:br/>
            <a:r>
              <a:rPr b="false" i="false" strike="noStrike" sz="1200" u="none">
                <a:solidFill>
                  <a:srgbClr val="FFFFFF"/>
                </a:solidFill>
                <a:latin typeface="Calibri"/>
              </a:rPr>
              <a:t>class action lawsuit against prevacid</a:t>
            </a:r>
            <a:br/>
            <a:r>
              <a:rPr b="false" i="false" strike="noStrike" sz="1200" u="none">
                <a:solidFill>
                  <a:srgbClr val="FFFFFF"/>
                </a:solidFill>
                <a:latin typeface="Calibri"/>
              </a:rPr>
              <a:t>generic prevacid costco</a:t>
            </a:r>
            <a:br/>
            <a:r>
              <a:rPr b="false" i="false" strike="noStrike" sz="1200" u="none">
                <a:solidFill>
                  <a:srgbClr val="FFFFFF"/>
                </a:solidFill>
                <a:latin typeface="Calibri"/>
              </a:rPr>
              <a:t>I'd like to cancel this standing order http://pharmatory.com/facilities/ benazepril online He returned to Shokan in 1999 for one of his biggest scores 0D a $122,000 heist that broke his rules</a:t>
            </a:r>
            <a:br/>
            <a:r>
              <a:rPr b="false" i="false" strike="noStrike" sz="1200" u="none">
                <a:solidFill>
                  <a:srgbClr val="FFFFFF"/>
                </a:solidFill>
                <a:latin typeface="Calibri"/>
              </a:rPr>
              <a:t>prevacid 24hr 42 count rebate offer</a:t>
            </a:r>
            <a:br/>
            <a:r>
              <a:rPr b="false" i="false" strike="noStrike" sz="1200" u="none">
                <a:solidFill>
                  <a:srgbClr val="FFFFFF"/>
                </a:solidFill>
                <a:latin typeface="Calibri"/>
              </a:rPr>
              <a:t>prevacid cost walmart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While I do believe that taking a T4/T3 meds combo is what our body needs we also need to give it time</a:t>
            </a:r>
            <a:br/>
            <a:r>
              <a:rPr b="false" i="false" strike="noStrike" sz="1200" u="none">
                <a:solidFill>
                  <a:srgbClr val="FFFFFF"/>
                </a:solidFill>
                <a:latin typeface="Calibri"/>
              </a:rPr>
              <a:t>prevacid $5.00 coupon</a:t>
            </a:r>
            <a:br/>
            <a:r>
              <a:rPr b="false" i="false" strike="noStrike" sz="1200" u="none">
                <a:solidFill>
                  <a:srgbClr val="FFFFFF"/>
                </a:solidFill>
                <a:latin typeface="Calibri"/>
              </a:rPr>
              <a:t>can you buy lansoprazole uk</a:t>
            </a:r>
            <a:br/>
            <a:r>
              <a:rPr b="false" i="false" strike="noStrike" sz="1200" u="none">
                <a:solidFill>
                  <a:srgbClr val="FFFFFF"/>
                </a:solidFill>
                <a:latin typeface="Calibri"/>
              </a:rPr>
              <a:t>I am doing my own lifestyle changes but I think we should keep pushing for alternative treatments to be available and I am reseraching this currently</a:t>
            </a:r>
            <a:br/>
            <a:r>
              <a:rPr b="false" i="false" strike="noStrike" sz="1200" u="none">
                <a:solidFill>
                  <a:srgbClr val="FFFFFF"/>
                </a:solidFill>
                <a:latin typeface="Calibri"/>
              </a:rPr>
              <a:t>prevacid lansoprazole dosage</a:t>
            </a:r>
            <a:br/>
            <a:r>
              <a:rPr b="false" i="false" strike="noStrike" sz="1200" u="none">
                <a:solidFill>
                  <a:srgbClr val="FFFFFF"/>
                </a:solidFill>
                <a:latin typeface="Calibri"/>
              </a:rPr>
              <a:t>what is prevacid used for in infants</a:t>
            </a:r>
            <a:br/>
            <a:r>
              <a:rPr b="false" i="false" strike="noStrike" sz="1200" u="none">
                <a:solidFill>
                  <a:srgbClr val="FFFFFF"/>
                </a:solidFill>
                <a:latin typeface="Calibri"/>
              </a:rPr>
              <a:t>history, which resolved claims of introducing misbranded drugs and failing to report safety data for some of their products, including Paxil.</a:t>
            </a:r>
            <a:br/>
            <a:r>
              <a:rPr b="false" i="false" strike="noStrike" sz="1200" u="none">
                <a:solidFill>
                  <a:srgbClr val="FFFFFF"/>
                </a:solidFill>
                <a:latin typeface="Calibri"/>
              </a:rPr>
              <a:t>lansoprazole dr/sodium bicarb</a:t>
            </a:r>
            <a:br/>
            <a:r>
              <a:rPr b="false" i="false" strike="noStrike" sz="1200" u="none">
                <a:solidFill>
                  <a:srgbClr val="FFFFFF"/>
                </a:solidFill>
                <a:latin typeface="Calibri"/>
              </a:rPr>
              <a:t>This drug can kill you depending on the person</a:t>
            </a:r>
            <a:br/>
            <a:r>
              <a:rPr b="false" i="false" strike="noStrike" sz="1200" u="none">
                <a:solidFill>
                  <a:srgbClr val="FFFFFF"/>
                </a:solidFill>
                <a:latin typeface="Calibri"/>
              </a:rPr>
              <a:t>what is prevacid used for heartburn</a:t>
            </a:r>
            <a:br/>
            <a:r>
              <a:rPr b="false" i="false" strike="noStrike" sz="1200" u="none">
                <a:solidFill>
                  <a:srgbClr val="FFFFFF"/>
                </a:solidFill>
                <a:latin typeface="Calibri"/>
              </a:rPr>
              <a:t>prevacid solutabs coupons</a:t>
            </a:r>
            <a:br/>
            <a:r>
              <a:rPr b="false" i="false" strike="noStrike" sz="1200" u="none">
                <a:solidFill>
                  <a:srgbClr val="FFFFFF"/>
                </a:solidFill>
                <a:latin typeface="Calibri"/>
              </a:rPr>
              <a:t>lansoprazole 15 mg price uk</a:t>
            </a:r>
            <a:br/>
            <a:r>
              <a:rPr b="false" i="false" strike="noStrike" sz="1200" u="none">
                <a:solidFill>
                  <a:srgbClr val="FFFFFF"/>
                </a:solidFill>
                <a:latin typeface="Calibri"/>
              </a:rPr>
              <a:t>is prevacid otc the same as prescription</a:t>
            </a:r>
            <a:br/>
            <a:r>
              <a:rPr b="false" i="false" strike="noStrike" sz="1200" u="none">
                <a:solidFill>
                  <a:srgbClr val="FFFFFF"/>
                </a:solidFill>
                <a:latin typeface="Calibri"/>
              </a:rPr>
              <a:t>how much does lansoprazole cost uk</a:t>
            </a:r>
            <a:br/>
            <a:r>
              <a:rPr b="false" i="false" strike="noStrike" sz="1200" u="none">
                <a:solidFill>
                  <a:srgbClr val="FFFFFF"/>
                </a:solidFill>
                <a:latin typeface="Calibri"/>
              </a:rPr>
              <a:t>I weaned myself off Lamictal because my EEG scans showed that my anxiety attacks weren&amp;#039;t triggered by epilepsy or seizures so I found it pointless to be taking them..</a:t>
            </a:r>
            <a:br/>
            <a:r>
              <a:rPr b="false" i="false" strike="noStrike" sz="1200" u="none">
                <a:solidFill>
                  <a:srgbClr val="FFFFFF"/>
                </a:solidFill>
                <a:latin typeface="Calibri"/>
              </a:rPr>
              <a:t>lansoprazole 30 mg otc</a:t>
            </a:r>
            <a:br/>
            <a:r>
              <a:rPr b="false" i="false" strike="noStrike" sz="1200" u="none">
                <a:solidFill>
                  <a:srgbClr val="FFFFFF"/>
                </a:solidFill>
                <a:latin typeface="Calibri"/>
              </a:rPr>
              <a:t>prevacid 24 hour otc coupon</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most common type of warning is issued when there is a potentially serious adverse effect that must be carefully weighed against the potential benefit of the drug</a:t>
            </a:r>
            <a:br/>
            <a:r>
              <a:rPr b="false" i="false" strike="noStrike" sz="1200" u="none">
                <a:solidFill>
                  <a:srgbClr val="FFFFFF"/>
                </a:solidFill>
                <a:latin typeface="Calibri"/>
              </a:rPr>
              <a:t>dexlansoprazole generic in india</a:t>
            </a:r>
            <a:br/>
            <a:r>
              <a:rPr b="false" i="false" strike="noStrike" sz="1200" u="none">
                <a:solidFill>
                  <a:srgbClr val="FFFFFF"/>
                </a:solidFill>
                <a:latin typeface="Calibri"/>
              </a:rPr>
              <a:t>Differin gel is a brand name of adapalene gel</a:t>
            </a:r>
            <a:br/>
            <a:r>
              <a:rPr b="false" i="false" strike="noStrike" sz="1200" u="none">
                <a:solidFill>
                  <a:srgbClr val="FFFFFF"/>
                </a:solidFill>
                <a:latin typeface="Calibri"/>
              </a:rPr>
              <a:t>prevacid recall</a:t>
            </a:r>
            <a:br/>
            <a:r>
              <a:rPr b="false" i="false" strike="noStrike" sz="1200" u="none">
                <a:solidFill>
                  <a:srgbClr val="FFFFFF"/>
                </a:solidFill>
                <a:latin typeface="Calibri"/>
              </a:rPr>
              <a:t>what is lansoprazole used for</a:t>
            </a:r>
            <a:br/>
            <a:r>
              <a:rPr b="false" i="false" strike="noStrike" sz="1200" u="none">
                <a:solidFill>
                  <a:srgbClr val="FFFFFF"/>
                </a:solidFill>
                <a:latin typeface="Calibri"/>
              </a:rPr>
              <a:t>So ever since July my face has seemed to have gone back to how it was before I was on the medication, but I have still continued to take the medication since then.</a:t>
            </a:r>
            <a:br/>
            <a:r>
              <a:rPr b="false" i="false" strike="noStrike" sz="1200" u="none">
                <a:solidFill>
                  <a:srgbClr val="FFFFFF"/>
                </a:solidFill>
                <a:latin typeface="Calibri"/>
              </a:rPr>
              <a:t>lansoprazole 30 mg</a:t>
            </a:r>
            <a:br/>
            <a:r>
              <a:rPr b="false" i="false" strike="noStrike" sz="1200" u="none">
                <a:solidFill>
                  <a:srgbClr val="FFFFFF"/>
                </a:solidFill>
                <a:latin typeface="Calibri"/>
              </a:rPr>
              <a:t>prevacid recall 2012 walmart</a:t>
            </a:r>
            <a:br/>
            <a:r>
              <a:rPr b="false" i="false" strike="noStrike" sz="1200" u="none">
                <a:solidFill>
                  <a:srgbClr val="FFFFFF"/>
                </a:solidFill>
                <a:latin typeface="Calibri"/>
              </a:rPr>
              <a:t>cheap lansoprazole online</a:t>
            </a:r>
            <a:br/>
            <a:r>
              <a:rPr b="false" i="false" strike="noStrike" sz="1200" u="none">
                <a:solidFill>
                  <a:srgbClr val="FFFFFF"/>
                </a:solidFill>
                <a:latin typeface="Calibri"/>
              </a:rPr>
              <a:t>generic prevacid recall</a:t>
            </a:r>
            <a:br/>
            <a:r>
              <a:rPr b="false" i="false" strike="noStrike" sz="1200" u="none">
                <a:solidFill>
                  <a:srgbClr val="FFFFFF"/>
                </a:solidFill>
                <a:latin typeface="Calibri"/>
              </a:rPr>
              <a:t>They usually like the taste and will eat it pretty well</a:t>
            </a:r>
            <a:br/>
            <a:r>
              <a:rPr b="false" i="false" strike="noStrike" sz="1200" u="none">
                <a:solidFill>
                  <a:srgbClr val="FFFFFF"/>
                </a:solidFill>
                <a:latin typeface="Calibri"/>
              </a:rPr>
              <a:t>coupon for prevacid 24hr</a:t>
            </a:r>
            <a:br/>
            <a:r>
              <a:rPr b="false" i="false" strike="noStrike" sz="1200" u="none">
                <a:solidFill>
                  <a:srgbClr val="FFFFFF"/>
                </a:solidFill>
                <a:latin typeface="Calibri"/>
              </a:rPr>
              <a:t>If I am dehydrated when I take it, I can get dizzy and am prone to really bad head rushes when I stand up</a:t>
            </a:r>
            <a:br/>
            <a:r>
              <a:rPr b="false" i="false" strike="noStrike" sz="1200" u="none">
                <a:solidFill>
                  <a:srgbClr val="FFFFFF"/>
                </a:solidFill>
                <a:latin typeface="Calibri"/>
              </a:rPr>
              <a:t>buy lansoprazole 30 mg online uk</a:t>
            </a:r>
            <a:br/>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what is lansoprazole generic for</a:t>
            </a:r>
            <a:br/>
            <a:r>
              <a:rPr b="false" i="false" strike="noStrike" sz="1200" u="none">
                <a:solidFill>
                  <a:srgbClr val="FFFFFF"/>
                </a:solidFill>
                <a:latin typeface="Calibri"/>
              </a:rPr>
              <a:t>Renova Cream is prescribed in tablet form and is to be taken orally</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prevacid cost at walmart</a:t>
            </a:r>
            <a:br/>
            <a:r>
              <a:rPr b="false" i="false" strike="noStrike" sz="1200" u="none">
                <a:solidFill>
                  <a:srgbClr val="FFFFFF"/>
                </a:solidFill>
                <a:latin typeface="Calibri"/>
              </a:rPr>
              <a:t>lansoprazole dry mouth</a:t>
            </a:r>
            <a:br/>
            <a:r>
              <a:rPr b="false" i="false" strike="noStrike" sz="1200" u="none">
                <a:solidFill>
                  <a:srgbClr val="FFFFFF"/>
                </a:solidFill>
                <a:latin typeface="Calibri"/>
              </a:rPr>
              <a:t>These currents usually carry the oocyte to the uterine tube, where it begins its journey toward the uterus.</a:t>
            </a:r>
            <a:br/>
            <a:r>
              <a:rPr b="false" i="false" strike="noStrike" sz="1200" u="none">
                <a:solidFill>
                  <a:srgbClr val="FFFFFF"/>
                </a:solidFill>
                <a:latin typeface="Calibri"/>
              </a:rPr>
              <a:t>coupons for prevacid 24 hour</a:t>
            </a:r>
            <a:br/>
            <a:r>
              <a:rPr b="false" i="false" strike="noStrike" sz="1200" u="none">
                <a:solidFill>
                  <a:srgbClr val="FFFFFF"/>
                </a:solidFill>
                <a:latin typeface="Calibri"/>
              </a:rPr>
              <a:t>prevacid recall march 2012</a:t>
            </a:r>
            <a:br/>
            <a:r>
              <a:rPr b="false" i="false" strike="noStrike" sz="1200" u="none">
                <a:solidFill>
                  <a:srgbClr val="FFFFFF"/>
                </a:solidFill>
                <a:latin typeface="Calibri"/>
              </a:rPr>
              <a:t>We currently use this medication in very small number of selected patients</a:t>
            </a:r>
            <a:br/>
            <a:r>
              <a:rPr b="false" i="false" strike="noStrike" sz="1200" u="none">
                <a:solidFill>
                  <a:srgbClr val="FFFFFF"/>
                </a:solidFill>
                <a:latin typeface="Calibri"/>
              </a:rPr>
              <a:t>prevacid solutab purchase</a:t>
            </a:r>
            <a:br/>
            <a:r>
              <a:rPr b="false" i="false" strike="noStrike" sz="1200" u="none">
                <a:solidFill>
                  <a:srgbClr val="FFFFFF"/>
                </a:solidFill>
                <a:latin typeface="Calibri"/>
              </a:rPr>
              <a:t>prevacid generic name</a:t>
            </a:r>
            <a:br/>
            <a:r>
              <a:rPr b="false" i="false" strike="noStrike" sz="1200" u="none">
                <a:solidFill>
                  <a:srgbClr val="FFFFFF"/>
                </a:solidFill>
                <a:latin typeface="Calibri"/>
              </a:rPr>
              <a:t>cost of lansoprazole</a:t>
            </a:r>
            <a:br/>
            <a:r>
              <a:rPr b="false" i="false" strike="noStrike" sz="1200" u="none">
                <a:solidFill>
                  <a:srgbClr val="FFFFFF"/>
                </a:solidFill>
                <a:latin typeface="Calibri"/>
              </a:rPr>
              <a:t>It is slightly soluble in chloroform, dichloromethane, acetone, and methanol and practically insoluble in ethanol, ether and water</a:t>
            </a:r>
            <a:br/>
            <a:r>
              <a:rPr b="false" i="false" strike="noStrike" sz="1200" u="none">
                <a:solidFill>
                  <a:srgbClr val="FFFFFF"/>
                </a:solidFill>
                <a:latin typeface="Calibri"/>
              </a:rPr>
              <a:t>prevacid 24hr dosage</a:t>
            </a:r>
            <a:br/>
            <a:r>
              <a:rPr b="false" i="false" strike="noStrike" sz="1200" u="none">
                <a:solidFill>
                  <a:srgbClr val="FFFFFF"/>
                </a:solidFill>
                <a:latin typeface="Calibri"/>
              </a:rPr>
              <a:t>prevacid fdt 15 mg ฼ำคำ</a:t>
            </a:r>
            <a:br/>
            <a:r>
              <a:rPr b="false" i="false" strike="noStrike" sz="1200" u="none">
                <a:solidFill>
                  <a:srgbClr val="FFFFFF"/>
                </a:solidFill>
                <a:latin typeface="Calibri"/>
              </a:rPr>
              <a:t>Since caffeine, alcohol, the nicotine from cigarettes, or street drugs can affect the action of many medications, you should let your prescriber know if you use them.</a:t>
            </a:r>
            <a:br/>
            <a:r>
              <a:rPr b="false" i="false" strike="noStrike" sz="1200" u="none">
                <a:solidFill>
                  <a:srgbClr val="FFFFFF"/>
                </a:solidFill>
                <a:latin typeface="Calibri"/>
              </a:rPr>
              <a:t>generic for prevacid not working</a:t>
            </a:r>
            <a:br/>
            <a:r>
              <a:rPr b="false" i="false" strike="noStrike" sz="1200" u="none">
                <a:solidFill>
                  <a:srgbClr val="FFFFFF"/>
                </a:solidFill>
                <a:latin typeface="Calibri"/>
              </a:rPr>
              <a:t>Thankfully the Navy pays for my inhalers but I run a mile and a half or more every day, I still use my inhaler but not so frequently</a:t>
            </a:r>
            <a:br/>
            <a:r>
              <a:rPr b="false" i="false" strike="noStrike" sz="1200" u="none">
                <a:solidFill>
                  <a:srgbClr val="FFFFFF"/>
                </a:solidFill>
                <a:latin typeface="Calibri"/>
              </a:rPr>
              <a:t>what is prevacid used for</a:t>
            </a:r>
            <a:br/>
            <a:r>
              <a:rPr b="false" i="false" strike="noStrike" sz="1200" u="none">
                <a:solidFill>
                  <a:srgbClr val="FFFFFF"/>
                </a:solidFill>
                <a:latin typeface="Calibri"/>
              </a:rPr>
              <a:t>prevacid fdt 15 mg คือ</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prevacid coupons printable 2011</a:t>
            </a:r>
            <a:br/>
            <a:r>
              <a:rPr b="false" i="false" strike="noStrike" sz="1200" u="none">
                <a:solidFill>
                  <a:srgbClr val="FFFFFF"/>
                </a:solidFill>
                <a:latin typeface="Calibri"/>
              </a:rPr>
              <a:t>Estomago:boa capacidade,com morfologia e expansibilidade normais.lago mucoso claro .O pregueado do fundo e corpo mostra-se com relevo integro,seguido do eixo longitudinal como habitual</a:t>
            </a:r>
            <a:br/>
            <a:r>
              <a:rPr b="false" i="false" strike="noStrike" sz="1200" u="none">
                <a:solidFill>
                  <a:srgbClr val="FFFFFF"/>
                </a:solidFill>
                <a:latin typeface="Calibri"/>
              </a:rPr>
              <a:t>lansoprazole price walmart</a:t>
            </a:r>
            <a:br/>
            <a:r>
              <a:rPr b="false" i="false" strike="noStrike" sz="1200" u="none">
                <a:solidFill>
                  <a:srgbClr val="FFFFFF"/>
                </a:solidFill>
                <a:latin typeface="Calibri"/>
              </a:rPr>
              <a:t>prevacid prescription prices</a:t>
            </a:r>
            <a:br/>
            <a:r>
              <a:rPr b="false" i="false" strike="noStrike" sz="1200" u="none">
                <a:solidFill>
                  <a:srgbClr val="FFFFFF"/>
                </a:solidFill>
                <a:latin typeface="Calibri"/>
              </a:rPr>
              <a:t>prevacid 6.00 coupon</a:t>
            </a:r>
            <a:br/>
            <a:r>
              <a:rPr b="false" i="false" strike="noStrike" sz="1200" u="none">
                <a:solidFill>
                  <a:srgbClr val="FFFFFF"/>
                </a:solidFill>
                <a:latin typeface="Calibri"/>
              </a:rPr>
              <a:t>what is lansoprazole 30 mg used for</a:t>
            </a:r>
            <a:br/>
            <a:r>
              <a:rPr b="false" i="false" strike="noStrike" sz="1200" u="none">
                <a:solidFill>
                  <a:srgbClr val="FFFFFF"/>
                </a:solidFill>
                <a:latin typeface="Calibri"/>
              </a:rPr>
              <a:t>prevacid canada</a:t>
            </a:r>
            <a:br/>
            <a:r>
              <a:rPr b="false" i="false" strike="noStrike" sz="1200" u="none">
                <a:solidFill>
                  <a:srgbClr val="FFFFFF"/>
                </a:solidFill>
                <a:latin typeface="Calibri"/>
              </a:rPr>
              <a:t>prevacid canada over counter</a:t>
            </a:r>
            <a:br/>
            <a:r>
              <a:rPr b="false" i="false" strike="noStrike" sz="1200" u="none">
                <a:solidFill>
                  <a:srgbClr val="FFFFFF"/>
                </a:solidFill>
                <a:latin typeface="Calibri"/>
              </a:rPr>
              <a:t>dexlansoprazole cost</a:t>
            </a:r>
            <a:br/>
            <a:r>
              <a:rPr b="false" i="false" strike="noStrike" sz="1200" u="none">
                <a:solidFill>
                  <a:srgbClr val="FFFFFF"/>
                </a:solidFill>
                <a:latin typeface="Calibri"/>
              </a:rPr>
              <a:t>what is prevacid fastab used for</a:t>
            </a:r>
            <a:br/>
            <a:r>
              <a:rPr b="false" i="false" strike="noStrike" sz="1200" u="none">
                <a:solidFill>
                  <a:srgbClr val="FFFFFF"/>
                </a:solidFill>
                <a:latin typeface="Calibri"/>
              </a:rPr>
              <a:t>Synthroid is too expensive now with my cost just going up over 400% per month I refuse to pay higher cost when there are other options.</a:t>
            </a:r>
            <a:br/>
            <a:r>
              <a:rPr b="false" i="false" strike="noStrike" sz="1200" u="none">
                <a:solidFill>
                  <a:srgbClr val="FFFFFF"/>
                </a:solidFill>
                <a:latin typeface="Calibri"/>
              </a:rPr>
              <a:t>prevacid 24hr $5.00 coupon</a:t>
            </a:r>
            <a:br/>
            <a:r>
              <a:rPr b="false" i="false" strike="noStrike" sz="1200" u="none">
                <a:solidFill>
                  <a:srgbClr val="FFFFFF"/>
                </a:solidFill>
                <a:latin typeface="Calibri"/>
              </a:rPr>
              <a:t>prevacid 24 hr walmart</a:t>
            </a:r>
            <a:br/>
            <a:r>
              <a:rPr b="false" i="false" strike="noStrike" sz="1200" u="none">
                <a:solidFill>
                  <a:srgbClr val="FFFFFF"/>
                </a:solidFill>
                <a:latin typeface="Calibri"/>
              </a:rPr>
              <a:t>lansoprazole dr 30 mg capsule price</a:t>
            </a:r>
            <a:br/>
            <a:r>
              <a:rPr b="false" i="false" strike="noStrike" sz="1200" u="none">
                <a:solidFill>
                  <a:srgbClr val="FFFFFF"/>
                </a:solidFill>
                <a:latin typeface="Calibri"/>
              </a:rPr>
              <a:t>printable prevacid coupons 2013</a:t>
            </a:r>
            <a:br/>
            <a:r>
              <a:rPr b="false" i="false" strike="noStrike" sz="1200" u="none">
                <a:solidFill>
                  <a:srgbClr val="FFFFFF"/>
                </a:solidFill>
                <a:latin typeface="Calibri"/>
              </a:rPr>
              <a:t>prevacid solutab generic equivalent</a:t>
            </a:r>
            <a:br/>
            <a:r>
              <a:rPr b="false" i="false" strike="noStrike" sz="1200" u="none">
                <a:solidFill>
                  <a:srgbClr val="FFFFFF"/>
                </a:solidFill>
                <a:latin typeface="Calibri"/>
              </a:rPr>
              <a:t>I took 50mg for 5 days (CD 6-10) and got pregnant my first month on it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dexlansoprazole daily dosage</a:t>
            </a:r>
            <a:br/>
            <a:r>
              <a:rPr b="false" i="false" strike="noStrike" sz="1200" u="none">
                <a:solidFill>
                  <a:srgbClr val="FFFFFF"/>
                </a:solidFill>
                <a:latin typeface="Calibri"/>
              </a:rPr>
              <a:t>lansoprazole dr 30 mg otc</a:t>
            </a:r>
            <a:br/>
            <a:r>
              <a:rPr b="false" i="false" strike="noStrike" sz="1200" u="none">
                <a:solidFill>
                  <a:srgbClr val="FFFFFF"/>
                </a:solidFill>
                <a:latin typeface="Calibri"/>
              </a:rPr>
              <a:t>prevacid recall 2012</a:t>
            </a:r>
            <a:br/>
            <a:r>
              <a:rPr b="false" i="false" strike="noStrike" sz="1200" u="none">
                <a:solidFill>
                  <a:srgbClr val="FFFFFF"/>
                </a:solidFill>
                <a:latin typeface="Calibri"/>
              </a:rPr>
              <a:t>prevacid fastab for infants</a:t>
            </a:r>
            <a:br/>
            <a:r>
              <a:rPr b="false" i="false" strike="noStrike" sz="1200" u="none">
                <a:solidFill>
                  <a:srgbClr val="FFFFFF"/>
                </a:solidFill>
                <a:latin typeface="Calibri"/>
              </a:rPr>
              <a:t>Since caffeine, alcohol, the nicotine from cigarettes, or street drugs can affect the action of many medications, you should let your prescriber know if you use them.</a:t>
            </a:r>
            <a:br/>
            <a:r>
              <a:rPr b="false" i="false" strike="noStrike" sz="1200" u="none">
                <a:solidFill>
                  <a:srgbClr val="FFFFFF"/>
                </a:solidFill>
                <a:latin typeface="Calibri"/>
              </a:rPr>
              <a:t>24 hr prevacid upc code</a:t>
            </a:r>
            <a:br/>
            <a:r>
              <a:rPr b="false" i="false" strike="noStrike" sz="1200" u="none">
                <a:solidFill>
                  <a:srgbClr val="FFFFFF"/>
                </a:solidFill>
                <a:latin typeface="Calibri"/>
              </a:rPr>
              <a:t>prevacid lansoprazole</a:t>
            </a:r>
            <a:br/>
            <a:r>
              <a:rPr b="false" i="false" strike="noStrike" sz="1200" u="none">
                <a:solidFill>
                  <a:srgbClr val="FFFFFF"/>
                </a:solidFill>
                <a:latin typeface="Calibri"/>
              </a:rPr>
              <a:t>There are reports of birth defects with rebuttal animals and obedience that were very difficult to read on Deja News</a:t>
            </a:r>
            <a:br/>
            <a:r>
              <a:rPr b="false" i="false" strike="noStrike" sz="1200" u="none">
                <a:solidFill>
                  <a:srgbClr val="FFFFFF"/>
                </a:solidFill>
                <a:latin typeface="Calibri"/>
              </a:rPr>
              <a:t>lansoprazole otc cost</a:t>
            </a:r>
            <a:br/>
            <a:r>
              <a:rPr b="false" i="false" strike="noStrike" sz="1200" u="none">
                <a:solidFill>
                  <a:srgbClr val="FFFFFF"/>
                </a:solidFill>
                <a:latin typeface="Calibri"/>
              </a:rPr>
              <a:t>prevacid price in india</a:t>
            </a:r>
            <a:br/>
            <a:r>
              <a:rPr b="false" i="false" strike="noStrike" sz="1200" u="none">
                <a:solidFill>
                  <a:srgbClr val="FFFFFF"/>
                </a:solidFill>
                <a:latin typeface="Calibri"/>
              </a:rPr>
              <a:t>Again, this is only if you know your personal luteal phase length</a:t>
            </a:r>
            <a:br/>
            <a:r>
              <a:rPr b="false" i="false" strike="noStrike" sz="1200" u="none">
                <a:solidFill>
                  <a:srgbClr val="FFFFFF"/>
                </a:solidFill>
                <a:latin typeface="Calibri"/>
              </a:rPr>
              <a:t>prevacid ac</a:t>
            </a:r>
            <a:br/>
            <a:r>
              <a:rPr b="false" i="false" strike="noStrike" sz="1200" u="none">
                <a:solidFill>
                  <a:srgbClr val="FFFFFF"/>
                </a:solidFill>
                <a:latin typeface="Calibri"/>
              </a:rPr>
              <a:t>what is prevacid used for in babies</a:t>
            </a:r>
            <a:br/>
            <a:r>
              <a:rPr b="false" i="false" strike="noStrike" sz="1200" u="none">
                <a:solidFill>
                  <a:srgbClr val="FFFFFF"/>
                </a:solidFill>
                <a:latin typeface="Calibri"/>
              </a:rPr>
              <a:t>prevacid online canada</a:t>
            </a:r>
            <a:br/>
            <a:r>
              <a:rPr b="false" i="false" strike="noStrike" sz="1200" u="none">
                <a:solidFill>
                  <a:srgbClr val="FFFFFF"/>
                </a:solidFill>
                <a:latin typeface="Calibri"/>
              </a:rPr>
              <a:t>Any words of hope would help so much, I can tolerate this if I know it will eventually stop</a:t>
            </a:r>
            <a:br/>
            <a:r>
              <a:rPr b="false" i="false" strike="noStrike" sz="1200" u="none">
                <a:solidFill>
                  <a:srgbClr val="FFFFFF"/>
                </a:solidFill>
                <a:latin typeface="Calibri"/>
              </a:rPr>
              <a:t>prevacid solutab coupon 2014</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2015-12-20T01:17:02+04:00</dcterms:created>
  <dcterms:modified xsi:type="dcterms:W3CDTF">2015-12-20T01:17:02+04:00</dcterms:modified>
  <dc:title>Cheap Lansoprazole Online - Lansoprazole Dry Mouth</dc:title>
  <dc:description>Lansoprazole 30 mg adalah obat, lansoprazole online uk, free prevacid coupons, buy prevacid 30 mg online, lansoprazole dr 30 mg cost, prevacid recall, coupons for prevacid 24 hour</dc:description>
  <dc:subject>Cheap Lansoprazole Online - Lansoprazole Dry Mouth</dc:subject>
  <cp:keywords>compare prevacid prices, lansoprazole price in india, dexlansoprazole over the counter, prevacid 42 count lowest price, price of prevacid 30 mg, prevacid 24hr 42 count rebate offer, lansoprazole 30 mg, prevacid 24hr dosage, prevacid canada over counter, prevacid price in india</cp:keywords>
  <cp:category/>
</cp:coreProperties>
</file>