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2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Cost Of Prevacid 30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15 mg otc</a:t>
            </a:r>
            <a:br/>
            <a:r>
              <a:rPr b="false" i="false" strike="noStrike" sz="1200" u="none">
                <a:solidFill>
                  <a:srgbClr val="FFFFFF"/>
                </a:solidFill>
                <a:latin typeface="Calibri"/>
              </a:rPr>
              <a:t>lansoprazole omeprazole pantoprazole</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buy lansoprazole 15 mg uk</a:t>
            </a:r>
            <a:br/>
            <a:r>
              <a:rPr b="false" i="false" strike="noStrike" sz="1200" u="none">
                <a:solidFill>
                  <a:srgbClr val="FFFFFF"/>
                </a:solidFill>
                <a:latin typeface="Calibri"/>
              </a:rPr>
              <a:t>Antimicrobial synergy has been shown in vitro for many of these organisms.</a:t>
            </a:r>
            <a:br/>
            <a:r>
              <a:rPr b="false" i="false" strike="noStrike" sz="1200" u="none">
                <a:solidFill>
                  <a:srgbClr val="FFFFFF"/>
                </a:solidFill>
                <a:latin typeface="Calibri"/>
              </a:rPr>
              <a:t>lansoprazole capsules of enteric coated granules</a:t>
            </a:r>
            <a:br/>
            <a:r>
              <a:rPr b="false" i="false" strike="noStrike" sz="1200" u="none">
                <a:solidFill>
                  <a:srgbClr val="FFFFFF"/>
                </a:solidFill>
                <a:latin typeface="Calibri"/>
              </a:rPr>
              <a:t>prevacid sale</a:t>
            </a:r>
            <a:br/>
            <a:r>
              <a:rPr b="false" i="false" strike="noStrike" sz="1200" u="none">
                <a:solidFill>
                  <a:srgbClr val="FFFFFF"/>
                </a:solidFill>
                <a:latin typeface="Calibri"/>
              </a:rPr>
              <a:t>prevacid solutab 30 mg price</a:t>
            </a:r>
            <a:br/>
            <a:r>
              <a:rPr b="false" i="false" strike="noStrike" sz="1200" u="none">
                <a:solidFill>
                  <a:srgbClr val="FFFFFF"/>
                </a:solidFill>
                <a:latin typeface="Calibri"/>
              </a:rPr>
              <a:t>Reviews, side effects, directions, results, initial breakout and ingredients of Differin gel and Differin cream are available online</a:t>
            </a:r>
            <a:br/>
            <a:r>
              <a:rPr b="false" i="false" strike="noStrike" sz="1200" u="none">
                <a:solidFill>
                  <a:srgbClr val="FFFFFF"/>
                </a:solidFill>
                <a:latin typeface="Calibri"/>
              </a:rPr>
              <a:t>prevacid online pharmacy</a:t>
            </a:r>
            <a:br/>
            <a:r>
              <a:rPr b="false" i="false" strike="noStrike" sz="1200" u="none">
                <a:solidFill>
                  <a:srgbClr val="FFFFFF"/>
                </a:solidFill>
                <a:latin typeface="Calibri"/>
              </a:rPr>
              <a:t>lansoprazole otc canada</a:t>
            </a:r>
            <a:br/>
            <a:r>
              <a:rPr b="false" i="false" strike="noStrike" sz="1200" u="none">
                <a:solidFill>
                  <a:srgbClr val="FFFFFF"/>
                </a:solidFill>
                <a:latin typeface="Calibri"/>
              </a:rPr>
              <a:t>prevacid odt package insert</a:t>
            </a:r>
            <a:br/>
            <a:r>
              <a:rPr b="false" i="false" strike="noStrike" sz="1200" u="none">
                <a:solidFill>
                  <a:srgbClr val="FFFFFF"/>
                </a:solidFill>
                <a:latin typeface="Calibri"/>
              </a:rPr>
              <a:t>prevacid alternatives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lansoprazole orally disintegrating tablets 15mg</a:t>
            </a:r>
            <a:br/>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lansoprazole 30 mg online</a:t>
            </a:r>
            <a:br/>
            <a:r>
              <a:rPr b="false" i="false" strike="noStrike" sz="1200" u="none">
                <a:solidFill>
                  <a:srgbClr val="FFFFFF"/>
                </a:solidFill>
                <a:latin typeface="Calibri"/>
              </a:rPr>
              <a:t>prevacid odt cost</a:t>
            </a:r>
            <a:br/>
            <a:r>
              <a:rPr b="false" i="false" strike="noStrike" sz="1200" u="none">
                <a:solidFill>
                  <a:srgbClr val="FFFFFF"/>
                </a:solidFill>
                <a:latin typeface="Calibri"/>
              </a:rPr>
              <a:t>what is the drug prevacid used for</a:t>
            </a:r>
            <a:br/>
            <a:r>
              <a:rPr b="false" i="false" strike="noStrike" sz="1200" u="none">
                <a:solidFill>
                  <a:srgbClr val="FFFFFF"/>
                </a:solidFill>
                <a:latin typeface="Calibri"/>
              </a:rPr>
              <a:t>lansoprazole 15mg dr capsules</a:t>
            </a:r>
            <a:br/>
            <a:r>
              <a:rPr b="false" i="false" strike="noStrike" sz="1200" u="none">
                <a:solidFill>
                  <a:srgbClr val="FFFFFF"/>
                </a:solidFill>
                <a:latin typeface="Calibri"/>
              </a:rPr>
              <a:t>Texas must be horribly conservative, then</a:t>
            </a:r>
            <a:br/>
            <a:r>
              <a:rPr b="false" i="false" strike="noStrike" sz="1200" u="none">
                <a:solidFill>
                  <a:srgbClr val="FFFFFF"/>
                </a:solidFill>
                <a:latin typeface="Calibri"/>
              </a:rPr>
              <a:t>lansoprazole 30 mg best price</a:t>
            </a:r>
            <a:br/>
            <a:r>
              <a:rPr b="false" i="false" strike="noStrike" sz="1200" u="none">
                <a:solidFill>
                  <a:srgbClr val="FFFFFF"/>
                </a:solidFill>
                <a:latin typeface="Calibri"/>
              </a:rPr>
              <a:t>They have already seen two of the signs: charged particles disappearing as they leave the solar magnetic field, and cosmic rays from far outside appearing as they zoom in.</a:t>
            </a:r>
            <a:br/>
            <a:r>
              <a:rPr b="false" i="false" strike="noStrike" sz="1200" u="none">
                <a:solidFill>
                  <a:srgbClr val="FFFFFF"/>
                </a:solidFill>
                <a:latin typeface="Calibri"/>
              </a:rPr>
              <a:t>printable prevacid coupon 2014</a:t>
            </a:r>
            <a:br/>
            <a:r>
              <a:rPr b="false" i="false" strike="noStrike" sz="1200" u="none">
                <a:solidFill>
                  <a:srgbClr val="FFFFFF"/>
                </a:solidFill>
                <a:latin typeface="Calibri"/>
              </a:rPr>
              <a:t>lansoprazole cost walgreens</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lansoprazole 15 mg ec cap</a:t>
            </a:r>
            <a:br/>
            <a:r>
              <a:rPr b="false" i="false" strike="noStrike" sz="1200" u="none">
                <a:solidFill>
                  <a:srgbClr val="FFFFFF"/>
                </a:solidFill>
                <a:latin typeface="Calibri"/>
              </a:rPr>
              <a:t>is lansoprazole available over the counter in uk</a:t>
            </a:r>
            <a:br/>
            <a:r>
              <a:rPr b="false" i="false" strike="noStrike" sz="1200" u="none">
                <a:solidFill>
                  <a:srgbClr val="FFFFFF"/>
                </a:solidFill>
                <a:latin typeface="Calibri"/>
              </a:rPr>
              <a:t>lansoprazole 15mg</a:t>
            </a:r>
            <a:br/>
            <a:r>
              <a:rPr b="false" i="false" strike="noStrike" sz="1200" u="none">
                <a:solidFill>
                  <a:srgbClr val="FFFFFF"/>
                </a:solidFill>
                <a:latin typeface="Calibri"/>
              </a:rPr>
              <a:t>He needed 121 pitches to get through seven innings, tying the career high.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costco</a:t>
            </a:r>
            <a:br/>
            <a:r>
              <a:rPr b="false" i="false" strike="noStrike" sz="1200" u="none">
                <a:solidFill>
                  <a:srgbClr val="FFFFFF"/>
                </a:solidFill>
                <a:latin typeface="Calibri"/>
              </a:rPr>
              <a:t>prevacid prescription discount card</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prevacid fastab 15mg</a:t>
            </a:r>
            <a:br/>
            <a:r>
              <a:rPr b="false" i="false" strike="noStrike" sz="1200" u="none">
                <a:solidFill>
                  <a:srgbClr val="FFFFFF"/>
                </a:solidFill>
                <a:latin typeface="Calibri"/>
              </a:rPr>
              <a:t>Another drug I would use (only on the weeks with the Clen) is Yohimbine HCL</a:t>
            </a:r>
            <a:br/>
            <a:r>
              <a:rPr b="false" i="false" strike="noStrike" sz="1200" u="none">
                <a:solidFill>
                  <a:srgbClr val="FFFFFF"/>
                </a:solidFill>
                <a:latin typeface="Calibri"/>
              </a:rPr>
              <a:t>acid reflux prevacid not working</a:t>
            </a:r>
            <a:br/>
            <a:r>
              <a:rPr b="false" i="false" strike="noStrike" sz="1200" u="none">
                <a:solidFill>
                  <a:srgbClr val="FFFFFF"/>
                </a:solidFill>
                <a:latin typeface="Calibri"/>
              </a:rPr>
              <a:t>printable prevacid 24 hour coupon</a:t>
            </a:r>
            <a:br/>
            <a:r>
              <a:rPr b="false" i="false" strike="noStrike" sz="1200" u="none">
                <a:solidFill>
                  <a:srgbClr val="FFFFFF"/>
                </a:solidFill>
                <a:latin typeface="Calibri"/>
              </a:rPr>
              <a:t>Doses higher than 40 mg/day have not been studied in hepatically-impaired patients.</a:t>
            </a:r>
            <a:br/>
            <a:r>
              <a:rPr b="false" i="false" strike="noStrike" sz="1200" u="none">
                <a:solidFill>
                  <a:srgbClr val="FFFFFF"/>
                </a:solidFill>
                <a:latin typeface="Calibri"/>
              </a:rPr>
              <a:t>prevacid $5.00 off coupon</a:t>
            </a:r>
            <a:br/>
            <a:r>
              <a:rPr b="false" i="false" strike="noStrike" sz="1200" u="none">
                <a:solidFill>
                  <a:srgbClr val="FFFFFF"/>
                </a:solidFill>
                <a:latin typeface="Calibri"/>
              </a:rPr>
              <a:t>lansoprazole price uk</a:t>
            </a:r>
            <a:br/>
            <a:r>
              <a:rPr b="false" i="false" strike="noStrike" sz="1200" u="none">
                <a:solidFill>
                  <a:srgbClr val="FFFFFF"/>
                </a:solidFill>
                <a:latin typeface="Calibri"/>
              </a:rPr>
              <a:t>prevacid coupon 5 dollar</a:t>
            </a:r>
            <a:br/>
            <a:r>
              <a:rPr b="false" i="false" strike="noStrike" sz="1200" u="none">
                <a:solidFill>
                  <a:srgbClr val="FFFFFF"/>
                </a:solidFill>
                <a:latin typeface="Calibri"/>
              </a:rPr>
              <a:t>Absorption of topiramate is rapid, with peak plasma concentrations occurring at approximately 2 hours following a 400 mg oral dose</a:t>
            </a:r>
            <a:br/>
            <a:r>
              <a:rPr b="false" i="false" strike="noStrike" sz="1200" u="none">
                <a:solidFill>
                  <a:srgbClr val="FFFFFF"/>
                </a:solidFill>
                <a:latin typeface="Calibri"/>
              </a:rPr>
              <a:t>generic name for prevacid solutab</a:t>
            </a:r>
            <a:br/>
            <a:r>
              <a:rPr b="false" i="false" strike="noStrike" sz="1200" u="none">
                <a:solidFill>
                  <a:srgbClr val="FFFFFF"/>
                </a:solidFill>
                <a:latin typeface="Calibri"/>
              </a:rPr>
              <a:t>prevacid prices walgreens</a:t>
            </a:r>
            <a:br/>
            <a:r>
              <a:rPr b="false" i="false" strike="noStrike" sz="1200" u="none">
                <a:solidFill>
                  <a:srgbClr val="FFFFFF"/>
                </a:solidFill>
                <a:latin typeface="Calibri"/>
              </a:rPr>
              <a:t>printable coupons for prevacid</a:t>
            </a:r>
            <a:br/>
            <a:r>
              <a:rPr b="false" i="false" strike="noStrike" sz="1200" u="none">
                <a:solidFill>
                  <a:srgbClr val="FFFFFF"/>
                </a:solidFill>
                <a:latin typeface="Calibri"/>
              </a:rPr>
              <a:t>prevacid coupons 2012</a:t>
            </a:r>
            <a:br/>
            <a:r>
              <a:rPr b="false" i="false" strike="noStrike" sz="1200" u="none">
                <a:solidFill>
                  <a:srgbClr val="FFFFFF"/>
                </a:solidFill>
                <a:latin typeface="Calibri"/>
              </a:rPr>
              <a:t>Tedavi sresi: Akut enfeksiyonlarda, Bactrim'e oral olarak en az 5 gn veya hastalk belirtilerinin yok olmasndan 2 gn sonraya kadar devam edilmelidir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solutab printable coupon</a:t>
            </a:r>
            <a:br/>
            <a:r>
              <a:rPr b="false" i="false" strike="noStrike" sz="1200" u="none">
                <a:solidFill>
                  <a:srgbClr val="FFFFFF"/>
                </a:solidFill>
                <a:latin typeface="Calibri"/>
              </a:rPr>
              <a:t>Im Folgenden sind die hufigsten Nebenwirkungen aufgefhrt:</a:t>
            </a:r>
            <a:br/>
            <a:r>
              <a:rPr b="false" i="false" strike="noStrike" sz="1200" u="none">
                <a:solidFill>
                  <a:srgbClr val="FFFFFF"/>
                </a:solidFill>
                <a:latin typeface="Calibri"/>
              </a:rPr>
              <a:t>prevacid 24hr perks</a:t>
            </a:r>
            <a:br/>
            <a:r>
              <a:rPr b="false" i="false" strike="noStrike" sz="1200" u="none">
                <a:solidFill>
                  <a:srgbClr val="FFFFFF"/>
                </a:solidFill>
                <a:latin typeface="Calibri"/>
              </a:rPr>
              <a:t>However, it may be helpful to the doctors and the patient for one doctor, usually a rheumatologist (a doctor specializing in arthritis), to manage the complete treatment plan</a:t>
            </a:r>
            <a:br/>
            <a:r>
              <a:rPr b="false" i="false" strike="noStrike" sz="1200" u="none">
                <a:solidFill>
                  <a:srgbClr val="FFFFFF"/>
                </a:solidFill>
                <a:latin typeface="Calibri"/>
              </a:rPr>
              <a:t>prevacid naprapac 500</a:t>
            </a:r>
            <a:br/>
            <a:r>
              <a:rPr b="false" i="false" strike="noStrike" sz="1200" u="none">
                <a:solidFill>
                  <a:srgbClr val="FFFFFF"/>
                </a:solidFill>
                <a:latin typeface="Calibri"/>
              </a:rPr>
              <a:t>McDonagh, specifically, is expected to command at least $4 million per for a longer term such as five or six years.</a:t>
            </a:r>
            <a:br/>
            <a:r>
              <a:rPr b="false" i="false" strike="noStrike" sz="1200" u="none">
                <a:solidFill>
                  <a:srgbClr val="FFFFFF"/>
                </a:solidFill>
                <a:latin typeface="Calibri"/>
              </a:rPr>
              <a:t>prevacid cost canada</a:t>
            </a:r>
            <a:br/>
            <a:r>
              <a:rPr b="false" i="false" strike="noStrike" sz="1200" u="none">
                <a:solidFill>
                  <a:srgbClr val="FFFFFF"/>
                </a:solidFill>
                <a:latin typeface="Calibri"/>
              </a:rPr>
              <a:t>medication dexilant dexlansoprazole</a:t>
            </a:r>
            <a:br/>
            <a:r>
              <a:rPr b="false" i="false" strike="noStrike" sz="1200" u="none">
                <a:solidFill>
                  <a:srgbClr val="FFFFFF"/>
                </a:solidFill>
                <a:latin typeface="Calibri"/>
              </a:rPr>
              <a:t>When duloxetine is used to treat depression, it is usually taken once or twice a day with or without food</a:t>
            </a:r>
            <a:br/>
            <a:r>
              <a:rPr b="false" i="false" strike="noStrike" sz="1200" u="none">
                <a:solidFill>
                  <a:srgbClr val="FFFFFF"/>
                </a:solidFill>
                <a:latin typeface="Calibri"/>
              </a:rPr>
              <a:t>prevacid 30 mg otc</a:t>
            </a:r>
            <a:br/>
            <a:r>
              <a:rPr b="false" i="false" strike="noStrike" sz="1200" u="none">
                <a:solidFill>
                  <a:srgbClr val="FFFFFF"/>
                </a:solidFill>
                <a:latin typeface="Calibri"/>
              </a:rPr>
              <a:t>I make a cup, cool it and then mix a 50/50 ratio of fresh apple juice and tea</a:t>
            </a:r>
            <a:br/>
            <a:r>
              <a:rPr b="false" i="false" strike="noStrike" sz="1200" u="none">
                <a:solidFill>
                  <a:srgbClr val="FFFFFF"/>
                </a:solidFill>
                <a:latin typeface="Calibri"/>
              </a:rPr>
              <a:t>prevacid fdt 30 mg</a:t>
            </a:r>
            <a:br/>
            <a:r>
              <a:rPr b="false" i="false" strike="noStrike" sz="1200" u="none">
                <a:solidFill>
                  <a:srgbClr val="FFFFFF"/>
                </a:solidFill>
                <a:latin typeface="Calibri"/>
              </a:rPr>
              <a:t>lansoprazole omeprazole conversion</a:t>
            </a:r>
            <a:br/>
            <a:r>
              <a:rPr b="false" i="false" strike="noStrike" sz="1200" u="none">
                <a:solidFill>
                  <a:srgbClr val="FFFFFF"/>
                </a:solidFill>
                <a:latin typeface="Calibri"/>
              </a:rPr>
              <a:t>Para muchos hombres, su desenvolvimiento en la cama es algo muy importante</a:t>
            </a:r>
            <a:br/>
            <a:r>
              <a:rPr b="false" i="false" strike="noStrike" sz="1200" u="none">
                <a:solidFill>
                  <a:srgbClr val="FFFFFF"/>
                </a:solidFill>
                <a:latin typeface="Calibri"/>
              </a:rPr>
              <a:t>lansoprazole dr 30 mg cap woc</a:t>
            </a:r>
            <a:br/>
            <a:r>
              <a:rPr b="false" i="false" strike="noStrike" sz="1200" u="none">
                <a:solidFill>
                  <a:srgbClr val="FFFFFF"/>
                </a:solidFill>
                <a:latin typeface="Calibri"/>
              </a:rPr>
              <a:t>prevacid fdt 30 mg dosage</a:t>
            </a:r>
            <a:br/>
            <a:r>
              <a:rPr b="false" i="false" strike="noStrike" sz="1200" u="none">
                <a:solidFill>
                  <a:srgbClr val="FFFFFF"/>
                </a:solidFill>
                <a:latin typeface="Calibri"/>
              </a:rPr>
              <a:t>lansoprazole uk buy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cost to nhs</a:t>
            </a:r>
            <a:br/>
            <a:r>
              <a:rPr b="false" i="false" strike="noStrike" sz="1200" u="none">
                <a:solidFill>
                  <a:srgbClr val="FFFFFF"/>
                </a:solidFill>
                <a:latin typeface="Calibri"/>
              </a:rPr>
              <a:t>Neben der betrtlichen emotionalen Komponente (intensive Mutter-Kind-Bindung) profitiert auch die Mutter in mehrfacher Hinsicht vom Stillen</a:t>
            </a:r>
            <a:br/>
            <a:r>
              <a:rPr b="false" i="false" strike="noStrike" sz="1200" u="none">
                <a:solidFill>
                  <a:srgbClr val="FFFFFF"/>
                </a:solidFill>
                <a:latin typeface="Calibri"/>
              </a:rPr>
              <a:t>prevacid otc active ingredient</a:t>
            </a:r>
            <a:br/>
            <a:r>
              <a:rPr b="false" i="false" strike="noStrike" sz="1200" u="none">
                <a:solidFill>
                  <a:srgbClr val="FFFFFF"/>
                </a:solidFill>
                <a:latin typeface="Calibri"/>
              </a:rPr>
              <a:t>generic for prevacid lansoprazole</a:t>
            </a:r>
            <a:br/>
            <a:r>
              <a:rPr b="false" i="false" strike="noStrike" sz="1200" u="none">
                <a:solidFill>
                  <a:srgbClr val="FFFFFF"/>
                </a:solidFill>
                <a:latin typeface="Calibri"/>
              </a:rPr>
              <a:t>prevacid costco</a:t>
            </a:r>
            <a:br/>
            <a:r>
              <a:rPr b="false" i="false" strike="noStrike" sz="1200" u="none">
                <a:solidFill>
                  <a:srgbClr val="FFFFFF"/>
                </a:solidFill>
                <a:latin typeface="Calibri"/>
              </a:rPr>
              <a:t>what is prevacid made of</a:t>
            </a:r>
            <a:br/>
            <a:r>
              <a:rPr b="false" i="false" strike="noStrike" sz="1200" u="none">
                <a:solidFill>
                  <a:srgbClr val="FFFFFF"/>
                </a:solidFill>
                <a:latin typeface="Calibri"/>
              </a:rPr>
              <a:t>I'd like to withdraw $100, please where to buy albendazole in garden grove ca fx "Today's announcement ..</a:t>
            </a:r>
            <a:br/>
            <a:r>
              <a:rPr b="false" i="false" strike="noStrike" sz="1200" u="none">
                <a:solidFill>
                  <a:srgbClr val="FFFFFF"/>
                </a:solidFill>
                <a:latin typeface="Calibri"/>
              </a:rPr>
              <a:t>coupon for prevacid 2012</a:t>
            </a:r>
            <a:br/>
            <a:r>
              <a:rPr b="false" i="false" strike="noStrike" sz="1200" u="none">
                <a:solidFill>
                  <a:srgbClr val="FFFFFF"/>
                </a:solidFill>
                <a:latin typeface="Calibri"/>
              </a:rPr>
              <a:t>lansoprazole delayed release capsules usp 30 mg</a:t>
            </a:r>
            <a:br/>
            <a:r>
              <a:rPr b="false" i="false" strike="noStrike" sz="1200" u="none">
                <a:solidFill>
                  <a:srgbClr val="FFFFFF"/>
                </a:solidFill>
                <a:latin typeface="Calibri"/>
              </a:rPr>
              <a:t>The chemical name for duloxetine is ( )-(S)-N-Methyl-3-(naphthalen-1-yloxy)-3-(thiophen-2-yl)propan-1-amine</a:t>
            </a:r>
            <a:br/>
            <a:r>
              <a:rPr b="false" i="false" strike="noStrike" sz="1200" u="none">
                <a:solidFill>
                  <a:srgbClr val="FFFFFF"/>
                </a:solidFill>
                <a:latin typeface="Calibri"/>
              </a:rPr>
              <a:t>generic prevacid canada</a:t>
            </a:r>
            <a:br/>
            <a:r>
              <a:rPr b="false" i="false" strike="noStrike" sz="1200" u="none">
                <a:solidFill>
                  <a:srgbClr val="FFFFFF"/>
                </a:solidFill>
                <a:latin typeface="Calibri"/>
              </a:rPr>
              <a:t>The starting dose of Cipralex is 5 mg as one daily dose for the first week before increasing the dose to 10 mg per day</a:t>
            </a:r>
            <a:br/>
            <a:r>
              <a:rPr b="false" i="false" strike="noStrike" sz="1200" u="none">
                <a:solidFill>
                  <a:srgbClr val="FFFFFF"/>
                </a:solidFill>
                <a:latin typeface="Calibri"/>
              </a:rPr>
              <a:t>lansoprazole online</a:t>
            </a:r>
            <a:br/>
            <a:r>
              <a:rPr b="false" i="false" strike="noStrike" sz="1200" u="none">
                <a:solidFill>
                  <a:srgbClr val="FFFFFF"/>
                </a:solidFill>
                <a:latin typeface="Calibri"/>
              </a:rPr>
              <a:t>generic name for prevacid</a:t>
            </a:r>
            <a:br/>
            <a:r>
              <a:rPr b="false" i="false" strike="noStrike" sz="1200" u="none">
                <a:solidFill>
                  <a:srgbClr val="FFFFFF"/>
                </a:solidFill>
                <a:latin typeface="Calibri"/>
              </a:rPr>
              <a:t>prevacid 24hr $5 coupon</a:t>
            </a:r>
            <a:br/>
            <a:r>
              <a:rPr b="false" i="false" strike="noStrike" sz="1200" u="none">
                <a:solidFill>
                  <a:srgbClr val="FFFFFF"/>
                </a:solidFill>
                <a:latin typeface="Calibri"/>
              </a:rPr>
              <a:t>Horrible cramping, heaviest flowthat has ever happened to anyone (I felt like).The "super" tampons filled within an hour</a:t>
            </a:r>
            <a:br/>
            <a:r>
              <a:rPr b="false" i="false" strike="noStrike" sz="1200" u="none">
                <a:solidFill>
                  <a:srgbClr val="FFFFFF"/>
                </a:solidFill>
                <a:latin typeface="Calibri"/>
              </a:rPr>
              <a:t>lansoprazole or omeprazole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reported incidence varies from 1% to 7% in patients with severe chronic kidney disease (CKD), particularly those on chronic dialysis.</a:t>
            </a:r>
            <a:br/>
            <a:r>
              <a:rPr b="false" i="false" strike="noStrike" sz="1200" u="none">
                <a:solidFill>
                  <a:srgbClr val="FFFFFF"/>
                </a:solidFill>
                <a:latin typeface="Calibri"/>
              </a:rPr>
              <a:t>buy prevacid solutab 15 mg</a:t>
            </a:r>
            <a:br/>
            <a:r>
              <a:rPr b="false" i="false" strike="noStrike" sz="1200" u="none">
                <a:solidFill>
                  <a:srgbClr val="FFFFFF"/>
                </a:solidFill>
                <a:latin typeface="Calibri"/>
              </a:rPr>
              <a:t>$5 coupon prevacid 24hr offer</a:t>
            </a:r>
            <a:br/>
            <a:r>
              <a:rPr b="false" i="false" strike="noStrike" sz="1200" u="none">
                <a:solidFill>
                  <a:srgbClr val="FFFFFF"/>
                </a:solidFill>
                <a:latin typeface="Calibri"/>
              </a:rPr>
              <a:t>alternatives to prevacid for infants</a:t>
            </a:r>
            <a:br/>
            <a:r>
              <a:rPr b="false" i="false" strike="noStrike" sz="1200" u="none">
                <a:solidFill>
                  <a:srgbClr val="FFFFFF"/>
                </a:solidFill>
                <a:latin typeface="Calibri"/>
              </a:rPr>
              <a:t>prevacid price at target</a:t>
            </a:r>
            <a:br/>
            <a:r>
              <a:rPr b="false" i="false" strike="noStrike" sz="1200" u="none">
                <a:solidFill>
                  <a:srgbClr val="FFFFFF"/>
                </a:solidFill>
                <a:latin typeface="Calibri"/>
              </a:rPr>
              <a:t>costco prevacid lansoprazole</a:t>
            </a:r>
            <a:br/>
            <a:r>
              <a:rPr b="false" i="false" strike="noStrike" sz="1200" u="none">
                <a:solidFill>
                  <a:srgbClr val="FFFFFF"/>
                </a:solidFill>
                <a:latin typeface="Calibri"/>
              </a:rPr>
              <a:t>prevacid lansoprazole contraindications</a:t>
            </a:r>
            <a:br/>
            <a:r>
              <a:rPr b="false" i="false" strike="noStrike" sz="1200" u="none">
                <a:solidFill>
                  <a:srgbClr val="FFFFFF"/>
                </a:solidFill>
                <a:latin typeface="Calibri"/>
              </a:rPr>
              <a:t>lansoprazole otc</a:t>
            </a:r>
            <a:br/>
            <a:r>
              <a:rPr b="false" i="false" strike="noStrike" sz="1200" u="none">
                <a:solidFill>
                  <a:srgbClr val="FFFFFF"/>
                </a:solidFill>
                <a:latin typeface="Calibri"/>
              </a:rPr>
              <a:t>dexlansoprazole dosage</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order prevacid solutab</a:t>
            </a:r>
            <a:br/>
            <a:r>
              <a:rPr b="false" i="false" strike="noStrike" sz="1200" u="none">
                <a:solidFill>
                  <a:srgbClr val="FFFFFF"/>
                </a:solidFill>
                <a:latin typeface="Calibri"/>
              </a:rPr>
              <a:t>THERE IS ALWAYS MORE THAN ONE WAY TO USE ANTI-DEPRESSANT DRUGS</a:t>
            </a:r>
            <a:br/>
            <a:r>
              <a:rPr b="false" i="false" strike="noStrike" sz="1200" u="none">
                <a:solidFill>
                  <a:srgbClr val="FFFFFF"/>
                </a:solidFill>
                <a:latin typeface="Calibri"/>
              </a:rPr>
              <a:t>lansoprazole tablets used</a:t>
            </a:r>
            <a:br/>
            <a:r>
              <a:rPr b="false" i="false" strike="noStrike" sz="1200" u="none">
                <a:solidFill>
                  <a:srgbClr val="FFFFFF"/>
                </a:solidFill>
                <a:latin typeface="Calibri"/>
              </a:rPr>
              <a:t>lansoprazole buy over counter</a:t>
            </a:r>
            <a:br/>
            <a:r>
              <a:rPr b="false" i="false" strike="noStrike" sz="1200" u="none">
                <a:solidFill>
                  <a:srgbClr val="FFFFFF"/>
                </a:solidFill>
                <a:latin typeface="Calibri"/>
              </a:rPr>
              <a:t>prescription prevacid coupon printable</a:t>
            </a:r>
            <a:br/>
            <a:r>
              <a:rPr b="false" i="false" strike="noStrike" sz="1200" u="none">
                <a:solidFill>
                  <a:srgbClr val="FFFFFF"/>
                </a:solidFill>
                <a:latin typeface="Calibri"/>
              </a:rPr>
              <a:t>prevacid alternatives natural</a:t>
            </a:r>
            <a:br/>
            <a:r>
              <a:rPr b="false" i="false" strike="noStrike" sz="1200" u="none">
                <a:solidFill>
                  <a:srgbClr val="FFFFFF"/>
                </a:solidFill>
                <a:latin typeface="Calibri"/>
              </a:rPr>
              <a:t>I am a nurse and happen to be taking myself off pristiq right now</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30 mg cost</a:t>
            </a:r>
            <a:br/>
            <a:r>
              <a:rPr b="false" i="false" strike="noStrike" sz="1200" u="none">
                <a:solidFill>
                  <a:srgbClr val="FFFFFF"/>
                </a:solidFill>
                <a:latin typeface="Calibri"/>
              </a:rPr>
              <a:t>lansoprazole cost</a:t>
            </a:r>
            <a:br/>
            <a:r>
              <a:rPr b="false" i="false" strike="noStrike" sz="1200" u="none">
                <a:solidFill>
                  <a:srgbClr val="FFFFFF"/>
                </a:solidFill>
                <a:latin typeface="Calibri"/>
              </a:rPr>
              <a:t>walmart generic for prevacid</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lansoprazole capsules 30 mg</a:t>
            </a:r>
            <a:br/>
            <a:r>
              <a:rPr b="false" i="false" strike="noStrike" sz="1200" u="none">
                <a:solidFill>
                  <a:srgbClr val="FFFFFF"/>
                </a:solidFill>
                <a:latin typeface="Calibri"/>
              </a:rPr>
              <a:t>prevacid fdt mechanism of action</a:t>
            </a:r>
            <a:br/>
            <a:r>
              <a:rPr b="false" i="false" strike="noStrike" sz="1200" u="none">
                <a:solidFill>
                  <a:srgbClr val="FFFFFF"/>
                </a:solidFill>
                <a:latin typeface="Calibri"/>
              </a:rPr>
              <a:t>what is prevacid solutab</a:t>
            </a:r>
            <a:br/>
            <a:r>
              <a:rPr b="false" i="false" strike="noStrike" sz="1200" u="none">
                <a:solidFill>
                  <a:srgbClr val="FFFFFF"/>
                </a:solidFill>
                <a:latin typeface="Calibri"/>
              </a:rPr>
              <a:t>You might want to ask your question on one of the hair loss forums out there such as bald truth forums or hair loss talk forums.</a:t>
            </a:r>
            <a:br/>
            <a:r>
              <a:rPr b="false" i="false" strike="noStrike" sz="1200" u="none">
                <a:solidFill>
                  <a:srgbClr val="FFFFFF"/>
                </a:solidFill>
                <a:latin typeface="Calibri"/>
              </a:rPr>
              <a:t>lansoprazole price in pakistan</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prevacid odt otc</a:t>
            </a:r>
            <a:br/>
            <a:r>
              <a:rPr b="false" i="false" strike="noStrike" sz="1200" u="none">
                <a:solidFill>
                  <a:srgbClr val="FFFFFF"/>
                </a:solidFill>
                <a:latin typeface="Calibri"/>
              </a:rPr>
              <a:t>lansoprazole omeprazole efficacy</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prevacid peak sales</a:t>
            </a:r>
            <a:br/>
            <a:r>
              <a:rPr b="false" i="false" strike="noStrike" sz="1200" u="none">
                <a:solidFill>
                  <a:srgbClr val="FFFFFF"/>
                </a:solidFill>
                <a:latin typeface="Calibri"/>
              </a:rPr>
              <a:t>prevacid coupon printable 2013</a:t>
            </a:r>
            <a:br/>
            <a:r>
              <a:rPr b="false" i="false" strike="noStrike" sz="1200" u="none">
                <a:solidFill>
                  <a:srgbClr val="FFFFFF"/>
                </a:solidFill>
                <a:latin typeface="Calibri"/>
              </a:rPr>
              <a:t>how much does generic prevacid cost</a:t>
            </a:r>
            <a:br/>
            <a:r>
              <a:rPr b="false" i="false" strike="noStrike" sz="1200" u="none">
                <a:solidFill>
                  <a:srgbClr val="FFFFFF"/>
                </a:solidFill>
                <a:latin typeface="Calibri"/>
              </a:rPr>
              <a:t>lansoprazole prevacid fdt 15mg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generic equivalent</a:t>
            </a:r>
            <a:br/>
            <a:r>
              <a:rPr b="false" i="false" strike="noStrike" sz="1200" u="none">
                <a:solidFill>
                  <a:srgbClr val="FFFFFF"/>
                </a:solidFill>
                <a:latin typeface="Calibri"/>
              </a:rPr>
              <a:t>can i take prevacid 30 mg twice a day</a:t>
            </a:r>
            <a:br/>
            <a:r>
              <a:rPr b="false" i="false" strike="noStrike" sz="1200" u="none">
                <a:solidFill>
                  <a:srgbClr val="FFFFFF"/>
                </a:solidFill>
                <a:latin typeface="Calibri"/>
              </a:rPr>
              <a:t>is prevacid otc safe during pregnancy</a:t>
            </a:r>
            <a:br/>
            <a:r>
              <a:rPr b="false" i="false" strike="noStrike" sz="1200" u="none">
                <a:solidFill>
                  <a:srgbClr val="FFFFFF"/>
                </a:solidFill>
                <a:latin typeface="Calibri"/>
              </a:rPr>
              <a:t>This motion is inappropriate with the progressive diverseness of our aborning ball-shaped gild.</a:t>
            </a:r>
            <a:br/>
            <a:r>
              <a:rPr b="false" i="false" strike="noStrike" sz="1200" u="none">
                <a:solidFill>
                  <a:srgbClr val="FFFFFF"/>
                </a:solidFill>
                <a:latin typeface="Calibri"/>
              </a:rPr>
              <a:t>what is lansoprazole used for nhs</a:t>
            </a:r>
            <a:br/>
            <a:r>
              <a:rPr b="false" i="false" strike="noStrike" sz="1200" u="none">
                <a:solidFill>
                  <a:srgbClr val="FFFFFF"/>
                </a:solidFill>
                <a:latin typeface="Calibri"/>
              </a:rPr>
              <a:t>I would suddenly end up at places and have no idea how i got there My husband ( ex husband now ) left me because he just could not take it anymore ( me being a freak )</a:t>
            </a:r>
            <a:br/>
            <a:r>
              <a:rPr b="false" i="false" strike="noStrike" sz="1200" u="none">
                <a:solidFill>
                  <a:srgbClr val="FFFFFF"/>
                </a:solidFill>
                <a:latin typeface="Calibri"/>
              </a:rPr>
              <a:t>prevacid generic walgreens</a:t>
            </a:r>
            <a:br/>
            <a:r>
              <a:rPr b="false" i="false" strike="noStrike" sz="1200" u="none">
                <a:solidFill>
                  <a:srgbClr val="FFFFFF"/>
                </a:solidFill>
                <a:latin typeface="Calibri"/>
              </a:rPr>
              <a:t>prevacid fdt 30 mg คือ</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prevacid fdt 30 mg tablet</a:t>
            </a:r>
            <a:br/>
            <a:r>
              <a:rPr b="false" i="false" strike="noStrike" sz="1200" u="none">
                <a:solidFill>
                  <a:srgbClr val="FFFFFF"/>
                </a:solidFill>
                <a:latin typeface="Calibri"/>
              </a:rPr>
              <a:t>lansoprazole 15 mg orally disintegrating tablets</a:t>
            </a:r>
            <a:br/>
            <a:r>
              <a:rPr b="false" i="false" strike="noStrike" sz="1200" u="none">
                <a:solidFill>
                  <a:srgbClr val="FFFFFF"/>
                </a:solidFill>
                <a:latin typeface="Calibri"/>
              </a:rPr>
              <a:t>walgreens coupon for prevacid</a:t>
            </a:r>
            <a:br/>
            <a:r>
              <a:rPr b="false" i="false" strike="noStrike" sz="1200" u="none">
                <a:solidFill>
                  <a:srgbClr val="FFFFFF"/>
                </a:solidFill>
                <a:latin typeface="Calibri"/>
              </a:rPr>
              <a:t>prevacid otc walgreens</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$5 coupon for prevacid</a:t>
            </a:r>
            <a:br/>
            <a:r>
              <a:rPr b="false" i="false" strike="noStrike" sz="1200" u="none">
                <a:solidFill>
                  <a:srgbClr val="FFFFFF"/>
                </a:solidFill>
                <a:latin typeface="Calibri"/>
              </a:rPr>
              <a:t>The most frequently reported adverse reactions for patients who received PREVACID three times daily plus amoxicillin three times daily dual therapy were diarrhea (8%) and headache (7%)</a:t>
            </a:r>
            <a:br/>
            <a:r>
              <a:rPr b="false" i="false" strike="noStrike" sz="1200" u="none">
                <a:solidFill>
                  <a:srgbClr val="FFFFFF"/>
                </a:solidFill>
                <a:latin typeface="Calibri"/>
              </a:rPr>
              <a:t>can you buy lansoprazole over the counter uk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dexlansoprazole available over the counter</a:t>
            </a:r>
            <a:br/>
            <a:r>
              <a:rPr b="false" i="false" strike="noStrike" sz="1200" u="none">
                <a:solidFill>
                  <a:srgbClr val="FFFFFF"/>
                </a:solidFill>
                <a:latin typeface="Calibri"/>
              </a:rPr>
              <a:t>Before the application wash your face with a mild cleanser and let the skin dry for 15 minutes.</a:t>
            </a:r>
            <a:br/>
            <a:r>
              <a:rPr b="false" i="false" strike="noStrike" sz="1200" u="none">
                <a:solidFill>
                  <a:srgbClr val="FFFFFF"/>
                </a:solidFill>
                <a:latin typeface="Calibri"/>
              </a:rPr>
              <a:t>lansoprazole dr 30mg</a:t>
            </a:r>
            <a:br/>
            <a:r>
              <a:rPr b="false" i="false" strike="noStrike" sz="1200" u="none">
                <a:solidFill>
                  <a:srgbClr val="FFFFFF"/>
                </a:solidFill>
                <a:latin typeface="Calibri"/>
              </a:rPr>
              <a:t>In Beaulieu EE, Siegel S (eds): The Antiprogestin Steroid RU 486 and Human Fertility Control</a:t>
            </a:r>
            <a:br/>
            <a:r>
              <a:rPr b="false" i="false" strike="noStrike" sz="1200" u="none">
                <a:solidFill>
                  <a:srgbClr val="FFFFFF"/>
                </a:solidFill>
                <a:latin typeface="Calibri"/>
              </a:rPr>
              <a:t>alternatives to prevacid solutab</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prevacid cost</a:t>
            </a:r>
            <a:br/>
            <a:r>
              <a:rPr b="false" i="false" strike="noStrike" sz="1200" u="none">
                <a:solidFill>
                  <a:srgbClr val="FFFFFF"/>
                </a:solidFill>
                <a:latin typeface="Calibri"/>
              </a:rPr>
              <a:t>prevacid sol odt</a:t>
            </a:r>
            <a:br/>
            <a:r>
              <a:rPr b="false" i="false" strike="noStrike" sz="1200" u="none">
                <a:solidFill>
                  <a:srgbClr val="FFFFFF"/>
                </a:solidFill>
                <a:latin typeface="Calibri"/>
              </a:rPr>
              <a:t>lansoprazole mg kg</a:t>
            </a:r>
            <a:br/>
            <a:r>
              <a:rPr b="false" i="false" strike="noStrike" sz="1200" u="none">
                <a:solidFill>
                  <a:srgbClr val="FFFFFF"/>
                </a:solidFill>
                <a:latin typeface="Calibri"/>
              </a:rPr>
              <a:t>And they often hire physicians as consultants, arrangements that call   into question a physician&amp;rsquo;s independence in deciding what drugs to prescribe   for patients.&amp;rdquo; See: Harris, G</a:t>
            </a:r>
            <a:br/>
            <a:r>
              <a:rPr b="false" i="false" strike="noStrike" sz="1200" u="none">
                <a:solidFill>
                  <a:srgbClr val="FFFFFF"/>
                </a:solidFill>
                <a:latin typeface="Calibri"/>
              </a:rPr>
              <a:t>cost of prevacid 30 mg</a:t>
            </a:r>
            <a:br/>
            <a:r>
              <a:rPr b="false" i="false" strike="noStrike" sz="1200" u="none">
                <a:solidFill>
                  <a:srgbClr val="FFFFFF"/>
                </a:solidFill>
                <a:latin typeface="Calibri"/>
              </a:rPr>
              <a:t>Recurrent thrush can be controlled in most women using doses of oral antifungals combined with topical treatments</a:t>
            </a:r>
            <a:br/>
            <a:r>
              <a:rPr b="false" i="false" strike="noStrike" sz="1200" u="none">
                <a:solidFill>
                  <a:srgbClr val="FFFFFF"/>
                </a:solidFill>
                <a:latin typeface="Calibri"/>
              </a:rPr>
              <a:t>buy lansoprazole 15 mg</a:t>
            </a:r>
            <a:br/>
            <a:r>
              <a:rPr b="false" i="false" strike="noStrike" sz="1200" u="none">
                <a:solidFill>
                  <a:srgbClr val="FFFFFF"/>
                </a:solidFill>
                <a:latin typeface="Calibri"/>
              </a:rPr>
              <a:t>lansoprazole dr 30 mg coupon</a:t>
            </a:r>
            <a:br/>
            <a:r>
              <a:rPr b="false" i="false" strike="noStrike" sz="1200" u="none">
                <a:solidFill>
                  <a:srgbClr val="FFFFFF"/>
                </a:solidFill>
                <a:latin typeface="Calibri"/>
              </a:rPr>
              <a:t>prevacid mg kg</a:t>
            </a:r>
            <a:br/>
            <a:r>
              <a:rPr b="false" i="false" strike="noStrike" sz="1200" u="none">
                <a:solidFill>
                  <a:srgbClr val="FFFFFF"/>
                </a:solidFill>
                <a:latin typeface="Calibri"/>
              </a:rPr>
              <a:t>prevacid 24hr coupon</a:t>
            </a:r>
            <a:br/>
            <a:r>
              <a:rPr b="false" i="false" strike="noStrike" sz="1200" u="none">
                <a:solidFill>
                  <a:srgbClr val="FFFFFF"/>
                </a:solidFill>
                <a:latin typeface="Calibri"/>
              </a:rPr>
              <a:t>is prevacid otc</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wasn&amp;rsquo;t working well for me, so after 10 years I decided to stop taking it, cold turkey</a:t>
            </a:r>
            <a:br/>
            <a:r>
              <a:rPr b="false" i="false" strike="noStrike" sz="1200" u="none">
                <a:solidFill>
                  <a:srgbClr val="FFFFFF"/>
                </a:solidFill>
                <a:latin typeface="Calibri"/>
              </a:rPr>
              <a:t>prevacid 24 hr perks</a:t>
            </a:r>
            <a:br/>
            <a:r>
              <a:rPr b="false" i="false" strike="noStrike" sz="1200" u="none">
                <a:solidFill>
                  <a:srgbClr val="FFFFFF"/>
                </a:solidFill>
                <a:latin typeface="Calibri"/>
              </a:rPr>
              <a:t>how much does lansoprazole cost</a:t>
            </a:r>
            <a:br/>
            <a:r>
              <a:rPr b="false" i="false" strike="noStrike" sz="1200" u="none">
                <a:solidFill>
                  <a:srgbClr val="FFFFFF"/>
                </a:solidFill>
                <a:latin typeface="Calibri"/>
              </a:rPr>
              <a:t>coupons for prevacid over counter</a:t>
            </a:r>
            <a:br/>
            <a:r>
              <a:rPr b="false" i="false" strike="noStrike" sz="1200" u="none">
                <a:solidFill>
                  <a:srgbClr val="FFFFFF"/>
                </a:solidFill>
                <a:latin typeface="Calibri"/>
              </a:rPr>
              <a:t>can i buy lansoprazole over the counter</a:t>
            </a:r>
            <a:br/>
            <a:r>
              <a:rPr b="false" i="false" strike="noStrike" sz="1200" u="none">
                <a:solidFill>
                  <a:srgbClr val="FFFFFF"/>
                </a:solidFill>
                <a:latin typeface="Calibri"/>
              </a:rPr>
              <a:t>The 34-year-old reality star paraded her fit physique in a figure-flattering black one-piece.</a:t>
            </a:r>
            <a:br/>
            <a:r>
              <a:rPr b="false" i="false" strike="noStrike" sz="1200" u="none">
                <a:solidFill>
                  <a:srgbClr val="FFFFFF"/>
                </a:solidFill>
                <a:latin typeface="Calibri"/>
              </a:rPr>
              <a:t>printable prevacid coupon april 2012</a:t>
            </a:r>
            <a:br/>
            <a:r>
              <a:rPr b="false" i="false" strike="noStrike" sz="1200" u="none">
                <a:solidFill>
                  <a:srgbClr val="FFFFFF"/>
                </a:solidFill>
                <a:latin typeface="Calibri"/>
              </a:rPr>
              <a:t>prevacid annual sales</a:t>
            </a:r>
            <a:br/>
            <a:r>
              <a:rPr b="false" i="false" strike="noStrike" sz="1200" u="none">
                <a:solidFill>
                  <a:srgbClr val="FFFFFF"/>
                </a:solidFill>
                <a:latin typeface="Calibri"/>
              </a:rPr>
              <a:t>lansoprazole dr 30</a:t>
            </a:r>
            <a:br/>
            <a:r>
              <a:rPr b="false" i="false" strike="noStrike" sz="1200" u="none">
                <a:solidFill>
                  <a:srgbClr val="FFFFFF"/>
                </a:solidFill>
                <a:latin typeface="Calibri"/>
              </a:rPr>
              <a:t>can i buy lansoprazole over the counter in uk</a:t>
            </a:r>
            <a:br/>
            <a:r>
              <a:rPr b="false" i="false" strike="noStrike" sz="1200" u="none">
                <a:solidFill>
                  <a:srgbClr val="FFFFFF"/>
                </a:solidFill>
                <a:latin typeface="Calibri"/>
              </a:rPr>
              <a:t>The makers of Dulcolax didn&amp;rsquo;t set out to make a constipation drug for dogs</a:t>
            </a:r>
            <a:br/>
            <a:r>
              <a:rPr b="false" i="false" strike="noStrike" sz="1200" u="none">
                <a:solidFill>
                  <a:srgbClr val="FFFFFF"/>
                </a:solidFill>
                <a:latin typeface="Calibri"/>
              </a:rPr>
              <a:t>drug interactions dexilant dexlansoprazole</a:t>
            </a:r>
            <a:br/>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cost of lansoprazole 30 mg uk</a:t>
            </a:r>
            <a:br/>
            <a:r>
              <a:rPr b="false" i="false" strike="noStrike" sz="1200" u="none">
                <a:solidFill>
                  <a:srgbClr val="FFFFFF"/>
                </a:solidFill>
                <a:latin typeface="Calibri"/>
              </a:rPr>
              <a:t>lansoprazole price philippines</a:t>
            </a:r>
            <a:br/>
            <a:r>
              <a:rPr b="false" i="false" strike="noStrike" sz="1200" u="none">
                <a:solidFill>
                  <a:srgbClr val="FFFFFF"/>
                </a:solidFill>
                <a:latin typeface="Calibri"/>
              </a:rPr>
              <a:t>prevacid solutab discount card</a:t>
            </a:r>
            <a:br/>
            <a:r>
              <a:rPr b="false" i="false" strike="noStrike" sz="1200" u="none">
                <a:solidFill>
                  <a:srgbClr val="FFFFFF"/>
                </a:solidFill>
                <a:latin typeface="Calibri"/>
              </a:rPr>
              <a:t>is prevacid otc still available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Texas must be horribly conservative, then</a:t>
            </a:r>
            <a:br/>
            <a:r>
              <a:rPr b="false" i="false" strike="noStrike" sz="1200" u="none">
                <a:solidFill>
                  <a:srgbClr val="FFFFFF"/>
                </a:solidFill>
                <a:latin typeface="Calibri"/>
              </a:rPr>
              <a:t>lansoprazole 30 mg cpdr</a:t>
            </a:r>
            <a:br/>
            <a:r>
              <a:rPr b="false" i="false" strike="noStrike" sz="1200" u="none">
                <a:solidFill>
                  <a:srgbClr val="FFFFFF"/>
                </a:solidFill>
                <a:latin typeface="Calibri"/>
              </a:rPr>
              <a:t>prevacid canada otc</a:t>
            </a:r>
            <a:br/>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dexilant dexlansoprazole price</a:t>
            </a:r>
            <a:br/>
            <a:r>
              <a:rPr b="false" i="false" strike="noStrike" sz="1200" u="none">
                <a:solidFill>
                  <a:srgbClr val="FFFFFF"/>
                </a:solidFill>
                <a:latin typeface="Calibri"/>
              </a:rPr>
              <a:t>does prevacid come in 40 mg</a:t>
            </a:r>
            <a:br/>
            <a:r>
              <a:rPr b="false" i="false" strike="noStrike" sz="1200" u="none">
                <a:solidFill>
                  <a:srgbClr val="FFFFFF"/>
                </a:solidFill>
                <a:latin typeface="Calibri"/>
              </a:rPr>
              <a:t>It knocked my immune system for six</a:t>
            </a:r>
            <a:br/>
            <a:r>
              <a:rPr b="false" i="false" strike="noStrike" sz="1200" u="none">
                <a:solidFill>
                  <a:srgbClr val="FFFFFF"/>
                </a:solidFill>
                <a:latin typeface="Calibri"/>
              </a:rPr>
              <a:t>prevacid 40 mg</a:t>
            </a:r>
            <a:br/>
            <a:r>
              <a:rPr b="false" i="false" strike="noStrike" sz="1200" u="none">
                <a:solidFill>
                  <a:srgbClr val="FFFFFF"/>
                </a:solidFill>
                <a:latin typeface="Calibri"/>
              </a:rPr>
              <a:t>prevacid acid reflux babies</a:t>
            </a:r>
            <a:br/>
            <a:r>
              <a:rPr b="false" i="false" strike="noStrike" sz="1200" u="none">
                <a:solidFill>
                  <a:srgbClr val="FFFFFF"/>
                </a:solidFill>
                <a:latin typeface="Calibri"/>
              </a:rPr>
              <a:t>Compared to untreated neutrophils, they found that tamoxifen-treated neutrophils were better at moving toward and phagocytosing, or engulfing, bacteria</a:t>
            </a:r>
            <a:br/>
            <a:r>
              <a:rPr b="false" i="false" strike="noStrike" sz="1200" u="none">
                <a:solidFill>
                  <a:srgbClr val="FFFFFF"/>
                </a:solidFill>
                <a:latin typeface="Calibri"/>
              </a:rPr>
              <a:t>what does prevacid lansoprazole do</a:t>
            </a:r>
            <a:br/>
            <a:r>
              <a:rPr b="false" i="false" strike="noStrike" sz="1200" u="none">
                <a:solidFill>
                  <a:srgbClr val="FFFFFF"/>
                </a:solidFill>
                <a:latin typeface="Calibri"/>
              </a:rPr>
              <a:t>lansoprazole dr 30mg cap</a:t>
            </a:r>
            <a:br/>
            <a:r>
              <a:rPr b="false" i="false" strike="noStrike" sz="1200" u="none">
                <a:solidFill>
                  <a:srgbClr val="FFFFFF"/>
                </a:solidFill>
                <a:latin typeface="Calibri"/>
              </a:rPr>
              <a:t>cheap prevacid online</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what is lansoprazole used to treat</a:t>
            </a:r>
            <a:br/>
            <a:r>
              <a:rPr b="false" i="false" strike="noStrike" sz="1200" u="none">
                <a:solidFill>
                  <a:srgbClr val="FFFFFF"/>
                </a:solidFill>
                <a:latin typeface="Calibri"/>
              </a:rPr>
              <a:t>Yet in 2006, people filled more than 3.3 billion brand-name and generic prescriptions.</a:t>
            </a:r>
            <a:br/>
            <a:r>
              <a:rPr b="false" i="false" strike="noStrike" sz="1200" u="none">
                <a:solidFill>
                  <a:srgbClr val="FFFFFF"/>
                </a:solidFill>
                <a:latin typeface="Calibri"/>
              </a:rPr>
              <a:t>lansoprazole 15 mg otc</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buy online</a:t>
            </a:r>
            <a:br/>
            <a:r>
              <a:rPr b="false" i="false" strike="noStrike" sz="1200" u="none">
                <a:solidFill>
                  <a:srgbClr val="FFFFFF"/>
                </a:solidFill>
                <a:latin typeface="Calibri"/>
              </a:rPr>
              <a:t>coupon for prevacid solutab</a:t>
            </a:r>
            <a:br/>
            <a:r>
              <a:rPr b="false" i="false" strike="noStrike" sz="1200" u="none">
                <a:solidFill>
                  <a:srgbClr val="FFFFFF"/>
                </a:solidFill>
                <a:latin typeface="Calibri"/>
              </a:rPr>
              <a:t>lansoprazole 30 mg obat untuk apa</a:t>
            </a:r>
            <a:br/>
            <a:r>
              <a:rPr b="false" i="false" strike="noStrike" sz="1200" u="none">
                <a:solidFill>
                  <a:srgbClr val="FFFFFF"/>
                </a:solidFill>
                <a:latin typeface="Calibri"/>
              </a:rPr>
              <a:t>I&amp;#39;ve always felt there must be a connection between the three</a:t>
            </a:r>
            <a:br/>
            <a:r>
              <a:rPr b="false" i="false" strike="noStrike" sz="1200" u="none">
                <a:solidFill>
                  <a:srgbClr val="FFFFFF"/>
                </a:solidFill>
                <a:latin typeface="Calibri"/>
              </a:rPr>
              <a:t>lansoprazole tablets</a:t>
            </a:r>
            <a:br/>
            <a:r>
              <a:rPr b="false" i="false" strike="noStrike" sz="1200" u="none">
                <a:solidFill>
                  <a:srgbClr val="FFFFFF"/>
                </a:solidFill>
                <a:latin typeface="Calibri"/>
              </a:rPr>
              <a:t>prevacid dissolvable tablets infants</a:t>
            </a:r>
            <a:br/>
            <a:r>
              <a:rPr b="false" i="false" strike="noStrike" sz="1200" u="none">
                <a:solidFill>
                  <a:srgbClr val="FFFFFF"/>
                </a:solidFill>
                <a:latin typeface="Calibri"/>
              </a:rPr>
              <a:t>prevacid 24 hour coupon</a:t>
            </a:r>
            <a:br/>
            <a:r>
              <a:rPr b="false" i="false" strike="noStrike" sz="1200" u="none">
                <a:solidFill>
                  <a:srgbClr val="FFFFFF"/>
                </a:solidFill>
                <a:latin typeface="Calibri"/>
              </a:rPr>
              <a:t>prevacid chewable tablets dosage</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prevacid solutab lansoprazole cost</a:t>
            </a:r>
            <a:br/>
            <a:r>
              <a:rPr b="false" i="false" strike="noStrike" sz="1200" u="none">
                <a:solidFill>
                  <a:srgbClr val="FFFFFF"/>
                </a:solidFill>
                <a:latin typeface="Calibri"/>
              </a:rPr>
              <a:t>prevacid acid reflux infants</a:t>
            </a:r>
            <a:br/>
            <a:r>
              <a:rPr b="false" i="false" strike="noStrike" sz="1200" u="none">
                <a:solidFill>
                  <a:srgbClr val="FFFFFF"/>
                </a:solidFill>
                <a:latin typeface="Calibri"/>
              </a:rPr>
              <a:t>where can i buy prevacid otc</a:t>
            </a:r>
            <a:br/>
            <a:r>
              <a:rPr b="false" i="false" strike="noStrike" sz="1200" u="none">
                <a:solidFill>
                  <a:srgbClr val="FFFFFF"/>
                </a:solidFill>
                <a:latin typeface="Calibri"/>
              </a:rPr>
              <a:t>lansoprazole buy</a:t>
            </a:r>
            <a:br/>
            <a:r>
              <a:rPr b="false" i="false" strike="noStrike" sz="1200" u="none">
                <a:solidFill>
                  <a:srgbClr val="FFFFFF"/>
                </a:solidFill>
                <a:latin typeface="Calibri"/>
              </a:rPr>
              <a:t>prevacid solutabs for infants dosage</a:t>
            </a:r>
            <a:br/>
            <a:r>
              <a:rPr b="false" i="false" strike="noStrike" sz="1200" u="none">
                <a:solidFill>
                  <a:srgbClr val="FFFFFF"/>
                </a:solidFill>
                <a:latin typeface="Calibri"/>
              </a:rPr>
              <a:t>what is mylan lansoprazole used for</a:t>
            </a:r>
            <a:br/>
            <a:r>
              <a:rPr b="false" i="false" strike="noStrike" sz="1200" u="none">
                <a:solidFill>
                  <a:srgbClr val="FFFFFF"/>
                </a:solidFill>
                <a:latin typeface="Calibri"/>
              </a:rPr>
              <a:t>prevacid generic solutab</a:t>
            </a:r>
            <a:br/>
            <a:r>
              <a:rPr b="false" i="false" strike="noStrike" sz="1200" u="none">
                <a:solidFill>
                  <a:srgbClr val="FFFFFF"/>
                </a:solidFill>
                <a:latin typeface="Calibri"/>
              </a:rPr>
              <a:t>buy prevacid solutab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coupon 2012 $5</a:t>
            </a:r>
            <a:br/>
            <a:r>
              <a:rPr b="false" i="false" strike="noStrike" sz="1200" u="none">
                <a:solidFill>
                  <a:srgbClr val="FFFFFF"/>
                </a:solidFill>
                <a:latin typeface="Calibri"/>
              </a:rPr>
              <a:t>whats stronger omeprazole or lansoprazole</a:t>
            </a:r>
            <a:br/>
            <a:r>
              <a:rPr b="false" i="false" strike="noStrike" sz="1200" u="none">
                <a:solidFill>
                  <a:srgbClr val="FFFFFF"/>
                </a:solidFill>
                <a:latin typeface="Calibri"/>
              </a:rPr>
              <a:t>Ended up with just over a 5mil count post wash - just making it over the threshold for IUI</a:t>
            </a:r>
            <a:br/>
            <a:r>
              <a:rPr b="false" i="false" strike="noStrike" sz="1200" u="none">
                <a:solidFill>
                  <a:srgbClr val="FFFFFF"/>
                </a:solidFill>
                <a:latin typeface="Calibri"/>
              </a:rPr>
              <a:t>lansoprazole tablets used for</a:t>
            </a:r>
            <a:br/>
            <a:r>
              <a:rPr b="false" i="false" strike="noStrike" sz="1200" u="none">
                <a:solidFill>
                  <a:srgbClr val="FFFFFF"/>
                </a:solidFill>
                <a:latin typeface="Calibri"/>
              </a:rPr>
              <a:t>After nothing on the 100 he sent me to a RE</a:t>
            </a:r>
            <a:br/>
            <a:r>
              <a:rPr b="false" i="false" strike="noStrike" sz="1200" u="none">
                <a:solidFill>
                  <a:srgbClr val="FFFFFF"/>
                </a:solidFill>
                <a:latin typeface="Calibri"/>
              </a:rPr>
              <a:t>prevacid 5 dollar off coupon</a:t>
            </a:r>
            <a:br/>
            <a:r>
              <a:rPr b="false" i="false" strike="noStrike" sz="1200" u="none">
                <a:solidFill>
                  <a:srgbClr val="FFFFFF"/>
                </a:solidFill>
                <a:latin typeface="Calibri"/>
              </a:rPr>
              <a:t>I am so glad I stuck out the side effects because I feel the best I've ever felt</a:t>
            </a:r>
            <a:br/>
            <a:r>
              <a:rPr b="false" i="false" strike="noStrike" sz="1200" u="none">
                <a:solidFill>
                  <a:srgbClr val="FFFFFF"/>
                </a:solidFill>
                <a:latin typeface="Calibri"/>
              </a:rPr>
              <a:t>generic alternatives for prevacid</a:t>
            </a:r>
            <a:br/>
            <a:r>
              <a:rPr b="false" i="false" strike="noStrike" sz="1200" u="none">
                <a:solidFill>
                  <a:srgbClr val="FFFFFF"/>
                </a:solidFill>
                <a:latin typeface="Calibri"/>
              </a:rPr>
              <a:t>purchase lansoprazole online</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prevacid 24hr coupon 2012</a:t>
            </a:r>
            <a:br/>
            <a:r>
              <a:rPr b="false" i="false" strike="noStrike" sz="1200" u="none">
                <a:solidFill>
                  <a:srgbClr val="FFFFFF"/>
                </a:solidFill>
                <a:latin typeface="Calibri"/>
              </a:rPr>
              <a:t>lansoprazole 15 mg twice a day</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prevacid acid reflux</a:t>
            </a:r>
            <a:br/>
            <a:r>
              <a:rPr b="false" i="false" strike="noStrike" sz="1200" u="none">
                <a:solidFill>
                  <a:srgbClr val="FFFFFF"/>
                </a:solidFill>
                <a:latin typeface="Calibri"/>
              </a:rPr>
              <a:t>Some patients may also have white patches or soreness on the tongue or in the mouth.</a:t>
            </a:r>
            <a:br/>
            <a:r>
              <a:rPr b="false" i="false" strike="noStrike" sz="1200" u="none">
                <a:solidFill>
                  <a:srgbClr val="FFFFFF"/>
                </a:solidFill>
                <a:latin typeface="Calibri"/>
              </a:rPr>
              <a:t>dexilant dexlansoprazole 60 mg</a:t>
            </a:r>
            <a:br/>
            <a:r>
              <a:rPr b="false" i="false" strike="noStrike" sz="1200" u="none">
                <a:solidFill>
                  <a:srgbClr val="FFFFFF"/>
                </a:solidFill>
                <a:latin typeface="Calibri"/>
              </a:rPr>
              <a:t>prevacid coupon $6</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24 hour dosage</a:t>
            </a:r>
            <a:br/>
            <a:r>
              <a:rPr b="false" i="false" strike="noStrike" sz="1200" u="none">
                <a:solidFill>
                  <a:srgbClr val="FFFFFF"/>
                </a:solidFill>
                <a:latin typeface="Calibri"/>
              </a:rPr>
              <a:t>prevacid coupons printable 2012</a:t>
            </a:r>
            <a:br/>
            <a:r>
              <a:rPr b="false" i="false" strike="noStrike" sz="1200" u="none">
                <a:solidFill>
                  <a:srgbClr val="FFFFFF"/>
                </a:solidFill>
                <a:latin typeface="Calibri"/>
              </a:rPr>
              <a:t>When companies return a bigger share of their profits to the economy, there will be no choice for the economy but to add jobs.</a:t>
            </a:r>
            <a:br/>
            <a:r>
              <a:rPr b="false" i="false" strike="noStrike" sz="1200" u="none">
                <a:solidFill>
                  <a:srgbClr val="FFFFFF"/>
                </a:solidFill>
                <a:latin typeface="Calibri"/>
              </a:rPr>
              <a:t>prevacid discount program</a:t>
            </a:r>
            <a:br/>
            <a:r>
              <a:rPr b="false" i="false" strike="noStrike" sz="1200" u="none">
                <a:solidFill>
                  <a:srgbClr val="FFFFFF"/>
                </a:solidFill>
                <a:latin typeface="Calibri"/>
              </a:rPr>
              <a:t>prevacid 15 mg solutab infants</a:t>
            </a:r>
            <a:br/>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lansoprazole mg</a:t>
            </a:r>
            <a:br/>
            <a:r>
              <a:rPr b="false" i="false" strike="noStrike" sz="1200" u="none">
                <a:solidFill>
                  <a:srgbClr val="FFFFFF"/>
                </a:solidFill>
                <a:latin typeface="Calibri"/>
              </a:rPr>
              <a:t>3 days ago my doctor suggested I switch from taking it at night to the morning to better help my anxiety(and it has worked great)</a:t>
            </a:r>
            <a:br/>
            <a:r>
              <a:rPr b="false" i="false" strike="noStrike" sz="1200" u="none">
                <a:solidFill>
                  <a:srgbClr val="FFFFFF"/>
                </a:solidFill>
                <a:latin typeface="Calibri"/>
              </a:rPr>
              <a:t>prevacid 24hr 42 count</a:t>
            </a:r>
            <a:br/>
            <a:r>
              <a:rPr b="false" i="false" strike="noStrike" sz="1200" u="none">
                <a:solidFill>
                  <a:srgbClr val="FFFFFF"/>
                </a:solidFill>
                <a:latin typeface="Calibri"/>
              </a:rPr>
              <a:t>We thought he was just sick for the past couple days but he has just told us about the drug use</a:t>
            </a:r>
            <a:br/>
            <a:r>
              <a:rPr b="false" i="false" strike="noStrike" sz="1200" u="none">
                <a:solidFill>
                  <a:srgbClr val="FFFFFF"/>
                </a:solidFill>
                <a:latin typeface="Calibri"/>
              </a:rPr>
              <a:t>prevacid soluble tablets</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can prevacid cause acne</a:t>
            </a:r>
            <a:br/>
            <a:r>
              <a:rPr b="false" i="false" strike="noStrike" sz="1200" u="none">
                <a:solidFill>
                  <a:srgbClr val="FFFFFF"/>
                </a:solidFill>
                <a:latin typeface="Calibri"/>
              </a:rPr>
              <a:t>is prevacid available over the counter in canada</a:t>
            </a:r>
            <a:br/>
            <a:r>
              <a:rPr b="false" i="false" strike="noStrike" sz="1200" u="none">
                <a:solidFill>
                  <a:srgbClr val="FFFFFF"/>
                </a:solidFill>
                <a:latin typeface="Calibri"/>
              </a:rPr>
              <a:t>lansoprazole dr 30 mg drug</a:t>
            </a:r>
            <a:br/>
            <a:r>
              <a:rPr b="false" i="false" strike="noStrike" sz="1200" u="none">
                <a:solidFill>
                  <a:srgbClr val="FFFFFF"/>
                </a:solidFill>
                <a:latin typeface="Calibri"/>
              </a:rPr>
              <a:t>prevacid 30 mg en espanol</a:t>
            </a:r>
            <a:br/>
            <a:r>
              <a:rPr b="false" i="false" strike="noStrike" sz="1200" u="none">
                <a:solidFill>
                  <a:srgbClr val="FFFFFF"/>
                </a:solidFill>
                <a:latin typeface="Calibri"/>
              </a:rPr>
              <a:t>The drug is started after anabolic steroids are stopped</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odt generic</a:t>
            </a:r>
            <a:br/>
            <a:r>
              <a:rPr b="false" i="false" strike="noStrike" sz="1200" u="none">
                <a:solidFill>
                  <a:srgbClr val="FFFFFF"/>
                </a:solidFill>
                <a:latin typeface="Calibri"/>
              </a:rPr>
              <a:t>&amp;ldquo;A company can decide to stop making a drug anytime they want to, and there is no penalty for it.&amp;rdquo;</a:t>
            </a:r>
            <a:br/>
            <a:r>
              <a:rPr b="false" i="false" strike="noStrike" sz="1200" u="none">
                <a:solidFill>
                  <a:srgbClr val="FFFFFF"/>
                </a:solidFill>
                <a:latin typeface="Calibri"/>
              </a:rPr>
              <a:t>prevacid 15 mg</a:t>
            </a:r>
            <a:br/>
            <a:r>
              <a:rPr b="false" i="false" strike="noStrike" sz="1200" u="none">
                <a:solidFill>
                  <a:srgbClr val="FFFFFF"/>
                </a:solidFill>
                <a:latin typeface="Calibri"/>
              </a:rPr>
              <a:t>lansoprazole 30 mg en espanol</a:t>
            </a:r>
            <a:br/>
            <a:r>
              <a:rPr b="false" i="false" strike="noStrike" sz="1200" u="none">
                <a:solidFill>
                  <a:srgbClr val="FFFFFF"/>
                </a:solidFill>
                <a:latin typeface="Calibri"/>
              </a:rPr>
              <a:t>kapidex dexlansoprazole delayed release capsules</a:t>
            </a:r>
            <a:br/>
            <a:r>
              <a:rPr b="false" i="false" strike="noStrike" sz="1200" u="none">
                <a:solidFill>
                  <a:srgbClr val="FFFFFF"/>
                </a:solidFill>
                <a:latin typeface="Calibri"/>
              </a:rPr>
              <a:t>lansoprazole online pharmacy uk</a:t>
            </a:r>
            <a:br/>
            <a:r>
              <a:rPr b="false" i="false" strike="noStrike" sz="1200" u="none">
                <a:solidFill>
                  <a:srgbClr val="FFFFFF"/>
                </a:solidFill>
                <a:latin typeface="Calibri"/>
              </a:rPr>
              <a:t>prevacid fastab monograph</a:t>
            </a:r>
            <a:br/>
            <a:r>
              <a:rPr b="false" i="false" strike="noStrike" sz="1200" u="none">
                <a:solidFill>
                  <a:srgbClr val="FFFFFF"/>
                </a:solidFill>
                <a:latin typeface="Calibri"/>
              </a:rPr>
              <a:t>30 mg prevacid over the counter</a:t>
            </a:r>
            <a:br/>
            <a:r>
              <a:rPr b="false" i="false" strike="noStrike" sz="1200" u="none">
                <a:solidFill>
                  <a:srgbClr val="FFFFFF"/>
                </a:solidFill>
                <a:latin typeface="Calibri"/>
              </a:rPr>
              <a:t>prevacid acid reflux medicine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Prevacid Fdt 30 Mg Dosage - Prevacid Peak Sales</dc:title>
  <dc:description>Lansoprazole costco, generic for prevacid lansoprazole, prevacid generic equivalent, prevacid mg kg, is prevacid otc, prevacid 24 hr perks, is prevacid available over the counter in canada</dc:description>
  <dc:subject>Prevacid Fdt 30 Mg Dosage - Prevacid Peak Sales</dc:subject>
  <cp:keywords>prevacid fastab 15mg, prevacid 24hr perks, generic name for prevacid, lansoprazole or omeprazole, buy lansoprazole 15 mg, is prevacid otc, cheap prevacid online, buy prevacid solutab canada, can prevacid cause acne, 30 mg prevacid over the counter</cp:keywords>
  <cp:category/>
</cp:coreProperties>
</file>