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3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3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3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3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3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4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4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4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4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4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4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4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4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4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How Much Does Lansoprazole 30 Mg Cost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lansoprazole 30 mg dosage</a:t>
            </a:r>
            <a:br/>
            <a:r>
              <a:rPr b="false" i="false" strike="noStrike" sz="1200" u="none">
                <a:solidFill>
                  <a:srgbClr val="FFFFFF"/>
                </a:solidFill>
                <a:latin typeface="Calibri"/>
              </a:rPr>
              <a:t>Pakistan is north and west of India and it has influences of the neighbouring races from Central Asia and Middle East</a:t>
            </a:r>
            <a:br/>
            <a:r>
              <a:rPr b="false" i="false" strike="noStrike" sz="1200" u="none">
                <a:solidFill>
                  <a:srgbClr val="FFFFFF"/>
                </a:solidFill>
                <a:latin typeface="Calibri"/>
              </a:rPr>
              <a:t>lansoprazole dosage 60 mg</a:t>
            </a:r>
            <a:br/>
            <a:r>
              <a:rPr b="false" i="false" strike="noStrike" sz="1200" u="none">
                <a:solidFill>
                  <a:srgbClr val="FFFFFF"/>
                </a:solidFill>
                <a:latin typeface="Calibri"/>
              </a:rPr>
              <a:t>prevacid solutab coupons 2012</a:t>
            </a:r>
            <a:br/>
            <a:r>
              <a:rPr b="false" i="false" strike="noStrike" sz="1200" u="none">
                <a:solidFill>
                  <a:srgbClr val="FFFFFF"/>
                </a:solidFill>
                <a:latin typeface="Calibri"/>
              </a:rPr>
              <a:t>All information contained within the Johns Hopkins Arthritis Center website is intended for educational purposes only</a:t>
            </a:r>
            <a:br/>
            <a:r>
              <a:rPr b="false" i="false" strike="noStrike" sz="1200" u="none">
                <a:solidFill>
                  <a:srgbClr val="FFFFFF"/>
                </a:solidFill>
                <a:latin typeface="Calibri"/>
              </a:rPr>
              <a:t>lansoprazole omeprazole same</a:t>
            </a:r>
            <a:br/>
            <a:r>
              <a:rPr b="false" i="false" strike="noStrike" sz="1200" u="none">
                <a:solidFill>
                  <a:srgbClr val="FFFFFF"/>
                </a:solidFill>
                <a:latin typeface="Calibri"/>
              </a:rPr>
              <a:t>dexlansoprazole delayed release capsules</a:t>
            </a:r>
            <a:br/>
            <a:r>
              <a:rPr b="false" i="false" strike="noStrike" sz="1200" u="none">
                <a:solidFill>
                  <a:srgbClr val="FFFFFF"/>
                </a:solidFill>
                <a:latin typeface="Calibri"/>
              </a:rPr>
              <a:t>I was met with some resistance, but when the clerk looked it up - it was there</a:t>
            </a:r>
            <a:br/>
            <a:r>
              <a:rPr b="false" i="false" strike="noStrike" sz="1200" u="none">
                <a:solidFill>
                  <a:srgbClr val="FFFFFF"/>
                </a:solidFill>
                <a:latin typeface="Calibri"/>
              </a:rPr>
              <a:t>prevacid 15 mg capsules</a:t>
            </a:r>
            <a:br/>
            <a:r>
              <a:rPr b="false" i="false" strike="noStrike" sz="1200" u="none">
                <a:solidFill>
                  <a:srgbClr val="FFFFFF"/>
                </a:solidFill>
                <a:latin typeface="Calibri"/>
              </a:rPr>
              <a:t>Carefully evaluate alternatives for these medications, and if they cannot be avoided, consider using them for only a short time</a:t>
            </a:r>
            <a:br/>
            <a:r>
              <a:rPr b="false" i="false" strike="noStrike" sz="1200" u="none">
                <a:solidFill>
                  <a:srgbClr val="FFFFFF"/>
                </a:solidFill>
                <a:latin typeface="Calibri"/>
              </a:rPr>
              <a:t>prevacid generic</a:t>
            </a:r>
            <a:br/>
            <a:r>
              <a:rPr b="false" i="false" strike="noStrike" sz="1200" u="none">
                <a:solidFill>
                  <a:srgbClr val="FFFFFF"/>
                </a:solidFill>
                <a:latin typeface="Calibri"/>
              </a:rPr>
              <a:t>prevacid 24 hr recall</a:t>
            </a:r>
            <a:br/>
            <a:r>
              <a:rPr b="false" i="false" strike="noStrike" sz="1200" u="none">
                <a:solidFill>
                  <a:srgbClr val="FFFFFF"/>
                </a:solidFill>
                <a:latin typeface="Calibri"/>
              </a:rPr>
              <a:t>lansoprazole 15 mg cost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dexlansoprazole 60 mg cost</a:t>
            </a:r>
            <a:br/>
            <a:r>
              <a:rPr b="false" i="false" strike="noStrike" sz="1200" u="none">
                <a:solidFill>
                  <a:srgbClr val="FFFFFF"/>
                </a:solidFill>
                <a:latin typeface="Calibri"/>
              </a:rPr>
              <a:t>prevacid 24 hour coupon offer</a:t>
            </a:r>
            <a:br/>
            <a:r>
              <a:rPr b="false" i="false" strike="noStrike" sz="1200" u="none">
                <a:solidFill>
                  <a:srgbClr val="FFFFFF"/>
                </a:solidFill>
                <a:latin typeface="Calibri"/>
              </a:rPr>
              <a:t>lansoprazole drug interactions</a:t>
            </a:r>
            <a:br/>
            <a:r>
              <a:rPr b="false" i="false" strike="noStrike" sz="1200" u="none">
                <a:solidFill>
                  <a:srgbClr val="FFFFFF"/>
                </a:solidFill>
                <a:latin typeface="Calibri"/>
              </a:rPr>
              <a:t>"Cookies" are small text files that may be placed on your computer when you visit a website or click on a URL</a:t>
            </a:r>
            <a:br/>
            <a:r>
              <a:rPr b="false" i="false" strike="noStrike" sz="1200" u="none">
                <a:solidFill>
                  <a:srgbClr val="FFFFFF"/>
                </a:solidFill>
                <a:latin typeface="Calibri"/>
              </a:rPr>
              <a:t>cost of prevacid at costco</a:t>
            </a:r>
            <a:br/>
            <a:r>
              <a:rPr b="false" i="false" strike="noStrike" sz="1200" u="none">
                <a:solidFill>
                  <a:srgbClr val="FFFFFF"/>
                </a:solidFill>
                <a:latin typeface="Calibri"/>
              </a:rPr>
              <a:t>When I took t4 I was so sick I had to be rushed to the hospital fighting for my life</a:t>
            </a:r>
            <a:br/>
            <a:r>
              <a:rPr b="false" i="false" strike="noStrike" sz="1200" u="none">
                <a:solidFill>
                  <a:srgbClr val="FFFFFF"/>
                </a:solidFill>
                <a:latin typeface="Calibri"/>
              </a:rPr>
              <a:t>can i buy lansoprazole in spain</a:t>
            </a:r>
            <a:br/>
            <a:r>
              <a:rPr b="false" i="false" strike="noStrike" sz="1200" u="none">
                <a:solidFill>
                  <a:srgbClr val="FFFFFF"/>
                </a:solidFill>
                <a:latin typeface="Calibri"/>
              </a:rPr>
              <a:t>prevacid coupon printable may 2012</a:t>
            </a:r>
            <a:br/>
            <a:r>
              <a:rPr b="false" i="false" strike="noStrike" sz="1200" u="none">
                <a:solidFill>
                  <a:srgbClr val="FFFFFF"/>
                </a:solidFill>
                <a:latin typeface="Calibri"/>
              </a:rPr>
              <a:t>When the Prednisone ended I began to have severe dizziness but not like vertigo, more like I was drunk</a:t>
            </a:r>
            <a:br/>
            <a:r>
              <a:rPr b="false" i="false" strike="noStrike" sz="1200" u="none">
                <a:solidFill>
                  <a:srgbClr val="FFFFFF"/>
                </a:solidFill>
                <a:latin typeface="Calibri"/>
              </a:rPr>
              <a:t>does prevacid work for acid reflux</a:t>
            </a:r>
            <a:br/>
            <a:r>
              <a:rPr b="false" i="false" strike="noStrike" sz="1200" u="none">
                <a:solidFill>
                  <a:srgbClr val="FFFFFF"/>
                </a:solidFill>
                <a:latin typeface="Calibri"/>
              </a:rPr>
              <a:t>Ive taken four NP NO PROBLEM&amp;rdquo;FOR TRAUMA</a:t>
            </a:r>
            <a:br/>
            <a:r>
              <a:rPr b="false" i="false" strike="noStrike" sz="1200" u="none">
                <a:solidFill>
                  <a:srgbClr val="FFFFFF"/>
                </a:solidFill>
                <a:latin typeface="Calibri"/>
              </a:rPr>
              <a:t>prevacid 15 mg solutab generic</a:t>
            </a:r>
            <a:br/>
            <a:r>
              <a:rPr b="false" i="false" strike="noStrike" sz="1200" u="none">
                <a:solidFill>
                  <a:srgbClr val="FFFFFF"/>
                </a:solidFill>
                <a:latin typeface="Calibri"/>
              </a:rPr>
              <a:t>lansoprazole 15 mg solutab</a:t>
            </a:r>
            <a:br/>
            <a:r>
              <a:rPr b="false" i="false" strike="noStrike" sz="1200" u="none">
                <a:solidFill>
                  <a:srgbClr val="FFFFFF"/>
                </a:solidFill>
                <a:latin typeface="Calibri"/>
              </a:rPr>
              <a:t>Will I be paid weekly or monthly? buy lincomycin Previously overseas investors did not have to pay tax on the profits they made from British homes</a:t>
            </a:r>
            <a:br/>
            <a:r>
              <a:rPr b="false" i="false" strike="noStrike" sz="1200" u="none">
                <a:solidFill>
                  <a:srgbClr val="FFFFFF"/>
                </a:solidFill>
                <a:latin typeface="Calibri"/>
              </a:rPr>
              <a:t>lansoprazole 30 mg price</a:t>
            </a:r>
            <a:br/>
            <a:r>
              <a:rPr b="false" i="false" strike="noStrike" sz="1200" u="none">
                <a:solidFill>
                  <a:srgbClr val="FFFFFF"/>
                </a:solidFill>
                <a:latin typeface="Calibri"/>
              </a:rPr>
              <a:t>Most studies have found no link between amoxicillin and poor pregnancy outcome</a:t>
            </a:r>
            <a:br/>
            <a:r>
              <a:rPr b="false" i="false" strike="noStrike" sz="1200" u="none">
                <a:solidFill>
                  <a:srgbClr val="FFFFFF"/>
                </a:solidFill>
                <a:latin typeface="Calibri"/>
              </a:rPr>
              <a:t>prevacid 24 hr active ingredient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lansoprazole 15 mg for infants</a:t>
            </a:r>
            <a:br/>
            <a:r>
              <a:rPr b="false" i="false" strike="noStrike" sz="1200" u="none">
                <a:solidFill>
                  <a:srgbClr val="FFFFFF"/>
                </a:solidFill>
                <a:latin typeface="Calibri"/>
              </a:rPr>
              <a:t>Never try to catch up by takingtwo doses at once</a:t>
            </a:r>
            <a:br/>
            <a:r>
              <a:rPr b="false" i="false" strike="noStrike" sz="1200" u="none">
                <a:solidFill>
                  <a:srgbClr val="FFFFFF"/>
                </a:solidFill>
                <a:latin typeface="Calibri"/>
              </a:rPr>
              <a:t>lansoprazole tablets wiki</a:t>
            </a:r>
            <a:br/>
            <a:r>
              <a:rPr b="false" i="false" strike="noStrike" sz="1200" u="none">
                <a:solidFill>
                  <a:srgbClr val="FFFFFF"/>
                </a:solidFill>
                <a:latin typeface="Calibri"/>
              </a:rPr>
              <a:t>prevacid coupon printable</a:t>
            </a:r>
            <a:br/>
            <a:r>
              <a:rPr b="false" i="false" strike="noStrike" sz="1200" u="none">
                <a:solidFill>
                  <a:srgbClr val="FFFFFF"/>
                </a:solidFill>
                <a:latin typeface="Calibri"/>
              </a:rPr>
              <a:t>lansoprazole 15mg buy</a:t>
            </a:r>
            <a:br/>
            <a:r>
              <a:rPr b="false" i="false" strike="noStrike" sz="1200" u="none">
                <a:solidFill>
                  <a:srgbClr val="FFFFFF"/>
                </a:solidFill>
                <a:latin typeface="Calibri"/>
              </a:rPr>
              <a:t>prevacid price philippines</a:t>
            </a:r>
            <a:br/>
            <a:r>
              <a:rPr b="false" i="false" strike="noStrike" sz="1200" u="none">
                <a:solidFill>
                  <a:srgbClr val="FFFFFF"/>
                </a:solidFill>
                <a:latin typeface="Calibri"/>
              </a:rPr>
              <a:t>lansoprazole price comparison</a:t>
            </a:r>
            <a:br/>
            <a:r>
              <a:rPr b="false" i="false" strike="noStrike" sz="1200" u="none">
                <a:solidFill>
                  <a:srgbClr val="FFFFFF"/>
                </a:solidFill>
                <a:latin typeface="Calibri"/>
              </a:rPr>
              <a:t>novartis prevacid recall 2012</a:t>
            </a:r>
            <a:br/>
            <a:r>
              <a:rPr b="false" i="false" strike="noStrike" sz="1200" u="none">
                <a:solidFill>
                  <a:srgbClr val="FFFFFF"/>
                </a:solidFill>
                <a:latin typeface="Calibri"/>
              </a:rPr>
              <a:t>Put it to use along with anything additionally it certain to allow you to be be appear to eye-catching</a:t>
            </a:r>
            <a:br/>
            <a:r>
              <a:rPr b="false" i="false" strike="noStrike" sz="1200" u="none">
                <a:solidFill>
                  <a:srgbClr val="FFFFFF"/>
                </a:solidFill>
                <a:latin typeface="Calibri"/>
              </a:rPr>
              <a:t>price of prevacid solutab</a:t>
            </a:r>
            <a:br/>
            <a:r>
              <a:rPr b="false" i="false" strike="noStrike" sz="1200" u="none">
                <a:solidFill>
                  <a:srgbClr val="FFFFFF"/>
                </a:solidFill>
                <a:latin typeface="Calibri"/>
              </a:rPr>
              <a:t>generic prevacid otc</a:t>
            </a:r>
            <a:br/>
            <a:r>
              <a:rPr b="false" i="false" strike="noStrike" sz="1200" u="none">
                <a:solidFill>
                  <a:srgbClr val="FFFFFF"/>
                </a:solidFill>
                <a:latin typeface="Calibri"/>
              </a:rPr>
              <a:t>is prevacid 30 mg available over the counter</a:t>
            </a:r>
            <a:br/>
            <a:r>
              <a:rPr b="false" i="false" strike="noStrike" sz="1200" u="none">
                <a:solidFill>
                  <a:srgbClr val="FFFFFF"/>
                </a:solidFill>
                <a:latin typeface="Calibri"/>
              </a:rPr>
              <a:t>A follow-up survey was conducted on 91 women who became pregnant after treatment with cabergoline for hyperprolactinemia from pituitary adenomas</a:t>
            </a:r>
            <a:br/>
            <a:r>
              <a:rPr b="false" i="false" strike="noStrike" sz="1200" u="none">
                <a:solidFill>
                  <a:srgbClr val="FFFFFF"/>
                </a:solidFill>
                <a:latin typeface="Calibri"/>
              </a:rPr>
              <a:t>prevacid dissolvable tablets otc</a:t>
            </a:r>
            <a:br/>
            <a:r>
              <a:rPr b="false" i="false" strike="noStrike" sz="1200" u="none">
                <a:solidFill>
                  <a:srgbClr val="FFFFFF"/>
                </a:solidFill>
                <a:latin typeface="Calibri"/>
              </a:rPr>
              <a:t>ranitidine lansoprazole or omeprazole</a:t>
            </a:r>
            <a:br/>
            <a:r>
              <a:rPr b="false" i="false" strike="noStrike" sz="1200" u="none">
                <a:solidFill>
                  <a:srgbClr val="FFFFFF"/>
                </a:solidFill>
                <a:latin typeface="Calibri"/>
              </a:rPr>
              <a:t>price of prevacid</a:t>
            </a:r>
            <a:br/>
            <a:r>
              <a:rPr b="false" i="false" strike="noStrike" sz="1200" u="none">
                <a:solidFill>
                  <a:srgbClr val="FFFFFF"/>
                </a:solidFill>
                <a:latin typeface="Calibri"/>
              </a:rPr>
              <a:t>So ever since July my face has seemed to have gone back to how it was before I was on the medication, but I have still continued to take the medication since then.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coupon 2015</a:t>
            </a:r>
            <a:br/>
            <a:r>
              <a:rPr b="false" i="false" strike="noStrike" sz="1200" u="none">
                <a:solidFill>
                  <a:srgbClr val="FFFFFF"/>
                </a:solidFill>
                <a:latin typeface="Calibri"/>
              </a:rPr>
              <a:t>what is lansoprazole dr 30 mg capsule used for</a:t>
            </a:r>
            <a:br/>
            <a:r>
              <a:rPr b="false" i="false" strike="noStrike" sz="1200" u="none">
                <a:solidFill>
                  <a:srgbClr val="FFFFFF"/>
                </a:solidFill>
                <a:latin typeface="Calibri"/>
              </a:rPr>
              <a:t>prevacid odt shortage</a:t>
            </a:r>
            <a:br/>
            <a:r>
              <a:rPr b="false" i="false" strike="noStrike" sz="1200" u="none">
                <a:solidFill>
                  <a:srgbClr val="FFFFFF"/>
                </a:solidFill>
                <a:latin typeface="Calibri"/>
              </a:rPr>
              <a:t>what is prevacid 15 mg used for</a:t>
            </a:r>
            <a:br/>
            <a:r>
              <a:rPr b="false" i="false" strike="noStrike" sz="1200" u="none">
                <a:solidFill>
                  <a:srgbClr val="FFFFFF"/>
                </a:solidFill>
                <a:latin typeface="Calibri"/>
              </a:rPr>
              <a:t>Telmisartan Teva blocks this effect of angiotensin II so that the blood vessels relax, and your blood pressure is lowered.</a:t>
            </a:r>
            <a:br/>
            <a:r>
              <a:rPr b="false" i="false" strike="noStrike" sz="1200" u="none">
                <a:solidFill>
                  <a:srgbClr val="FFFFFF"/>
                </a:solidFill>
                <a:latin typeface="Calibri"/>
              </a:rPr>
              <a:t>cheap prevacid solutabs</a:t>
            </a:r>
            <a:br/>
            <a:r>
              <a:rPr b="false" i="false" strike="noStrike" sz="1200" u="none">
                <a:solidFill>
                  <a:srgbClr val="FFFFFF"/>
                </a:solidFill>
                <a:latin typeface="Calibri"/>
              </a:rPr>
              <a:t>how much does dexlansoprazole cost</a:t>
            </a:r>
            <a:br/>
            <a:r>
              <a:rPr b="false" i="false" strike="noStrike" sz="1200" u="none">
                <a:solidFill>
                  <a:srgbClr val="FFFFFF"/>
                </a:solidFill>
                <a:latin typeface="Calibri"/>
              </a:rPr>
              <a:t>Hemoliz olasl nedeniyle, Bactrim kesinlikle gerekli olmadka G6PD yetersizlii olan hastalara verilmemelidir veya verilecekse minimal dozlar uygulanmaldr</a:t>
            </a:r>
            <a:br/>
            <a:r>
              <a:rPr b="false" i="false" strike="noStrike" sz="1200" u="none">
                <a:solidFill>
                  <a:srgbClr val="FFFFFF"/>
                </a:solidFill>
                <a:latin typeface="Calibri"/>
              </a:rPr>
              <a:t>buy prevacid otc</a:t>
            </a:r>
            <a:br/>
            <a:r>
              <a:rPr b="false" i="false" strike="noStrike" sz="1200" u="none">
                <a:solidFill>
                  <a:srgbClr val="FFFFFF"/>
                </a:solidFill>
                <a:latin typeface="Calibri"/>
              </a:rPr>
              <a:t>generic prevacid solutab 2012</a:t>
            </a:r>
            <a:br/>
            <a:r>
              <a:rPr b="false" i="false" strike="noStrike" sz="1200" u="none">
                <a:solidFill>
                  <a:srgbClr val="FFFFFF"/>
                </a:solidFill>
                <a:latin typeface="Calibri"/>
              </a:rPr>
              <a:t>Flomax comes in tablet form and should be taken as directed by the doctor who prescribed it to you</a:t>
            </a:r>
            <a:br/>
            <a:r>
              <a:rPr b="false" i="false" strike="noStrike" sz="1200" u="none">
                <a:solidFill>
                  <a:srgbClr val="FFFFFF"/>
                </a:solidFill>
                <a:latin typeface="Calibri"/>
              </a:rPr>
              <a:t>lansoprazole capsules 15mg</a:t>
            </a:r>
            <a:br/>
            <a:r>
              <a:rPr b="false" i="false" strike="noStrike" sz="1200" u="none">
                <a:solidFill>
                  <a:srgbClr val="FFFFFF"/>
                </a:solidFill>
                <a:latin typeface="Calibri"/>
              </a:rPr>
              <a:t>In the CAPRICORN trial of survivors of an acute myocardial infarction, hypotension or postural hypotension occurred in 20.2% of subjects receiving Coreg compared with 12.6% of placebo subjects</a:t>
            </a:r>
            <a:br/>
            <a:r>
              <a:rPr b="false" i="false" strike="noStrike" sz="1200" u="none">
                <a:solidFill>
                  <a:srgbClr val="FFFFFF"/>
                </a:solidFill>
                <a:latin typeface="Calibri"/>
              </a:rPr>
              <a:t>lansoprazole drug nutrient interactions</a:t>
            </a:r>
            <a:br/>
            <a:r>
              <a:rPr b="false" i="false" strike="noStrike" sz="1200" u="none">
                <a:solidFill>
                  <a:srgbClr val="FFFFFF"/>
                </a:solidFill>
                <a:latin typeface="Calibri"/>
              </a:rPr>
              <a:t>lansoprazole capsules for sale</a:t>
            </a:r>
            <a:br/>
            <a:r>
              <a:rPr b="false" i="false" strike="noStrike" sz="1200" u="none">
                <a:solidFill>
                  <a:srgbClr val="FFFFFF"/>
                </a:solidFill>
                <a:latin typeface="Calibri"/>
              </a:rPr>
              <a:t>generic prevacid solutab discontinued</a:t>
            </a:r>
            <a:br/>
            <a:r>
              <a:rPr b="false" i="false" strike="noStrike" sz="1200" u="none">
                <a:solidFill>
                  <a:srgbClr val="FFFFFF"/>
                </a:solidFill>
                <a:latin typeface="Calibri"/>
              </a:rPr>
              <a:t>Blood HCG levels are measured after treatment and should return to normal.</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of prevacid at walgreens</a:t>
            </a:r>
            <a:br/>
            <a:r>
              <a:rPr b="false" i="false" strike="noStrike" sz="1200" u="none">
                <a:solidFill>
                  <a:srgbClr val="FFFFFF"/>
                </a:solidFill>
                <a:latin typeface="Calibri"/>
              </a:rPr>
              <a:t>prevacid discount card</a:t>
            </a:r>
            <a:br/>
            <a:r>
              <a:rPr b="false" i="false" strike="noStrike" sz="1200" u="none">
                <a:solidFill>
                  <a:srgbClr val="FFFFFF"/>
                </a:solidFill>
                <a:latin typeface="Calibri"/>
              </a:rPr>
              <a:t>free coupon for prevacid</a:t>
            </a:r>
            <a:br/>
            <a:r>
              <a:rPr b="false" i="false" strike="noStrike" sz="1200" u="none">
                <a:solidFill>
                  <a:srgbClr val="FFFFFF"/>
                </a:solidFill>
                <a:latin typeface="Calibri"/>
              </a:rPr>
              <a:t>prevacid coupon printable 2012</a:t>
            </a:r>
            <a:br/>
            <a:r>
              <a:rPr b="false" i="false" strike="noStrike" sz="1200" u="none">
                <a:solidFill>
                  <a:srgbClr val="FFFFFF"/>
                </a:solidFill>
                <a:latin typeface="Calibri"/>
              </a:rPr>
              <a:t>what is lansoprazole dr 30 mg used for</a:t>
            </a:r>
            <a:br/>
            <a:r>
              <a:rPr b="false" i="false" strike="noStrike" sz="1200" u="none">
                <a:solidFill>
                  <a:srgbClr val="FFFFFF"/>
                </a:solidFill>
                <a:latin typeface="Calibri"/>
              </a:rPr>
              <a:t>30 mg prevacid twice day</a:t>
            </a:r>
            <a:br/>
            <a:r>
              <a:rPr b="false" i="false" strike="noStrike" sz="1200" u="none">
                <a:solidFill>
                  <a:srgbClr val="FFFFFF"/>
                </a:solidFill>
                <a:latin typeface="Calibri"/>
              </a:rPr>
              <a:t>generic prevacid for infants</a:t>
            </a:r>
            <a:br/>
            <a:r>
              <a:rPr b="false" i="false" strike="noStrike" sz="1200" u="none">
                <a:solidFill>
                  <a:srgbClr val="FFFFFF"/>
                </a:solidFill>
                <a:latin typeface="Calibri"/>
              </a:rPr>
              <a:t>prevacid odt coupon</a:t>
            </a:r>
            <a:br/>
            <a:r>
              <a:rPr b="false" i="false" strike="noStrike" sz="1200" u="none">
                <a:solidFill>
                  <a:srgbClr val="FFFFFF"/>
                </a:solidFill>
                <a:latin typeface="Calibri"/>
              </a:rPr>
              <a:t>� � 20        �� �� ��������������  ,</a:t>
            </a:r>
            <a:br/>
            <a:r>
              <a:rPr b="false" i="false" strike="noStrike" sz="1200" u="none">
                <a:solidFill>
                  <a:srgbClr val="FFFFFF"/>
                </a:solidFill>
                <a:latin typeface="Calibri"/>
              </a:rPr>
              <a:t>lansoprazole tablets in india</a:t>
            </a:r>
            <a:br/>
            <a:r>
              <a:rPr b="false" i="false" strike="noStrike" sz="1200" u="none">
                <a:solidFill>
                  <a:srgbClr val="FFFFFF"/>
                </a:solidFill>
                <a:latin typeface="Calibri"/>
              </a:rPr>
              <a:t>They ar5 green, black, and ool�ng</a:t>
            </a:r>
            <a:br/>
            <a:r>
              <a:rPr b="false" i="false" strike="noStrike" sz="1200" u="none">
                <a:solidFill>
                  <a:srgbClr val="FFFFFF"/>
                </a:solidFill>
                <a:latin typeface="Calibri"/>
              </a:rPr>
              <a:t>prevacid 50 mg</a:t>
            </a:r>
            <a:br/>
            <a:r>
              <a:rPr b="false" i="false" strike="noStrike" sz="1200" u="none">
                <a:solidFill>
                  <a:srgbClr val="FFFFFF"/>
                </a:solidFill>
                <a:latin typeface="Calibri"/>
              </a:rPr>
              <a:t>what are lansoprazole 30 mg tablets used for</a:t>
            </a:r>
            <a:br/>
            <a:r>
              <a:rPr b="false" i="false" strike="noStrike" sz="1200" u="none">
                <a:solidFill>
                  <a:srgbClr val="FFFFFF"/>
                </a:solidFill>
                <a:latin typeface="Calibri"/>
              </a:rPr>
              <a:t>prevacid acne</a:t>
            </a:r>
            <a:br/>
            <a:r>
              <a:rPr b="false" i="false" strike="noStrike" sz="1200" u="none">
                <a:solidFill>
                  <a:srgbClr val="FFFFFF"/>
                </a:solidFill>
                <a:latin typeface="Calibri"/>
              </a:rPr>
              <a:t>Except I haven&amp;#039;t started weaning off</a:t>
            </a:r>
            <a:br/>
            <a:r>
              <a:rPr b="false" i="false" strike="noStrike" sz="1200" u="none">
                <a:solidFill>
                  <a:srgbClr val="FFFFFF"/>
                </a:solidFill>
                <a:latin typeface="Calibri"/>
              </a:rPr>
              <a:t>prevacid coupon $5 2014</a:t>
            </a:r>
            <a:br/>
            <a:r>
              <a:rPr b="false" i="false" strike="noStrike" sz="1200" u="none">
                <a:solidFill>
                  <a:srgbClr val="FFFFFF"/>
                </a:solidFill>
                <a:latin typeface="Calibri"/>
              </a:rPr>
              <a:t>If you don&amp;rsquo;t see them in the act, then you can tell because their poop will be hard and dry right from the moment it comes out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24hr otc</a:t>
            </a:r>
            <a:br/>
            <a:r>
              <a:rPr b="false" i="false" strike="noStrike" sz="1200" u="none">
                <a:solidFill>
                  <a:srgbClr val="FFFFFF"/>
                </a:solidFill>
                <a:latin typeface="Calibri"/>
              </a:rPr>
              <a:t>cost of prevacid at walmart</a:t>
            </a:r>
            <a:br/>
            <a:r>
              <a:rPr b="false" i="false" strike="noStrike" sz="1200" u="none">
                <a:solidFill>
                  <a:srgbClr val="FFFFFF"/>
                </a:solidFill>
                <a:latin typeface="Calibri"/>
              </a:rPr>
              <a:t>what is lansoprazole 30 mg</a:t>
            </a:r>
            <a:br/>
            <a:r>
              <a:rPr b="false" i="false" strike="noStrike" sz="1200" u="none">
                <a:solidFill>
                  <a:srgbClr val="FFFFFF"/>
                </a:solidFill>
                <a:latin typeface="Calibri"/>
              </a:rPr>
              <a:t>buy generic prevacid online</a:t>
            </a:r>
            <a:br/>
            <a:r>
              <a:rPr b="false" i="false" strike="noStrike" sz="1200" u="none">
                <a:solidFill>
                  <a:srgbClr val="FFFFFF"/>
                </a:solidFill>
                <a:latin typeface="Calibri"/>
              </a:rPr>
              <a:t>omeprazole lansoprazole or pantoprazole</a:t>
            </a:r>
            <a:br/>
            <a:r>
              <a:rPr b="false" i="false" strike="noStrike" sz="1200" u="none">
                <a:solidFill>
                  <a:srgbClr val="FFFFFF"/>
                </a:solidFill>
                <a:latin typeface="Calibri"/>
              </a:rPr>
              <a:t>prevacid 3 mg/ml</a:t>
            </a:r>
            <a:br/>
            <a:r>
              <a:rPr b="false" i="false" strike="noStrike" sz="1200" u="none">
                <a:solidFill>
                  <a:srgbClr val="FFFFFF"/>
                </a:solidFill>
                <a:latin typeface="Calibri"/>
              </a:rPr>
              <a:t>what is prevacid otc used for</a:t>
            </a:r>
            <a:br/>
            <a:r>
              <a:rPr b="false" i="false" strike="noStrike" sz="1200" u="none">
                <a:solidFill>
                  <a:srgbClr val="FFFFFF"/>
                </a:solidFill>
                <a:latin typeface="Calibri"/>
              </a:rPr>
              <a:t>prevacid price comparison</a:t>
            </a:r>
            <a:br/>
            <a:r>
              <a:rPr b="false" i="false" strike="noStrike" sz="1200" u="none">
                <a:solidFill>
                  <a:srgbClr val="FFFFFF"/>
                </a:solidFill>
                <a:latin typeface="Calibri"/>
              </a:rPr>
              <a:t>prevacid solutabs insomnia</a:t>
            </a:r>
            <a:br/>
            <a:r>
              <a:rPr b="false" i="false" strike="noStrike" sz="1200" u="none">
                <a:solidFill>
                  <a:srgbClr val="FFFFFF"/>
                </a:solidFill>
                <a:latin typeface="Calibri"/>
              </a:rPr>
              <a:t>prevacid fdt 15 mg</a:t>
            </a:r>
            <a:br/>
            <a:r>
              <a:rPr b="false" i="false" strike="noStrike" sz="1200" u="none">
                <a:solidFill>
                  <a:srgbClr val="FFFFFF"/>
                </a:solidFill>
                <a:latin typeface="Calibri"/>
              </a:rPr>
              <a:t>prevacid 30 mg walmart</a:t>
            </a:r>
            <a:br/>
            <a:r>
              <a:rPr b="false" i="false" strike="noStrike" sz="1200" u="none">
                <a:solidFill>
                  <a:srgbClr val="FFFFFF"/>
                </a:solidFill>
                <a:latin typeface="Calibri"/>
              </a:rPr>
              <a:t>what is dexilant dexlansoprazole used for</a:t>
            </a:r>
            <a:br/>
            <a:r>
              <a:rPr b="false" i="false" strike="noStrike" sz="1200" u="none">
                <a:solidFill>
                  <a:srgbClr val="FFFFFF"/>
                </a:solidFill>
                <a:latin typeface="Calibri"/>
              </a:rPr>
              <a:t>Derm said definately NOT to use any treatments especially retin a for at least the next year because accutane leaves skin so sensitive</a:t>
            </a:r>
            <a:br/>
            <a:r>
              <a:rPr b="false" i="false" strike="noStrike" sz="1200" u="none">
                <a:solidFill>
                  <a:srgbClr val="FFFFFF"/>
                </a:solidFill>
                <a:latin typeface="Calibri"/>
              </a:rPr>
              <a:t>prevacid otc for sale</a:t>
            </a:r>
            <a:br/>
            <a:r>
              <a:rPr b="false" i="false" strike="noStrike" sz="1200" u="none">
                <a:solidFill>
                  <a:srgbClr val="FFFFFF"/>
                </a:solidFill>
                <a:latin typeface="Calibri"/>
              </a:rPr>
              <a:t>dexlansoprazole generic price</a:t>
            </a:r>
            <a:br/>
            <a:r>
              <a:rPr b="false" i="false" strike="noStrike" sz="1200" u="none">
                <a:solidFill>
                  <a:srgbClr val="FFFFFF"/>
                </a:solidFill>
                <a:latin typeface="Calibri"/>
              </a:rPr>
              <a:t>otc lansoprazole uk</a:t>
            </a:r>
            <a:br/>
            <a:r>
              <a:rPr b="false" i="false" strike="noStrike" sz="1200" u="none">
                <a:solidFill>
                  <a:srgbClr val="FFFFFF"/>
                </a:solidFill>
                <a:latin typeface="Calibri"/>
              </a:rPr>
              <a:t>I&amp;#39;ve always felt there must be a connection between the three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lansoprazole walmart</a:t>
            </a:r>
            <a:br/>
            <a:r>
              <a:rPr b="false" i="false" strike="noStrike" sz="1200" u="none">
                <a:solidFill>
                  <a:srgbClr val="FFFFFF"/>
                </a:solidFill>
                <a:latin typeface="Calibri"/>
              </a:rPr>
              <a:t>prevacid onset of action</a:t>
            </a:r>
            <a:br/>
            <a:r>
              <a:rPr b="false" i="false" strike="noStrike" sz="1200" u="none">
                <a:solidFill>
                  <a:srgbClr val="FFFFFF"/>
                </a:solidFill>
                <a:latin typeface="Calibri"/>
              </a:rPr>
              <a:t>prevacid price walmart</a:t>
            </a:r>
            <a:br/>
            <a:r>
              <a:rPr b="false" i="false" strike="noStrike" sz="1200" u="none">
                <a:solidFill>
                  <a:srgbClr val="FFFFFF"/>
                </a:solidFill>
                <a:latin typeface="Calibri"/>
              </a:rPr>
              <a:t>prevacid 15 mg twice a day</a:t>
            </a:r>
            <a:br/>
            <a:r>
              <a:rPr b="false" i="false" strike="noStrike" sz="1200" u="none">
                <a:solidFill>
                  <a:srgbClr val="FFFFFF"/>
                </a:solidFill>
                <a:latin typeface="Calibri"/>
              </a:rPr>
              <a:t>prevacid solutab savings card</a:t>
            </a:r>
            <a:br/>
            <a:r>
              <a:rPr b="false" i="false" strike="noStrike" sz="1200" u="none">
                <a:solidFill>
                  <a:srgbClr val="FFFFFF"/>
                </a:solidFill>
                <a:latin typeface="Calibri"/>
              </a:rPr>
              <a:t>lansoprazole 30 mg dr capsules</a:t>
            </a:r>
            <a:br/>
            <a:r>
              <a:rPr b="false" i="false" strike="noStrike" sz="1200" u="none">
                <a:solidFill>
                  <a:srgbClr val="FFFFFF"/>
                </a:solidFill>
                <a:latin typeface="Calibri"/>
              </a:rPr>
              <a:t>lansoprazole capsules ip 30mg</a:t>
            </a:r>
            <a:br/>
            <a:r>
              <a:rPr b="false" i="false" strike="noStrike" sz="1200" u="none">
                <a:solidFill>
                  <a:srgbClr val="FFFFFF"/>
                </a:solidFill>
                <a:latin typeface="Calibri"/>
              </a:rPr>
              <a:t>Slowly my neurologist took me off prednisone last July 2014 she took me off all steroids</a:t>
            </a:r>
            <a:br/>
            <a:r>
              <a:rPr b="false" i="false" strike="noStrike" sz="1200" u="none">
                <a:solidFill>
                  <a:srgbClr val="FFFFFF"/>
                </a:solidFill>
                <a:latin typeface="Calibri"/>
              </a:rPr>
              <a:t>lansoprazole 30 mg uses</a:t>
            </a:r>
            <a:br/>
            <a:r>
              <a:rPr b="false" i="false" strike="noStrike" sz="1200" u="none">
                <a:solidFill>
                  <a:srgbClr val="FFFFFF"/>
                </a:solidFill>
                <a:latin typeface="Calibri"/>
              </a:rPr>
              <a:t>Prilosec OTC Wildberry Flavor Inactive Ingredients: FD&amp;C blue no</a:t>
            </a:r>
            <a:br/>
            <a:r>
              <a:rPr b="false" i="false" strike="noStrike" sz="1200" u="none">
                <a:solidFill>
                  <a:srgbClr val="FFFFFF"/>
                </a:solidFill>
                <a:latin typeface="Calibri"/>
              </a:rPr>
              <a:t>omeprazole lansoprazole same</a:t>
            </a:r>
            <a:br/>
            <a:r>
              <a:rPr b="false" i="false" strike="noStrike" sz="1200" u="none">
                <a:solidFill>
                  <a:srgbClr val="FFFFFF"/>
                </a:solidFill>
                <a:latin typeface="Calibri"/>
              </a:rPr>
              <a:t>coupons for prevacid prescription</a:t>
            </a:r>
            <a:br/>
            <a:r>
              <a:rPr b="false" i="false" strike="noStrike" sz="1200" u="none">
                <a:solidFill>
                  <a:srgbClr val="FFFFFF"/>
                </a:solidFill>
                <a:latin typeface="Calibri"/>
              </a:rPr>
              <a:t>Tell your health-care provider if you have a family history of breast cancer or if you have had breast nodules or an abnormal mammogram</a:t>
            </a:r>
            <a:br/>
            <a:r>
              <a:rPr b="false" i="false" strike="noStrike" sz="1200" u="none">
                <a:solidFill>
                  <a:srgbClr val="FFFFFF"/>
                </a:solidFill>
                <a:latin typeface="Calibri"/>
              </a:rPr>
              <a:t>cheap generic prevacid</a:t>
            </a:r>
            <a:br/>
            <a:r>
              <a:rPr b="false" i="false" strike="noStrike" sz="1200" u="none">
                <a:solidFill>
                  <a:srgbClr val="FFFFFF"/>
                </a:solidFill>
                <a:latin typeface="Calibri"/>
              </a:rPr>
              <a:t>prevacid solutab discount</a:t>
            </a:r>
            <a:br/>
            <a:r>
              <a:rPr b="false" i="false" strike="noStrike" sz="1200" u="none">
                <a:solidFill>
                  <a:srgbClr val="FFFFFF"/>
                </a:solidFill>
                <a:latin typeface="Calibri"/>
              </a:rPr>
              <a:t>prevacid fastab 30 mg</a:t>
            </a:r>
            <a:br/>
            <a:r>
              <a:rPr b="false" i="false" strike="noStrike" sz="1200" u="none">
                <a:solidFill>
                  <a:srgbClr val="FFFFFF"/>
                </a:solidFill>
                <a:latin typeface="Calibri"/>
              </a:rPr>
              <a:t>lansoprazole tablets price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Febuxostat and PEG-uricase (Puricase) might have an advantage with their potential role in patients who are allergic or refractory to treatment with allopurinol</a:t>
            </a:r>
            <a:br/>
            <a:r>
              <a:rPr b="false" i="false" strike="noStrike" sz="1200" u="none">
                <a:solidFill>
                  <a:srgbClr val="FFFFFF"/>
                </a:solidFill>
                <a:latin typeface="Calibri"/>
              </a:rPr>
              <a:t>advantages of lansoprazole or omeprazole</a:t>
            </a:r>
            <a:br/>
            <a:r>
              <a:rPr b="false" i="false" strike="noStrike" sz="1200" u="none">
                <a:solidFill>
                  <a:srgbClr val="FFFFFF"/>
                </a:solidFill>
                <a:latin typeface="Calibri"/>
              </a:rPr>
              <a:t>If you smoke you should talk to your health care professional before taking combination oral contraceptives.</a:t>
            </a:r>
            <a:br/>
            <a:r>
              <a:rPr b="false" i="false" strike="noStrike" sz="1200" u="none">
                <a:solidFill>
                  <a:srgbClr val="FFFFFF"/>
                </a:solidFill>
                <a:latin typeface="Calibri"/>
              </a:rPr>
              <a:t>prevacid coupon card</a:t>
            </a:r>
            <a:br/>
            <a:r>
              <a:rPr b="false" i="false" strike="noStrike" sz="1200" u="none">
                <a:solidFill>
                  <a:srgbClr val="FFFFFF"/>
                </a:solidFill>
                <a:latin typeface="Calibri"/>
              </a:rPr>
              <a:t>how much does prevacid solutab cost</a:t>
            </a:r>
            <a:br/>
            <a:r>
              <a:rPr b="false" i="false" strike="noStrike" sz="1200" u="none">
                <a:solidFill>
                  <a:srgbClr val="FFFFFF"/>
                </a:solidFill>
                <a:latin typeface="Calibri"/>
              </a:rPr>
              <a:t>They test the AMH (Anti-Mulerial Hormone) to find out your egg content and if you were on accutane for 3 years you would defintely want to know all is ok down there.</a:t>
            </a:r>
            <a:br/>
            <a:r>
              <a:rPr b="false" i="false" strike="noStrike" sz="1200" u="none">
                <a:solidFill>
                  <a:srgbClr val="FFFFFF"/>
                </a:solidFill>
                <a:latin typeface="Calibri"/>
              </a:rPr>
              <a:t>prevacid generic walmart</a:t>
            </a:r>
            <a:br/>
            <a:r>
              <a:rPr b="false" i="false" strike="noStrike" sz="1200" u="none">
                <a:solidFill>
                  <a:srgbClr val="FFFFFF"/>
                </a:solidFill>
                <a:latin typeface="Calibri"/>
              </a:rPr>
              <a:t>lansoprazole delayed release capsules 15mg</a:t>
            </a:r>
            <a:br/>
            <a:r>
              <a:rPr b="false" i="false" strike="noStrike" sz="1200" u="none">
                <a:solidFill>
                  <a:srgbClr val="FFFFFF"/>
                </a:solidFill>
                <a:latin typeface="Calibri"/>
              </a:rPr>
              <a:t>buy prevacid in bulk</a:t>
            </a:r>
            <a:br/>
            <a:r>
              <a:rPr b="false" i="false" strike="noStrike" sz="1200" u="none">
                <a:solidFill>
                  <a:srgbClr val="FFFFFF"/>
                </a:solidFill>
                <a:latin typeface="Calibri"/>
              </a:rPr>
              <a:t>lansoprazole 30 mg capsules</a:t>
            </a:r>
            <a:br/>
            <a:r>
              <a:rPr b="false" i="false" strike="noStrike" sz="1200" u="none">
                <a:solidFill>
                  <a:srgbClr val="FFFFFF"/>
                </a:solidFill>
                <a:latin typeface="Calibri"/>
              </a:rPr>
              <a:t>This sets a limit on how much you will have to pay</a:t>
            </a:r>
            <a:br/>
            <a:r>
              <a:rPr b="false" i="false" strike="noStrike" sz="1200" u="none">
                <a:solidFill>
                  <a:srgbClr val="FFFFFF"/>
                </a:solidFill>
                <a:latin typeface="Calibri"/>
              </a:rPr>
              <a:t>generic prevacid solutab recall</a:t>
            </a:r>
            <a:br/>
            <a:r>
              <a:rPr b="false" i="false" strike="noStrike" sz="1200" u="none">
                <a:solidFill>
                  <a:srgbClr val="FFFFFF"/>
                </a:solidFill>
                <a:latin typeface="Calibri"/>
              </a:rPr>
              <a:t>They are used to reduce symptoms and improve quality of life</a:t>
            </a:r>
            <a:br/>
            <a:r>
              <a:rPr b="false" i="false" strike="noStrike" sz="1200" u="none">
                <a:solidFill>
                  <a:srgbClr val="FFFFFF"/>
                </a:solidFill>
                <a:latin typeface="Calibri"/>
              </a:rPr>
              <a:t>over the counter equivalent to lansoprazole uk</a:t>
            </a:r>
            <a:br/>
            <a:r>
              <a:rPr b="false" i="false" strike="noStrike" sz="1200" u="none">
                <a:solidFill>
                  <a:srgbClr val="FFFFFF"/>
                </a:solidFill>
                <a:latin typeface="Calibri"/>
              </a:rPr>
              <a:t>lansoprazole capsules of enteric coated granules 30 mg</a:t>
            </a:r>
            <a:br/>
            <a:r>
              <a:rPr b="false" i="false" strike="noStrike" sz="1200" u="none">
                <a:solidFill>
                  <a:srgbClr val="FFFFFF"/>
                </a:solidFill>
                <a:latin typeface="Calibri"/>
              </a:rPr>
              <a:t>prevacid 24 hr package insert</a:t>
            </a:r>
            <a:br/>
            <a:r>
              <a:rPr b="false" i="false" strike="noStrike" sz="1200" u="none">
                <a:solidFill>
                  <a:srgbClr val="FFFFFF"/>
                </a:solidFill>
                <a:latin typeface="Calibri"/>
              </a:rPr>
              <a:t>purchase prevacid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lansoprazole 30 mg walgreens</a:t>
            </a:r>
            <a:br/>
            <a:r>
              <a:rPr b="false" i="false" strike="noStrike" sz="1200" u="none">
                <a:solidFill>
                  <a:srgbClr val="FFFFFF"/>
                </a:solidFill>
                <a:latin typeface="Calibri"/>
              </a:rPr>
              <a:t>cost of prevacid for infants</a:t>
            </a:r>
            <a:br/>
            <a:r>
              <a:rPr b="false" i="false" strike="noStrike" sz="1200" u="none">
                <a:solidFill>
                  <a:srgbClr val="FFFFFF"/>
                </a:solidFill>
                <a:latin typeface="Calibri"/>
              </a:rPr>
              <a:t>lansoprazole price australia</a:t>
            </a:r>
            <a:br/>
            <a:r>
              <a:rPr b="false" i="false" strike="noStrike" sz="1200" u="none">
                <a:solidFill>
                  <a:srgbClr val="FFFFFF"/>
                </a:solidFill>
                <a:latin typeface="Calibri"/>
              </a:rPr>
              <a:t>Usually a micro zit appeared that went away in a day</a:t>
            </a:r>
            <a:br/>
            <a:r>
              <a:rPr b="false" i="false" strike="noStrike" sz="1200" u="none">
                <a:solidFill>
                  <a:srgbClr val="FFFFFF"/>
                </a:solidFill>
                <a:latin typeface="Calibri"/>
              </a:rPr>
              <a:t>natural alternative to lansoprazole uk</a:t>
            </a:r>
            <a:br/>
            <a:r>
              <a:rPr b="false" i="false" strike="noStrike" sz="1200" u="none">
                <a:solidFill>
                  <a:srgbClr val="FFFFFF"/>
                </a:solidFill>
                <a:latin typeface="Calibri"/>
              </a:rPr>
              <a:t>But during Berrys  third protocol, what we and VHUP thought was "pred head" was  probably actually muscle depletion from other causes, not the prednisone.</a:t>
            </a:r>
            <a:br/>
            <a:r>
              <a:rPr b="false" i="false" strike="noStrike" sz="1200" u="none">
                <a:solidFill>
                  <a:srgbClr val="FFFFFF"/>
                </a:solidFill>
                <a:latin typeface="Calibri"/>
              </a:rPr>
              <a:t>prevacid fdt</a:t>
            </a:r>
            <a:br/>
            <a:r>
              <a:rPr b="false" i="false" strike="noStrike" sz="1200" u="none">
                <a:solidFill>
                  <a:srgbClr val="FFFFFF"/>
                </a:solidFill>
                <a:latin typeface="Calibri"/>
              </a:rPr>
              <a:t>prevacid solutab orally disintegrating tablets</a:t>
            </a:r>
            <a:br/>
            <a:r>
              <a:rPr b="false" i="false" strike="noStrike" sz="1200" u="none">
                <a:solidFill>
                  <a:srgbClr val="FFFFFF"/>
                </a:solidFill>
                <a:latin typeface="Calibri"/>
              </a:rPr>
              <a:t>prevacid 42 count coupon</a:t>
            </a:r>
            <a:br/>
            <a:r>
              <a:rPr b="false" i="false" strike="noStrike" sz="1200" u="none">
                <a:solidFill>
                  <a:srgbClr val="FFFFFF"/>
                </a:solidFill>
                <a:latin typeface="Calibri"/>
              </a:rPr>
              <a:t>prevacid 24hr upc</a:t>
            </a:r>
            <a:br/>
            <a:r>
              <a:rPr b="false" i="false" strike="noStrike" sz="1200" u="none">
                <a:solidFill>
                  <a:srgbClr val="FFFFFF"/>
                </a:solidFill>
                <a:latin typeface="Calibri"/>
              </a:rPr>
              <a:t>The following medicines may increase the level of tamsulosin in the blood by interfering with its breakdown by the body</a:t>
            </a:r>
            <a:br/>
            <a:r>
              <a:rPr b="false" i="false" strike="noStrike" sz="1200" u="none">
                <a:solidFill>
                  <a:srgbClr val="FFFFFF"/>
                </a:solidFill>
                <a:latin typeface="Calibri"/>
              </a:rPr>
              <a:t>prevacid fastab instructions</a:t>
            </a:r>
            <a:br/>
            <a:r>
              <a:rPr b="false" i="false" strike="noStrike" sz="1200" u="none">
                <a:solidFill>
                  <a:srgbClr val="FFFFFF"/>
                </a:solidFill>
                <a:latin typeface="Calibri"/>
              </a:rPr>
              <a:t>what strength is prevacid otc</a:t>
            </a:r>
            <a:br/>
            <a:r>
              <a:rPr b="false" i="false" strike="noStrike" sz="1200" u="none">
                <a:solidFill>
                  <a:srgbClr val="FFFFFF"/>
                </a:solidFill>
                <a:latin typeface="Calibri"/>
              </a:rPr>
              <a:t>lansoprazole mg dosage</a:t>
            </a:r>
            <a:br/>
            <a:r>
              <a:rPr b="false" i="false" strike="noStrike" sz="1200" u="none">
                <a:solidFill>
                  <a:srgbClr val="FFFFFF"/>
                </a:solidFill>
                <a:latin typeface="Calibri"/>
              </a:rPr>
              <a:t>prevacid cost otc</a:t>
            </a:r>
            <a:br/>
            <a:r>
              <a:rPr b="false" i="false" strike="noStrike" sz="1200" u="none">
                <a:solidFill>
                  <a:srgbClr val="FFFFFF"/>
                </a:solidFill>
                <a:latin typeface="Calibri"/>
              </a:rPr>
              <a:t>In fact, more than 33% of the women in this study stopped taking their medicine only 3 1/2 years after they started</a:t>
            </a:r>
            <a:br/>
            <a:r>
              <a:rPr b="false" i="false" strike="noStrike" sz="1200" u="none">
                <a:solidFill>
                  <a:srgbClr val="FFFFFF"/>
                </a:solidFill>
                <a:latin typeface="Calibri"/>
              </a:rPr>
              <a:t>prevacid coupons september 2012</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of prevacid at walmart</a:t>
            </a:r>
            <a:br/>
            <a:r>
              <a:rPr b="false" i="false" strike="noStrike" sz="1200" u="none">
                <a:solidFill>
                  <a:srgbClr val="FFFFFF"/>
                </a:solidFill>
                <a:latin typeface="Calibri"/>
              </a:rPr>
              <a:t>prevacid coupon printable 2014</a:t>
            </a:r>
            <a:br/>
            <a:r>
              <a:rPr b="false" i="false" strike="noStrike" sz="1200" u="none">
                <a:solidFill>
                  <a:srgbClr val="FFFFFF"/>
                </a:solidFill>
                <a:latin typeface="Calibri"/>
              </a:rPr>
              <a:t>prevacid costco price</a:t>
            </a:r>
            <a:br/>
            <a:r>
              <a:rPr b="false" i="false" strike="noStrike" sz="1200" u="none">
                <a:solidFill>
                  <a:srgbClr val="FFFFFF"/>
                </a:solidFill>
                <a:latin typeface="Calibri"/>
              </a:rPr>
              <a:t>lansoprazole price costco</a:t>
            </a:r>
            <a:br/>
            <a:r>
              <a:rPr b="false" i="false" strike="noStrike" sz="1200" u="none">
                <a:solidFill>
                  <a:srgbClr val="FFFFFF"/>
                </a:solidFill>
                <a:latin typeface="Calibri"/>
              </a:rPr>
              <a:t>lansoprazole 30 mg price uk</a:t>
            </a:r>
            <a:br/>
            <a:r>
              <a:rPr b="false" i="false" strike="noStrike" sz="1200" u="none">
                <a:solidFill>
                  <a:srgbClr val="FFFFFF"/>
                </a:solidFill>
                <a:latin typeface="Calibri"/>
              </a:rPr>
              <a:t>These currents usually carry the oocyte to the uterine tube, where it begins its journey toward the uterus.</a:t>
            </a:r>
            <a:br/>
            <a:r>
              <a:rPr b="false" i="false" strike="noStrike" sz="1200" u="none">
                <a:solidFill>
                  <a:srgbClr val="FFFFFF"/>
                </a:solidFill>
                <a:latin typeface="Calibri"/>
              </a:rPr>
              <a:t>prevacid fastab product monograph</a:t>
            </a:r>
            <a:br/>
            <a:r>
              <a:rPr b="false" i="false" strike="noStrike" sz="1200" u="none">
                <a:solidFill>
                  <a:srgbClr val="FFFFFF"/>
                </a:solidFill>
                <a:latin typeface="Calibri"/>
              </a:rPr>
              <a:t>These cases are not so clearly linked to a genetic defect and the cause(s) of CMC in adults is unknown</a:t>
            </a:r>
            <a:br/>
            <a:r>
              <a:rPr b="false" i="false" strike="noStrike" sz="1200" u="none">
                <a:solidFill>
                  <a:srgbClr val="FFFFFF"/>
                </a:solidFill>
                <a:latin typeface="Calibri"/>
              </a:rPr>
              <a:t>lansoprazole 30 mg walmart</a:t>
            </a:r>
            <a:br/>
            <a:r>
              <a:rPr b="false" i="false" strike="noStrike" sz="1200" u="none">
                <a:solidFill>
                  <a:srgbClr val="FFFFFF"/>
                </a:solidFill>
                <a:latin typeface="Calibri"/>
              </a:rPr>
              <a:t>prevacid otc tablets</a:t>
            </a:r>
            <a:br/>
            <a:r>
              <a:rPr b="false" i="false" strike="noStrike" sz="1200" u="none">
                <a:solidFill>
                  <a:srgbClr val="FFFFFF"/>
                </a:solidFill>
                <a:latin typeface="Calibri"/>
              </a:rPr>
              <a:t>lansoprazole dr 30 mg</a:t>
            </a:r>
            <a:br/>
            <a:r>
              <a:rPr b="false" i="false" strike="noStrike" sz="1200" u="none">
                <a:solidFill>
                  <a:srgbClr val="FFFFFF"/>
                </a:solidFill>
                <a:latin typeface="Calibri"/>
              </a:rPr>
              <a:t>is generic lansoprazole as effective as prevacid</a:t>
            </a:r>
            <a:br/>
            <a:r>
              <a:rPr b="false" i="false" strike="noStrike" sz="1200" u="none">
                <a:solidFill>
                  <a:srgbClr val="FFFFFF"/>
                </a:solidFill>
                <a:latin typeface="Calibri"/>
              </a:rPr>
              <a:t>prevacid fastab</a:t>
            </a:r>
            <a:br/>
            <a:r>
              <a:rPr b="false" i="false" strike="noStrike" sz="1200" u="none">
                <a:solidFill>
                  <a:srgbClr val="FFFFFF"/>
                </a:solidFill>
                <a:latin typeface="Calibri"/>
              </a:rPr>
              <a:t>prevacid tablets</a:t>
            </a:r>
            <a:br/>
            <a:r>
              <a:rPr b="false" i="false" strike="noStrike" sz="1200" u="none">
                <a:solidFill>
                  <a:srgbClr val="FFFFFF"/>
                </a:solidFill>
                <a:latin typeface="Calibri"/>
              </a:rPr>
              <a:t>liquid lansoprazole uk</a:t>
            </a:r>
            <a:br/>
            <a:r>
              <a:rPr b="false" i="false" strike="noStrike" sz="1200" u="none">
                <a:solidFill>
                  <a:srgbClr val="FFFFFF"/>
                </a:solidFill>
                <a:latin typeface="Calibri"/>
              </a:rPr>
              <a:t>coupons for prevacid otc</a:t>
            </a:r>
            <a:br/>
            <a:r>
              <a:rPr b="false" i="false" strike="noStrike" sz="1200" u="none">
                <a:solidFill>
                  <a:srgbClr val="FFFFFF"/>
                </a:solidFill>
                <a:latin typeface="Calibri"/>
              </a:rPr>
              <a:t>prevacid 15mg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lansoprazole 30 mg cost uk</a:t>
            </a:r>
            <a:br/>
            <a:r>
              <a:rPr b="false" i="false" strike="noStrike" sz="1200" u="none">
                <a:solidFill>
                  <a:srgbClr val="FFFFFF"/>
                </a:solidFill>
                <a:latin typeface="Calibri"/>
              </a:rPr>
              <a:t>does lansoprazole cause dry mouth</a:t>
            </a:r>
            <a:br/>
            <a:r>
              <a:rPr b="false" i="false" strike="noStrike" sz="1200" u="none">
                <a:solidFill>
                  <a:srgbClr val="FFFFFF"/>
                </a:solidFill>
                <a:latin typeface="Calibri"/>
              </a:rPr>
              <a:t>With a few clicks, she found the People's Pharmacy Web site and read dozens of postings from others who'd had problems with a generic form of Wellbutrin</a:t>
            </a:r>
            <a:br/>
            <a:r>
              <a:rPr b="false" i="false" strike="noStrike" sz="1200" u="none">
                <a:solidFill>
                  <a:srgbClr val="FFFFFF"/>
                </a:solidFill>
                <a:latin typeface="Calibri"/>
              </a:rPr>
              <a:t>prevacid coupon $5</a:t>
            </a:r>
            <a:br/>
            <a:r>
              <a:rPr b="false" i="false" strike="noStrike" sz="1200" u="none">
                <a:solidFill>
                  <a:srgbClr val="FFFFFF"/>
                </a:solidFill>
                <a:latin typeface="Calibri"/>
              </a:rPr>
              <a:t>lansoprazole capsules</a:t>
            </a:r>
            <a:br/>
            <a:r>
              <a:rPr b="false" i="false" strike="noStrike" sz="1200" u="none">
                <a:solidFill>
                  <a:srgbClr val="FFFFFF"/>
                </a:solidFill>
                <a:latin typeface="Calibri"/>
              </a:rPr>
              <a:t>lansoprazole dosage 15 mg</a:t>
            </a:r>
            <a:br/>
            <a:r>
              <a:rPr b="false" i="false" strike="noStrike" sz="1200" u="none">
                <a:solidFill>
                  <a:srgbClr val="FFFFFF"/>
                </a:solidFill>
                <a:latin typeface="Calibri"/>
              </a:rPr>
              <a:t>I just want to quit cold turkey, and I can&amp;rsquo;t get in to see my doctor for at least another week</a:t>
            </a:r>
            <a:br/>
            <a:r>
              <a:rPr b="false" i="false" strike="noStrike" sz="1200" u="none">
                <a:solidFill>
                  <a:srgbClr val="FFFFFF"/>
                </a:solidFill>
                <a:latin typeface="Calibri"/>
              </a:rPr>
              <a:t>what is lansoprazole</a:t>
            </a:r>
            <a:br/>
            <a:r>
              <a:rPr b="false" i="false" strike="noStrike" sz="1200" u="none">
                <a:solidFill>
                  <a:srgbClr val="FFFFFF"/>
                </a:solidFill>
                <a:latin typeface="Calibri"/>
              </a:rPr>
              <a:t>lansoprazole dr capsules</a:t>
            </a:r>
            <a:br/>
            <a:r>
              <a:rPr b="false" i="false" strike="noStrike" sz="1200" u="none">
                <a:solidFill>
                  <a:srgbClr val="FFFFFF"/>
                </a:solidFill>
                <a:latin typeface="Calibri"/>
              </a:rPr>
              <a:t>prevacid 24hr canada</a:t>
            </a:r>
            <a:br/>
            <a:r>
              <a:rPr b="false" i="false" strike="noStrike" sz="1200" u="none">
                <a:solidFill>
                  <a:srgbClr val="FFFFFF"/>
                </a:solidFill>
                <a:latin typeface="Calibri"/>
              </a:rPr>
              <a:t>prevacid solutabs for infants</a:t>
            </a:r>
            <a:br/>
            <a:r>
              <a:rPr b="false" i="false" strike="noStrike" sz="1200" u="none">
                <a:solidFill>
                  <a:srgbClr val="FFFFFF"/>
                </a:solidFill>
                <a:latin typeface="Calibri"/>
              </a:rPr>
              <a:t>More frequent liver chemistry monitoring is also indicated when the dosage is increased or if the patient is taking concomitant hepatotoxic medications</a:t>
            </a:r>
            <a:br/>
            <a:r>
              <a:rPr b="false" i="false" strike="noStrike" sz="1200" u="none">
                <a:solidFill>
                  <a:srgbClr val="FFFFFF"/>
                </a:solidFill>
                <a:latin typeface="Calibri"/>
              </a:rPr>
              <a:t>generic for prevacid 30 mg</a:t>
            </a:r>
            <a:br/>
            <a:r>
              <a:rPr b="false" i="false" strike="noStrike" sz="1200" u="none">
                <a:solidFill>
                  <a:srgbClr val="FFFFFF"/>
                </a:solidFill>
                <a:latin typeface="Calibri"/>
              </a:rPr>
              <a:t>prevacid 24hr upc code</a:t>
            </a:r>
            <a:br/>
            <a:r>
              <a:rPr b="false" i="false" strike="noStrike" sz="1200" u="none">
                <a:solidFill>
                  <a:srgbClr val="FFFFFF"/>
                </a:solidFill>
                <a:latin typeface="Calibri"/>
              </a:rPr>
              <a:t>prevacid coupon 2014</a:t>
            </a:r>
            <a:br/>
            <a:r>
              <a:rPr b="false" i="false" strike="noStrike" sz="1200" u="none">
                <a:solidFill>
                  <a:srgbClr val="FFFFFF"/>
                </a:solidFill>
                <a:latin typeface="Calibri"/>
              </a:rPr>
              <a:t>manufacturer coupon for prevacid</a:t>
            </a:r>
            <a:br/>
            <a:r>
              <a:rPr b="false" i="false" strike="noStrike" sz="1200" u="none">
                <a:solidFill>
                  <a:srgbClr val="FFFFFF"/>
                </a:solidFill>
                <a:latin typeface="Calibri"/>
              </a:rPr>
              <a:t>Only lasts 10 minutes and am never actually sick but it&amp;#39;s very unpleasant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30 mg cpdr</a:t>
            </a:r>
            <a:br/>
            <a:r>
              <a:rPr b="false" i="false" strike="noStrike" sz="1200" u="none">
                <a:solidFill>
                  <a:srgbClr val="FFFFFF"/>
                </a:solidFill>
                <a:latin typeface="Calibri"/>
              </a:rPr>
              <a:t>price of prevacid otc</a:t>
            </a:r>
            <a:br/>
            <a:r>
              <a:rPr b="false" i="false" strike="noStrike" sz="1200" u="none">
                <a:solidFill>
                  <a:srgbClr val="FFFFFF"/>
                </a:solidFill>
                <a:latin typeface="Calibri"/>
              </a:rPr>
              <a:t>In the female, FSH and LH results in the release of mature eggs (a process called ovulation)</a:t>
            </a:r>
            <a:br/>
            <a:r>
              <a:rPr b="false" i="false" strike="noStrike" sz="1200" u="none">
                <a:solidFill>
                  <a:srgbClr val="FFFFFF"/>
                </a:solidFill>
                <a:latin typeface="Calibri"/>
              </a:rPr>
              <a:t>prevacid on sale 2013</a:t>
            </a:r>
            <a:br/>
            <a:r>
              <a:rPr b="false" i="false" strike="noStrike" sz="1200" u="none">
                <a:solidFill>
                  <a:srgbClr val="FFFFFF"/>
                </a:solidFill>
                <a:latin typeface="Calibri"/>
              </a:rPr>
              <a:t>prevacid 24 hour otc</a:t>
            </a:r>
            <a:br/>
            <a:r>
              <a:rPr b="false" i="false" strike="noStrike" sz="1200" u="none">
                <a:solidFill>
                  <a:srgbClr val="FFFFFF"/>
                </a:solidFill>
                <a:latin typeface="Calibri"/>
              </a:rPr>
              <a:t>prevacid 15 mg solutab otc</a:t>
            </a:r>
            <a:br/>
            <a:r>
              <a:rPr b="false" i="false" strike="noStrike" sz="1200" u="none">
                <a:solidFill>
                  <a:srgbClr val="FFFFFF"/>
                </a:solidFill>
                <a:latin typeface="Calibri"/>
              </a:rPr>
              <a:t>Serms such Nolva do not catch or prevent conversion it merely blocks the converted estrogen from reaching your receptors but not all of them, so some actually sneak through</a:t>
            </a:r>
            <a:br/>
            <a:r>
              <a:rPr b="false" i="false" strike="noStrike" sz="1200" u="none">
                <a:solidFill>
                  <a:srgbClr val="FFFFFF"/>
                </a:solidFill>
                <a:latin typeface="Calibri"/>
              </a:rPr>
              <a:t>dexlansoprazole generic drug</a:t>
            </a:r>
            <a:br/>
            <a:r>
              <a:rPr b="false" i="false" strike="noStrike" sz="1200" u="none">
                <a:solidFill>
                  <a:srgbClr val="FFFFFF"/>
                </a:solidFill>
                <a:latin typeface="Calibri"/>
              </a:rPr>
              <a:t>prevacid solutab prices</a:t>
            </a:r>
            <a:br/>
            <a:r>
              <a:rPr b="false" i="false" strike="noStrike" sz="1200" u="none">
                <a:solidFill>
                  <a:srgbClr val="FFFFFF"/>
                </a:solidFill>
                <a:latin typeface="Calibri"/>
              </a:rPr>
              <a:t>prevacid ac dosage</a:t>
            </a:r>
            <a:br/>
            <a:r>
              <a:rPr b="false" i="false" strike="noStrike" sz="1200" u="none">
                <a:solidFill>
                  <a:srgbClr val="FFFFFF"/>
                </a:solidFill>
                <a:latin typeface="Calibri"/>
              </a:rPr>
              <a:t>lansoprazole capsules information</a:t>
            </a:r>
            <a:br/>
            <a:r>
              <a:rPr b="false" i="false" strike="noStrike" sz="1200" u="none">
                <a:solidFill>
                  <a:srgbClr val="FFFFFF"/>
                </a:solidFill>
                <a:latin typeface="Calibri"/>
              </a:rPr>
              <a:t>Many are responsible about contraception while some don''t be worried about it.</a:t>
            </a:r>
            <a:br/>
            <a:r>
              <a:rPr b="false" i="false" strike="noStrike" sz="1200" u="none">
                <a:solidFill>
                  <a:srgbClr val="FFFFFF"/>
                </a:solidFill>
                <a:latin typeface="Calibri"/>
              </a:rPr>
              <a:t>is prevacid solutabs available otc</a:t>
            </a:r>
            <a:br/>
            <a:r>
              <a:rPr b="false" i="false" strike="noStrike" sz="1200" u="none">
                <a:solidFill>
                  <a:srgbClr val="FFFFFF"/>
                </a:solidFill>
                <a:latin typeface="Calibri"/>
              </a:rPr>
              <a:t>prevacid coupon</a:t>
            </a:r>
            <a:br/>
            <a:r>
              <a:rPr b="false" i="false" strike="noStrike" sz="1200" u="none">
                <a:solidFill>
                  <a:srgbClr val="FFFFFF"/>
                </a:solidFill>
                <a:latin typeface="Calibri"/>
              </a:rPr>
              <a:t>is there a generic for prevacid</a:t>
            </a:r>
            <a:br/>
            <a:r>
              <a:rPr b="false" i="false" strike="noStrike" sz="1200" u="none">
                <a:solidFill>
                  <a:srgbClr val="FFFFFF"/>
                </a:solidFill>
                <a:latin typeface="Calibri"/>
              </a:rPr>
              <a:t>Is buying it online safe product</a:t>
            </a:r>
            <a:br/>
            <a:r>
              <a:rPr b="false" i="false" strike="noStrike" sz="1200" u="none">
                <a:solidFill>
                  <a:srgbClr val="FFFFFF"/>
                </a:solidFill>
                <a:latin typeface="Calibri"/>
              </a:rPr>
              <a:t>prevacid odt over the counter</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online</a:t>
            </a:r>
            <a:br/>
            <a:r>
              <a:rPr b="false" i="false" strike="noStrike" sz="1200" u="none">
                <a:solidFill>
                  <a:srgbClr val="FFFFFF"/>
                </a:solidFill>
                <a:latin typeface="Calibri"/>
              </a:rPr>
              <a:t>prevacid lansoprazole same</a:t>
            </a:r>
            <a:br/>
            <a:r>
              <a:rPr b="false" i="false" strike="noStrike" sz="1200" u="none">
                <a:solidFill>
                  <a:srgbClr val="FFFFFF"/>
                </a:solidFill>
                <a:latin typeface="Calibri"/>
              </a:rPr>
              <a:t>Pharmacist said should be working by now</a:t>
            </a:r>
            <a:br/>
            <a:r>
              <a:rPr b="false" i="false" strike="noStrike" sz="1200" u="none">
                <a:solidFill>
                  <a:srgbClr val="FFFFFF"/>
                </a:solidFill>
                <a:latin typeface="Calibri"/>
              </a:rPr>
              <a:t>does prevacid cure acid reflux</a:t>
            </a:r>
            <a:br/>
            <a:r>
              <a:rPr b="false" i="false" strike="noStrike" sz="1200" u="none">
                <a:solidFill>
                  <a:srgbClr val="FFFFFF"/>
                </a:solidFill>
                <a:latin typeface="Calibri"/>
              </a:rPr>
              <a:t>lansoprazole 15mg tablets</a:t>
            </a:r>
            <a:br/>
            <a:r>
              <a:rPr b="false" i="false" strike="noStrike" sz="1200" u="none">
                <a:solidFill>
                  <a:srgbClr val="FFFFFF"/>
                </a:solidFill>
                <a:latin typeface="Calibri"/>
              </a:rPr>
              <a:t>prevacid solutab coupons 2013</a:t>
            </a:r>
            <a:br/>
            <a:r>
              <a:rPr b="false" i="false" strike="noStrike" sz="1200" u="none">
                <a:solidFill>
                  <a:srgbClr val="FFFFFF"/>
                </a:solidFill>
                <a:latin typeface="Calibri"/>
              </a:rPr>
              <a:t>prevacid coupons october 2013</a:t>
            </a:r>
            <a:br/>
            <a:r>
              <a:rPr b="false" i="false" strike="noStrike" sz="1200" u="none">
                <a:solidFill>
                  <a:srgbClr val="FFFFFF"/>
                </a:solidFill>
                <a:latin typeface="Calibri"/>
              </a:rPr>
              <a:t>It can even be fatal to yourunborn baby.</a:t>
            </a:r>
            <a:br/>
            <a:r>
              <a:rPr b="false" i="false" strike="noStrike" sz="1200" u="none">
                <a:solidFill>
                  <a:srgbClr val="FFFFFF"/>
                </a:solidFill>
                <a:latin typeface="Calibri"/>
              </a:rPr>
              <a:t>buy prevacid online cheap</a:t>
            </a:r>
            <a:br/>
            <a:r>
              <a:rPr b="false" i="false" strike="noStrike" sz="1200" u="none">
                <a:solidFill>
                  <a:srgbClr val="FFFFFF"/>
                </a:solidFill>
                <a:latin typeface="Calibri"/>
              </a:rPr>
              <a:t>I was taking 120 mg Cymbalta and 150 mg of Trazadone for almost 6 months (along with Valium 10 mg PRN)</a:t>
            </a:r>
            <a:br/>
            <a:r>
              <a:rPr b="false" i="false" strike="noStrike" sz="1200" u="none">
                <a:solidFill>
                  <a:srgbClr val="FFFFFF"/>
                </a:solidFill>
                <a:latin typeface="Calibri"/>
              </a:rPr>
              <a:t>what is lansoprazole 15 mg used for</a:t>
            </a:r>
            <a:br/>
            <a:r>
              <a:rPr b="false" i="false" strike="noStrike" sz="1200" u="none">
                <a:solidFill>
                  <a:srgbClr val="FFFFFF"/>
                </a:solidFill>
                <a:latin typeface="Calibri"/>
              </a:rPr>
              <a:t>prevacid 30mg</a:t>
            </a:r>
            <a:br/>
            <a:r>
              <a:rPr b="false" i="false" strike="noStrike" sz="1200" u="none">
                <a:solidFill>
                  <a:srgbClr val="FFFFFF"/>
                </a:solidFill>
                <a:latin typeface="Calibri"/>
              </a:rPr>
              <a:t>is there a generic for prevacid solutab</a:t>
            </a:r>
            <a:br/>
            <a:r>
              <a:rPr b="false" i="false" strike="noStrike" sz="1200" u="none">
                <a:solidFill>
                  <a:srgbClr val="FFFFFF"/>
                </a:solidFill>
                <a:latin typeface="Calibri"/>
              </a:rPr>
              <a:t>prevacid 30 mg solutab dr</a:t>
            </a:r>
            <a:br/>
            <a:r>
              <a:rPr b="false" i="false" strike="noStrike" sz="1200" u="none">
                <a:solidFill>
                  <a:srgbClr val="FFFFFF"/>
                </a:solidFill>
                <a:latin typeface="Calibri"/>
              </a:rPr>
              <a:t>I to have been prescribed pizotifen for vertigo attacks, my ENT thought it could have been Meniere&amp;#39;s Disease, (I also suffer from tinnitus), but the pizotifen would be worth trying</a:t>
            </a:r>
            <a:br/>
            <a:r>
              <a:rPr b="false" i="false" strike="noStrike" sz="1200" u="none">
                <a:solidFill>
                  <a:srgbClr val="FFFFFF"/>
                </a:solidFill>
                <a:latin typeface="Calibri"/>
              </a:rPr>
              <a:t>prevacid coupons september 2013</a:t>
            </a:r>
            <a:br/>
            <a:r>
              <a:rPr b="false" i="false" strike="noStrike" sz="1200" u="none">
                <a:solidFill>
                  <a:srgbClr val="FFFFFF"/>
                </a:solidFill>
                <a:latin typeface="Calibri"/>
              </a:rPr>
              <a:t>how much does lansoprazole 30 mg cost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lansoprazole or omeprazole for babies</a:t>
            </a:r>
            <a:br/>
            <a:r>
              <a:rPr b="false" i="false" strike="noStrike" sz="1200" u="none">
                <a:solidFill>
                  <a:srgbClr val="FFFFFF"/>
                </a:solidFill>
                <a:latin typeface="Calibri"/>
              </a:rPr>
              <a:t>Then the pharmacy&amp;#039;s generic Celexa changed to a pill a little more that twice the size of what I was use to taking</a:t>
            </a:r>
            <a:br/>
            <a:r>
              <a:rPr b="false" i="false" strike="noStrike" sz="1200" u="none">
                <a:solidFill>
                  <a:srgbClr val="FFFFFF"/>
                </a:solidFill>
                <a:latin typeface="Calibri"/>
              </a:rPr>
              <a:t>prevacid solutabs ingredients</a:t>
            </a:r>
            <a:br/>
            <a:r>
              <a:rPr b="false" i="false" strike="noStrike" sz="1200" u="none">
                <a:solidFill>
                  <a:srgbClr val="FFFFFF"/>
                </a:solidFill>
                <a:latin typeface="Calibri"/>
              </a:rPr>
              <a:t>is there a generic for prevacid solutabs</a:t>
            </a:r>
            <a:br/>
            <a:r>
              <a:rPr b="false" i="false" strike="noStrike" sz="1200" u="none">
                <a:solidFill>
                  <a:srgbClr val="FFFFFF"/>
                </a:solidFill>
                <a:latin typeface="Calibri"/>
              </a:rPr>
              <a:t>30 mg prevacid</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lansoprazole cost walmart</a:t>
            </a:r>
            <a:br/>
            <a:r>
              <a:rPr b="false" i="false" strike="noStrike" sz="1200" u="none">
                <a:solidFill>
                  <a:srgbClr val="FFFFFF"/>
                </a:solidFill>
                <a:latin typeface="Calibri"/>
              </a:rPr>
              <a:t>can you buy prevacid 30 mg over the counter</a:t>
            </a:r>
            <a:br/>
            <a:r>
              <a:rPr b="false" i="false" strike="noStrike" sz="1200" u="none">
                <a:solidFill>
                  <a:srgbClr val="FFFFFF"/>
                </a:solidFill>
                <a:latin typeface="Calibri"/>
              </a:rPr>
              <a:t>If she had stomach cancer at that time then it means she had it a month later when they declared her healthy</a:t>
            </a:r>
            <a:br/>
            <a:r>
              <a:rPr b="false" i="false" strike="noStrike" sz="1200" u="none">
                <a:solidFill>
                  <a:srgbClr val="FFFFFF"/>
                </a:solidFill>
                <a:latin typeface="Calibri"/>
              </a:rPr>
              <a:t>$5.00 coupon for prevacid</a:t>
            </a:r>
            <a:br/>
            <a:r>
              <a:rPr b="false" i="false" strike="noStrike" sz="1200" u="none">
                <a:solidFill>
                  <a:srgbClr val="FFFFFF"/>
                </a:solidFill>
                <a:latin typeface="Calibri"/>
              </a:rPr>
              <a:t>Moderate exercise for raspberry ketones</a:t>
            </a:r>
            <a:br/>
            <a:r>
              <a:rPr b="false" i="false" strike="noStrike" sz="1200" u="none">
                <a:solidFill>
                  <a:srgbClr val="FFFFFF"/>
                </a:solidFill>
                <a:latin typeface="Calibri"/>
              </a:rPr>
              <a:t>lansoprazole or omeprazole which is better</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2015-12-20T01:17:02+04:00</dcterms:created>
  <dcterms:modified xsi:type="dcterms:W3CDTF">2015-12-20T01:17:02+04:00</dcterms:modified>
  <dc:title>Prevacid 3 Mg/ml - Cost Of Prevacid For Infants</dc:title>
  <dc:description>Does prevacid work for acid reflux, prevacid odt shortage, prevacid 24hr otc, generic prevacid solutab recall, lansoprazole 30 mg price uk, does lansoprazole cause dry mouth, prevacid lansoprazole same</dc:description>
  <dc:subject>Prevacid 3 Mg/ml - Cost Of Prevacid For Infants</dc:subject>
  <cp:keywords>lansoprazole 15 mg cost, free coupon for prevacid, prevacid coupon printable 2012, prevacid 24hr otc, dexlansoprazole generic price, lansoprazole 30 mg uses, lansoprazole tablets price, prevacid coupons september 2012, generic for prevacid 30 mg, prevacid 30 mg solutab dr</cp:keywords>
  <cp:category/>
</cp:coreProperties>
</file>