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Amoxicillin To Buy Over The Counter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Richard is irritating to get a whole diverse reasonhe just as well damn unexplainable.http://www.studyinstitute.net/66585.html� ,Rich outwardly is the one particular persona on st</a:t>
            </a:r>
            <a:br/>
            <a:r>
              <a:rPr b="false" i="false" strike="noStrike" sz="1200" u="none">
                <a:solidFill>
                  <a:srgbClr val="FFFFFF"/>
                </a:solidFill>
                <a:latin typeface="Calibri"/>
              </a:rPr>
              <a:t>amoxicillin generic cost</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amoxicillin 500mg alcohol</a:t>
            </a:r>
            <a:br/>
            <a:r>
              <a:rPr b="false" i="false" strike="noStrike" sz="1200" u="none">
                <a:solidFill>
                  <a:srgbClr val="FFFFFF"/>
                </a:solidFill>
                <a:latin typeface="Calibri"/>
              </a:rPr>
              <a:t>cost of private prescription amoxicillin</a:t>
            </a:r>
            <a:br/>
            <a:r>
              <a:rPr b="false" i="false" strike="noStrike" sz="1200" u="none">
                <a:solidFill>
                  <a:srgbClr val="FFFFFF"/>
                </a:solidFill>
                <a:latin typeface="Calibri"/>
              </a:rPr>
              <a:t>What I want to stress is NOT that this is the best drug for depression out there, but rather that it is the best drug for depression FOR ME</a:t>
            </a:r>
            <a:br/>
            <a:r>
              <a:rPr b="false" i="false" strike="noStrike" sz="1200" u="none">
                <a:solidFill>
                  <a:srgbClr val="FFFFFF"/>
                </a:solidFill>
                <a:latin typeface="Calibri"/>
              </a:rPr>
              <a:t>amoxicillin ratiopharm 250 mg 5 ml ts beipackzettel</a:t>
            </a:r>
            <a:br/>
            <a:r>
              <a:rPr b="false" i="false" strike="noStrike" sz="1200" u="none">
                <a:solidFill>
                  <a:srgbClr val="FFFFFF"/>
                </a:solidFill>
                <a:latin typeface="Calibri"/>
              </a:rPr>
              <a:t>what is amoxicillin 500mg for</a:t>
            </a:r>
            <a:br/>
            <a:r>
              <a:rPr b="false" i="false" strike="noStrike" sz="1200" u="none">
                <a:solidFill>
                  <a:srgbClr val="FFFFFF"/>
                </a:solidFill>
                <a:latin typeface="Calibri"/>
              </a:rPr>
              <a:t>amoxicillin 250 mg dosage for cats</a:t>
            </a:r>
            <a:br/>
            <a:r>
              <a:rPr b="false" i="false" strike="noStrike" sz="1200" u="none">
                <a:solidFill>
                  <a:srgbClr val="FFFFFF"/>
                </a:solidFill>
                <a:latin typeface="Calibri"/>
              </a:rPr>
              <a:t>amoxicillin 850 mg dosage</a:t>
            </a:r>
            <a:br/>
            <a:r>
              <a:rPr b="false" i="false" strike="noStrike" sz="1200" u="none">
                <a:solidFill>
                  <a:srgbClr val="FFFFFF"/>
                </a:solidFill>
                <a:latin typeface="Calibri"/>
              </a:rPr>
              <a:t>how much does amoxicillin 500mg cost</a:t>
            </a:r>
            <a:br/>
            <a:r>
              <a:rPr b="false" i="false" strike="noStrike" sz="1200" u="none">
                <a:solidFill>
                  <a:srgbClr val="FFFFFF"/>
                </a:solidFill>
                <a:latin typeface="Calibri"/>
              </a:rPr>
              <a:t>I was never on bactrim, but my derm did have me on minocyclin, which is another antibiotic</a:t>
            </a:r>
            <a:br/>
            <a:r>
              <a:rPr b="false" i="false" strike="noStrike" sz="1200" u="none">
                <a:solidFill>
                  <a:srgbClr val="FFFFFF"/>
                </a:solidFill>
                <a:latin typeface="Calibri"/>
              </a:rPr>
              <a:t>amoxicillin 500mg alcohol consumption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amoxicillin cost</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amoxicillin discount card</a:t>
            </a:r>
            <a:br/>
            <a:r>
              <a:rPr b="false" i="false" strike="noStrike" sz="1200" u="none">
                <a:solidFill>
                  <a:srgbClr val="FFFFFF"/>
                </a:solidFill>
                <a:latin typeface="Calibri"/>
              </a:rPr>
              <a:t>fastest way to get rid of amoxicillin rash</a:t>
            </a:r>
            <a:br/>
            <a:r>
              <a:rPr b="false" i="false" strike="noStrike" sz="1200" u="none">
                <a:solidFill>
                  <a:srgbClr val="FFFFFF"/>
                </a:solidFill>
                <a:latin typeface="Calibri"/>
              </a:rPr>
              <a:t>2000 mg of amoxicillin a day while pregnant</a:t>
            </a:r>
            <a:br/>
            <a:r>
              <a:rPr b="false" i="false" strike="noStrike" sz="1200" u="none">
                <a:solidFill>
                  <a:srgbClr val="FFFFFF"/>
                </a:solidFill>
                <a:latin typeface="Calibri"/>
              </a:rPr>
              <a:t>amoxicillin rx dental</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can you buy amoxicillin over the counter in mexico</a:t>
            </a:r>
            <a:br/>
            <a:r>
              <a:rPr b="false" i="false" strike="noStrike" sz="1200" u="none">
                <a:solidFill>
                  <a:srgbClr val="FFFFFF"/>
                </a:solidFill>
                <a:latin typeface="Calibri"/>
              </a:rPr>
              <a:t>retail price amoxicillin</a:t>
            </a:r>
            <a:br/>
            <a:r>
              <a:rPr b="false" i="false" strike="noStrike" sz="1200" u="none">
                <a:solidFill>
                  <a:srgbClr val="FFFFFF"/>
                </a:solidFill>
                <a:latin typeface="Calibri"/>
              </a:rPr>
              <a:t>amoxicillin prescription price</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amoxicillin 250 mg capsule picture</a:t>
            </a:r>
            <a:br/>
            <a:r>
              <a:rPr b="false" i="false" strike="noStrike" sz="1200" u="none">
                <a:solidFill>
                  <a:srgbClr val="FFFFFF"/>
                </a:solidFill>
                <a:latin typeface="Calibri"/>
              </a:rPr>
              <a:t>In these patients with acute hepatotoxicity, DILANTIN should be immediately discontinued and not re-administered.</a:t>
            </a:r>
            <a:br/>
            <a:r>
              <a:rPr b="false" i="false" strike="noStrike" sz="1200" u="none">
                <a:solidFill>
                  <a:srgbClr val="FFFFFF"/>
                </a:solidFill>
                <a:latin typeface="Calibri"/>
              </a:rPr>
              <a:t>500 mg amoxicillin twice a day</a:t>
            </a:r>
            <a:br/>
            <a:r>
              <a:rPr b="false" i="false" strike="noStrike" sz="1200" u="none">
                <a:solidFill>
                  <a:srgbClr val="FFFFFF"/>
                </a:solidFill>
                <a:latin typeface="Calibri"/>
              </a:rPr>
              <a:t>1000 mg amoxicillin for ear infection</a:t>
            </a:r>
            <a:br/>
            <a:r>
              <a:rPr b="false" i="false" strike="noStrike" sz="1200" u="none">
                <a:solidFill>
                  <a:srgbClr val="FFFFFF"/>
                </a:solidFill>
                <a:latin typeface="Calibri"/>
              </a:rPr>
              <a:t>875 mg amoxicillin uti</a:t>
            </a:r>
            <a:br/>
            <a:r>
              <a:rPr b="false" i="false" strike="noStrike" sz="1200" u="none">
                <a:solidFill>
                  <a:srgbClr val="FFFFFF"/>
                </a:solidFill>
                <a:latin typeface="Calibri"/>
              </a:rPr>
              <a:t>get amoxicillin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 mg dosage tooth infection</a:t>
            </a:r>
            <a:br/>
            <a:r>
              <a:rPr b="false" i="false" strike="noStrike" sz="1200" u="none">
                <a:solidFill>
                  <a:srgbClr val="FFFFFF"/>
                </a:solidFill>
                <a:latin typeface="Calibri"/>
              </a:rPr>
              <a:t>250 mg amoxicillin dosage for uti</a:t>
            </a:r>
            <a:br/>
            <a:r>
              <a:rPr b="false" i="false" strike="noStrike" sz="1200" u="none">
                <a:solidFill>
                  <a:srgbClr val="FFFFFF"/>
                </a:solidFill>
                <a:latin typeface="Calibri"/>
              </a:rPr>
              <a:t>I really don&amp;rsquo;t like giving my 6 mo</a:t>
            </a:r>
            <a:br/>
            <a:r>
              <a:rPr b="false" i="false" strike="noStrike" sz="1200" u="none">
                <a:solidFill>
                  <a:srgbClr val="FFFFFF"/>
                </a:solidFill>
                <a:latin typeface="Calibri"/>
              </a:rPr>
              <a:t>how long does it take for amoxicillin 500mg to work for sinus infection</a:t>
            </a:r>
            <a:br/>
            <a:r>
              <a:rPr b="false" i="false" strike="noStrike" sz="1200" u="none">
                <a:solidFill>
                  <a:srgbClr val="FFFFFF"/>
                </a:solidFill>
                <a:latin typeface="Calibri"/>
              </a:rPr>
              <a:t>is it safe to buy amoxicillin online uk</a:t>
            </a:r>
            <a:br/>
            <a:r>
              <a:rPr b="false" i="false" strike="noStrike" sz="1200" u="none">
                <a:solidFill>
                  <a:srgbClr val="FFFFFF"/>
                </a:solidFill>
                <a:latin typeface="Calibri"/>
              </a:rPr>
              <a:t>what is clonamox 500mg caps amoxicillin used for</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will amoxicillin 500mg cure a uti</a:t>
            </a:r>
            <a:br/>
            <a:r>
              <a:rPr b="false" i="false" strike="noStrike" sz="1200" u="none">
                <a:solidFill>
                  <a:srgbClr val="FFFFFF"/>
                </a:solidFill>
                <a:latin typeface="Calibri"/>
              </a:rPr>
              <a:t>amoxicillin 250mg 5ml dosage</a:t>
            </a:r>
            <a:br/>
            <a:r>
              <a:rPr b="false" i="false" strike="noStrike" sz="1200" u="none">
                <a:solidFill>
                  <a:srgbClr val="FFFFFF"/>
                </a:solidFill>
                <a:latin typeface="Calibri"/>
              </a:rPr>
              <a:t>example pediatric amoxicillin prescription</a:t>
            </a:r>
            <a:br/>
            <a:r>
              <a:rPr b="false" i="false" strike="noStrike" sz="1200" u="none">
                <a:solidFill>
                  <a:srgbClr val="FFFFFF"/>
                </a:solidFill>
                <a:latin typeface="Calibri"/>
              </a:rPr>
              <a:t>amoxicillin 500mg price in philippines</a:t>
            </a:r>
            <a:br/>
            <a:r>
              <a:rPr b="false" i="false" strike="noStrike" sz="1200" u="none">
                <a:solidFill>
                  <a:srgbClr val="FFFFFF"/>
                </a:solidFill>
                <a:latin typeface="Calibri"/>
              </a:rPr>
              <a:t>amoxicillin 500 mg purchase</a:t>
            </a:r>
            <a:br/>
            <a:r>
              <a:rPr b="false" i="false" strike="noStrike" sz="1200" u="none">
                <a:solidFill>
                  <a:srgbClr val="FFFFFF"/>
                </a:solidFill>
                <a:latin typeface="Calibri"/>
              </a:rPr>
              <a:t>purchase amoxicillin</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amoxicillin 125 mg 5ml susp</a:t>
            </a:r>
            <a:br/>
            <a:r>
              <a:rPr b="false" i="false" strike="noStrike" sz="1200" u="none">
                <a:solidFill>
                  <a:srgbClr val="FFFFFF"/>
                </a:solidFill>
                <a:latin typeface="Calibri"/>
              </a:rPr>
              <a:t>where to get amoxicillin</a:t>
            </a:r>
            <a:br/>
            <a:r>
              <a:rPr b="false" i="false" strike="noStrike" sz="1200" u="none">
                <a:solidFill>
                  <a:srgbClr val="FFFFFF"/>
                </a:solidFill>
                <a:latin typeface="Calibri"/>
              </a:rPr>
              <a:t>Zou dit door de (zware) medicijnen komen?Vriendelijke groet en alvast bedankt,Lydia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amoxicillin cheap</a:t>
            </a:r>
            <a:br/>
            <a:r>
              <a:rPr b="false" i="false" strike="noStrike" sz="1200" u="none">
                <a:solidFill>
                  <a:srgbClr val="FFFFFF"/>
                </a:solidFill>
                <a:latin typeface="Calibri"/>
              </a:rPr>
              <a:t>amoxicillin where to buy</a:t>
            </a:r>
            <a:br/>
            <a:r>
              <a:rPr b="false" i="false" strike="noStrike" sz="1200" u="none">
                <a:solidFill>
                  <a:srgbClr val="FFFFFF"/>
                </a:solidFill>
                <a:latin typeface="Calibri"/>
              </a:rPr>
              <a:t>amoxicillin dose for dogs mg/kg</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how many 500mg amoxicillin should i take for uti</a:t>
            </a:r>
            <a:br/>
            <a:r>
              <a:rPr b="false" i="false" strike="noStrike" sz="1200" u="none">
                <a:solidFill>
                  <a:srgbClr val="FFFFFF"/>
                </a:solidFill>
                <a:latin typeface="Calibri"/>
              </a:rPr>
              <a:t>amoxicillin 400 mg liquid dosage</a:t>
            </a:r>
            <a:br/>
            <a:r>
              <a:rPr b="false" i="false" strike="noStrike" sz="1200" u="none">
                <a:solidFill>
                  <a:srgbClr val="FFFFFF"/>
                </a:solidFill>
                <a:latin typeface="Calibri"/>
              </a:rPr>
              <a:t>However, the syndromecan develop, although much less commonly, after relatively brief treatmentperiods at low doses or may even arise after discontinuation of treatment.</a:t>
            </a:r>
            <a:br/>
            <a:r>
              <a:rPr b="false" i="false" strike="noStrike" sz="1200" u="none">
                <a:solidFill>
                  <a:srgbClr val="FFFFFF"/>
                </a:solidFill>
                <a:latin typeface="Calibri"/>
              </a:rPr>
              <a:t>amoxicillin 250 mg oral suspension dosage</a:t>
            </a:r>
            <a:br/>
            <a:r>
              <a:rPr b="false" i="false" strike="noStrike" sz="1200" u="none">
                <a:solidFill>
                  <a:srgbClr val="FFFFFF"/>
                </a:solidFill>
                <a:latin typeface="Calibri"/>
              </a:rPr>
              <a:t>price of amoxicillin clavulanate</a:t>
            </a:r>
            <a:br/>
            <a:r>
              <a:rPr b="false" i="false" strike="noStrike" sz="1200" u="none">
                <a:solidFill>
                  <a:srgbClr val="FFFFFF"/>
                </a:solidFill>
                <a:latin typeface="Calibri"/>
              </a:rPr>
              <a:t>If you miss a dosage of Ventolin (Proventil) and you are using it regularly, use it as soon as possible</a:t>
            </a:r>
            <a:br/>
            <a:r>
              <a:rPr b="false" i="false" strike="noStrike" sz="1200" u="none">
                <a:solidFill>
                  <a:srgbClr val="FFFFFF"/>
                </a:solidFill>
                <a:latin typeface="Calibri"/>
              </a:rPr>
              <a:t>how often to take amoxicillin 500mg for sinus infection</a:t>
            </a:r>
            <a:br/>
            <a:r>
              <a:rPr b="false" i="false" strike="noStrike" sz="1200" u="none">
                <a:solidFill>
                  <a:srgbClr val="FFFFFF"/>
                </a:solidFill>
                <a:latin typeface="Calibri"/>
              </a:rPr>
              <a:t>can you buy amoxicillin uk</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amoxicillin for oral suspension 250mg 5ml</a:t>
            </a:r>
            <a:br/>
            <a:r>
              <a:rPr b="false" i="false" strike="noStrike" sz="1200" u="none">
                <a:solidFill>
                  <a:srgbClr val="FFFFFF"/>
                </a:solidFill>
                <a:latin typeface="Calibri"/>
              </a:rPr>
              <a:t>amoxicillin online india</a:t>
            </a:r>
            <a:br/>
            <a:r>
              <a:rPr b="false" i="false" strike="noStrike" sz="1200" u="none">
                <a:solidFill>
                  <a:srgbClr val="FFFFFF"/>
                </a:solidFill>
                <a:latin typeface="Calibri"/>
              </a:rPr>
              <a:t>khasiat obat novamox 500 amoxicillin</a:t>
            </a:r>
            <a:br/>
            <a:r>
              <a:rPr b="false" i="false" strike="noStrike" sz="1200" u="none">
                <a:solidFill>
                  <a:srgbClr val="FFFFFF"/>
                </a:solidFill>
                <a:latin typeface="Calibri"/>
              </a:rPr>
              <a:t>amoxicillin 850 mg for sinus infection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street price for amoxicillin</a:t>
            </a:r>
            <a:br/>
            <a:r>
              <a:rPr b="false" i="false" strike="noStrike" sz="1200" u="none">
                <a:solidFill>
                  <a:srgbClr val="FFFFFF"/>
                </a:solidFill>
                <a:latin typeface="Calibri"/>
              </a:rPr>
              <a:t>amoxicillin 875 mg pink tablet uses</a:t>
            </a:r>
            <a:br/>
            <a:r>
              <a:rPr b="false" i="false" strike="noStrike" sz="1200" u="none">
                <a:solidFill>
                  <a:srgbClr val="FFFFFF"/>
                </a:solidFill>
                <a:latin typeface="Calibri"/>
              </a:rPr>
              <a:t>can i buy amoxicillin over the counter in uk</a:t>
            </a:r>
            <a:br/>
            <a:r>
              <a:rPr b="false" i="false" strike="noStrike" sz="1200" u="none">
                <a:solidFill>
                  <a:srgbClr val="FFFFFF"/>
                </a:solidFill>
                <a:latin typeface="Calibri"/>
              </a:rPr>
              <a:t>amoxicillin 500 mg dosage sinusitis</a:t>
            </a:r>
            <a:br/>
            <a:r>
              <a:rPr b="false" i="false" strike="noStrike" sz="1200" u="none">
                <a:solidFill>
                  <a:srgbClr val="FFFFFF"/>
                </a:solidFill>
                <a:latin typeface="Calibri"/>
              </a:rPr>
              <a:t>2000 mg amoxicillin per day</a:t>
            </a:r>
            <a:br/>
            <a:r>
              <a:rPr b="false" i="false" strike="noStrike" sz="1200" u="none">
                <a:solidFill>
                  <a:srgbClr val="FFFFFF"/>
                </a:solidFill>
                <a:latin typeface="Calibri"/>
              </a:rPr>
              <a:t>500mg amoxicillin dosage for chest infection</a:t>
            </a:r>
            <a:br/>
            <a:r>
              <a:rPr b="false" i="false" strike="noStrike" sz="1200" u="none">
                <a:solidFill>
                  <a:srgbClr val="FFFFFF"/>
                </a:solidFill>
                <a:latin typeface="Calibri"/>
              </a:rPr>
              <a:t>can you buy amoxicillin over the counter in france</a:t>
            </a:r>
            <a:br/>
            <a:r>
              <a:rPr b="false" i="false" strike="noStrike" sz="1200" u="none">
                <a:solidFill>
                  <a:srgbClr val="FFFFFF"/>
                </a:solidFill>
                <a:latin typeface="Calibri"/>
              </a:rPr>
              <a:t>amoxicillin price per pill</a:t>
            </a:r>
            <a:br/>
            <a:r>
              <a:rPr b="false" i="false" strike="noStrike" sz="1200" u="none">
                <a:solidFill>
                  <a:srgbClr val="FFFFFF"/>
                </a:solidFill>
                <a:latin typeface="Calibri"/>
              </a:rPr>
              <a:t>amoxicillin 500mg price in india</a:t>
            </a:r>
            <a:br/>
            <a:r>
              <a:rPr b="false" i="false" strike="noStrike" sz="1200" u="none">
                <a:solidFill>
                  <a:srgbClr val="FFFFFF"/>
                </a:solidFill>
                <a:latin typeface="Calibri"/>
              </a:rPr>
              <a:t>where can i get amoxicillin</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500 mg amoxicillin 3 times day pregnant</a:t>
            </a:r>
            <a:br/>
            <a:r>
              <a:rPr b="false" i="false" strike="noStrike" sz="1200" u="none">
                <a:solidFill>
                  <a:srgbClr val="FFFFFF"/>
                </a:solidFill>
                <a:latin typeface="Calibri"/>
              </a:rPr>
              <a:t>amoxicillin 875 mg dosage</a:t>
            </a:r>
            <a:br/>
            <a:r>
              <a:rPr b="false" i="false" strike="noStrike" sz="1200" u="none">
                <a:solidFill>
                  <a:srgbClr val="FFFFFF"/>
                </a:solidFill>
                <a:latin typeface="Calibri"/>
              </a:rPr>
              <a:t>but then I think, that just like any antidepressant, it works differently with anyone..</a:t>
            </a:r>
            <a:br/>
            <a:r>
              <a:rPr b="false" i="false" strike="noStrike" sz="1200" u="none">
                <a:solidFill>
                  <a:srgbClr val="FFFFFF"/>
                </a:solidFill>
                <a:latin typeface="Calibri"/>
              </a:rPr>
              <a:t>can i buy amoxicillin over the counter in canada</a:t>
            </a:r>
            <a:br/>
            <a:r>
              <a:rPr b="false" i="false" strike="noStrike" sz="1200" u="none">
                <a:solidFill>
                  <a:srgbClr val="FFFFFF"/>
                </a:solidFill>
                <a:latin typeface="Calibri"/>
              </a:rPr>
              <a:t>amoxicillin prescription for dental abscess</a:t>
            </a:r>
            <a:br/>
            <a:r>
              <a:rPr b="false" i="false" strike="noStrike" sz="1200" u="none">
                <a:solidFill>
                  <a:srgbClr val="FFFFFF"/>
                </a:solidFill>
                <a:latin typeface="Calibri"/>
              </a:rPr>
              <a:t>how much does amoxicillin 500 mg cost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 mg dosage for dogs</a:t>
            </a:r>
            <a:br/>
            <a:r>
              <a:rPr b="false" i="false" strike="noStrike" sz="1200" u="none">
                <a:solidFill>
                  <a:srgbClr val="FFFFFF"/>
                </a:solidFill>
                <a:latin typeface="Calibri"/>
              </a:rPr>
              <a:t>amoxicillin dosage 400 mg 5ml</a:t>
            </a:r>
            <a:br/>
            <a:r>
              <a:rPr b="false" i="false" strike="noStrike" sz="1200" u="none">
                <a:solidFill>
                  <a:srgbClr val="FFFFFF"/>
                </a:solidFill>
                <a:latin typeface="Calibri"/>
              </a:rPr>
              <a:t>how much does amoxicillin cost for 30 capsules</a:t>
            </a:r>
            <a:br/>
            <a:r>
              <a:rPr b="false" i="false" strike="noStrike" sz="1200" u="none">
                <a:solidFill>
                  <a:srgbClr val="FFFFFF"/>
                </a:solidFill>
                <a:latin typeface="Calibri"/>
              </a:rPr>
              <a:t>amoxicillin 850 mg for strep throat</a:t>
            </a:r>
            <a:br/>
            <a:r>
              <a:rPr b="false" i="false" strike="noStrike" sz="1200" u="none">
                <a:solidFill>
                  <a:srgbClr val="FFFFFF"/>
                </a:solidFill>
                <a:latin typeface="Calibri"/>
              </a:rPr>
              <a:t>buy amoxicillin 500mg usa</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cost of amoxicillin at walmart</a:t>
            </a:r>
            <a:br/>
            <a:r>
              <a:rPr b="false" i="false" strike="noStrike" sz="1200" u="none">
                <a:solidFill>
                  <a:srgbClr val="FFFFFF"/>
                </a:solidFill>
                <a:latin typeface="Calibri"/>
              </a:rPr>
              <a:t>buy amoxicillin uk</a:t>
            </a:r>
            <a:br/>
            <a:r>
              <a:rPr b="false" i="false" strike="noStrike" sz="1200" u="none">
                <a:solidFill>
                  <a:srgbClr val="FFFFFF"/>
                </a:solidFill>
                <a:latin typeface="Calibri"/>
              </a:rPr>
              <a:t>Although studies show a range of efficacy, higher success has been achieved when clinicians wait for 1-2 weeks after misoprostol treatment before judging success or failure (11, 13, 15)</a:t>
            </a:r>
            <a:br/>
            <a:r>
              <a:rPr b="false" i="false" strike="noStrike" sz="1200" u="none">
                <a:solidFill>
                  <a:srgbClr val="FFFFFF"/>
                </a:solidFill>
                <a:latin typeface="Calibri"/>
              </a:rPr>
              <a:t>how much does it cost to fill a prescription of amoxicillin</a:t>
            </a:r>
            <a:br/>
            <a:r>
              <a:rPr b="false" i="false" strike="noStrike" sz="1200" u="none">
                <a:solidFill>
                  <a:srgbClr val="FFFFFF"/>
                </a:solidFill>
                <a:latin typeface="Calibri"/>
              </a:rPr>
              <a:t>is it safe to buy amoxicillin online</a:t>
            </a:r>
            <a:br/>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amoxicillin discount</a:t>
            </a:r>
            <a:br/>
            <a:r>
              <a:rPr b="false" i="false" strike="noStrike" sz="1200" u="none">
                <a:solidFill>
                  <a:srgbClr val="FFFFFF"/>
                </a:solidFill>
                <a:latin typeface="Calibri"/>
              </a:rPr>
              <a:t>250 mg amoxicillin activity</a:t>
            </a:r>
            <a:br/>
            <a:r>
              <a:rPr b="false" i="false" strike="noStrike" sz="1200" u="none">
                <a:solidFill>
                  <a:srgbClr val="FFFFFF"/>
                </a:solidFill>
                <a:latin typeface="Calibri"/>
              </a:rPr>
              <a:t>amoxicillin 250mg capsules dosage</a:t>
            </a:r>
            <a:br/>
            <a:r>
              <a:rPr b="false" i="false" strike="noStrike" sz="1200" u="none">
                <a:solidFill>
                  <a:srgbClr val="FFFFFF"/>
                </a:solidFill>
                <a:latin typeface="Calibri"/>
              </a:rPr>
              <a:t>cost amoxicillin 30 capsules</a:t>
            </a:r>
            <a:br/>
            <a:r>
              <a:rPr b="false" i="false" strike="noStrike" sz="1200" u="none">
                <a:solidFill>
                  <a:srgbClr val="FFFFFF"/>
                </a:solidFill>
                <a:latin typeface="Calibri"/>
              </a:rPr>
              <a:t>prescription amoxicillin 500mg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lots of probiotics once you can keep stuff down</a:t>
            </a:r>
            <a:br/>
            <a:r>
              <a:rPr b="false" i="false" strike="noStrike" sz="1200" u="none">
                <a:solidFill>
                  <a:srgbClr val="FFFFFF"/>
                </a:solidFill>
                <a:latin typeface="Calibri"/>
              </a:rPr>
              <a:t>amoxicillin 500mg dosage for tonsillitis</a:t>
            </a:r>
            <a:br/>
            <a:r>
              <a:rPr b="false" i="false" strike="noStrike" sz="1200" u="none">
                <a:solidFill>
                  <a:srgbClr val="FFFFFF"/>
                </a:solidFill>
                <a:latin typeface="Calibri"/>
              </a:rPr>
              <a:t>amoxicillin 875 mg for ear infection</a:t>
            </a:r>
            <a:br/>
            <a:r>
              <a:rPr b="false" i="false" strike="noStrike" sz="1200" u="none">
                <a:solidFill>
                  <a:srgbClr val="FFFFFF"/>
                </a:solidFill>
                <a:latin typeface="Calibri"/>
              </a:rPr>
              <a:t>amoxicillin 125 mg tablets</a:t>
            </a:r>
            <a:br/>
            <a:r>
              <a:rPr b="false" i="false" strike="noStrike" sz="1200" u="none">
                <a:solidFill>
                  <a:srgbClr val="FFFFFF"/>
                </a:solidFill>
                <a:latin typeface="Calibri"/>
              </a:rPr>
              <a:t>amoxicillin 850 mg uti</a:t>
            </a:r>
            <a:br/>
            <a:r>
              <a:rPr b="false" i="false" strike="noStrike" sz="1200" u="none">
                <a:solidFill>
                  <a:srgbClr val="FFFFFF"/>
                </a:solidFill>
                <a:latin typeface="Calibri"/>
              </a:rPr>
              <a:t>Your doctor or dentist may tell you to stop taking alendronate before your surgery</a:t>
            </a:r>
            <a:br/>
            <a:r>
              <a:rPr b="false" i="false" strike="noStrike" sz="1200" u="none">
                <a:solidFill>
                  <a:srgbClr val="FFFFFF"/>
                </a:solidFill>
                <a:latin typeface="Calibri"/>
              </a:rPr>
              <a:t>alphamox 500 amoxicillin</a:t>
            </a:r>
            <a:br/>
            <a:r>
              <a:rPr b="false" i="false" strike="noStrike" sz="1200" u="none">
                <a:solidFill>
                  <a:srgbClr val="FFFFFF"/>
                </a:solidFill>
                <a:latin typeface="Calibri"/>
              </a:rPr>
              <a:t>La dosis adecuada de amoxicilina puede ser diferente para cada paciente</a:t>
            </a:r>
            <a:br/>
            <a:r>
              <a:rPr b="false" i="false" strike="noStrike" sz="1200" u="none">
                <a:solidFill>
                  <a:srgbClr val="FFFFFF"/>
                </a:solidFill>
                <a:latin typeface="Calibri"/>
              </a:rPr>
              <a:t>buy amoxicillin on line</a:t>
            </a:r>
            <a:br/>
            <a:r>
              <a:rPr b="false" i="false" strike="noStrike" sz="1200" u="none">
                <a:solidFill>
                  <a:srgbClr val="FFFFFF"/>
                </a:solidFill>
                <a:latin typeface="Calibri"/>
              </a:rPr>
              <a:t>500mg amoxicillin for bronchitis</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amoxicillin 200 mg 5 ml dosage</a:t>
            </a:r>
            <a:br/>
            <a:r>
              <a:rPr b="false" i="false" strike="noStrike" sz="1200" u="none">
                <a:solidFill>
                  <a:srgbClr val="FFFFFF"/>
                </a:solidFill>
                <a:latin typeface="Calibri"/>
              </a:rPr>
              <a:t>amoxicillin 400mg/5ml suspension</a:t>
            </a:r>
            <a:br/>
            <a:r>
              <a:rPr b="false" i="false" strike="noStrike" sz="1200" u="none">
                <a:solidFill>
                  <a:srgbClr val="FFFFFF"/>
                </a:solidFill>
                <a:latin typeface="Calibri"/>
              </a:rPr>
              <a:t>1000 mg amoxicillin</a:t>
            </a:r>
            <a:br/>
            <a:r>
              <a:rPr b="false" i="false" strike="noStrike" sz="1200" u="none">
                <a:solidFill>
                  <a:srgbClr val="FFFFFF"/>
                </a:solidFill>
                <a:latin typeface="Calibri"/>
              </a:rPr>
              <a:t>2000 mg of amoxicillin a day for strep</a:t>
            </a:r>
            <a:br/>
            <a:r>
              <a:rPr b="false" i="false" strike="noStrike" sz="1200" u="none">
                <a:solidFill>
                  <a:srgbClr val="FFFFFF"/>
                </a:solidFill>
                <a:latin typeface="Calibri"/>
              </a:rPr>
              <a:t>is buying amoxicillin online illegal</a:t>
            </a:r>
            <a:br/>
            <a:r>
              <a:rPr b="false" i="false" strike="noStrike" sz="1200" u="none">
                <a:solidFill>
                  <a:srgbClr val="FFFFFF"/>
                </a:solidFill>
                <a:latin typeface="Calibri"/>
              </a:rPr>
              <a:t>amoxicillin 500 mg street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Go through Cu3 Green Coffee Be0n Extract Sid5 EffeAtU UessVon</a:t>
            </a:r>
            <a:br/>
            <a:r>
              <a:rPr b="false" i="false" strike="noStrike" sz="1200" u="none">
                <a:solidFill>
                  <a:srgbClr val="FFFFFF"/>
                </a:solidFill>
                <a:latin typeface="Calibri"/>
              </a:rPr>
              <a:t>amoxicillin 500mg dosage for gonorrhea</a:t>
            </a:r>
            <a:br/>
            <a:r>
              <a:rPr b="false" i="false" strike="noStrike" sz="1200" u="none">
                <a:solidFill>
                  <a:srgbClr val="FFFFFF"/>
                </a:solidFill>
                <a:latin typeface="Calibri"/>
              </a:rPr>
              <a:t>500mg amoxicillin for dogs</a:t>
            </a:r>
            <a:br/>
            <a:r>
              <a:rPr b="false" i="false" strike="noStrike" sz="1200" u="none">
                <a:solidFill>
                  <a:srgbClr val="FFFFFF"/>
                </a:solidFill>
                <a:latin typeface="Calibri"/>
              </a:rPr>
              <a:t>My CD21 bloodwork of course was low, 3</a:t>
            </a:r>
            <a:br/>
            <a:r>
              <a:rPr b="false" i="false" strike="noStrike" sz="1200" u="none">
                <a:solidFill>
                  <a:srgbClr val="FFFFFF"/>
                </a:solidFill>
                <a:latin typeface="Calibri"/>
              </a:rPr>
              <a:t>buy amoxicillin 500mg in uk</a:t>
            </a:r>
            <a:br/>
            <a:r>
              <a:rPr b="false" i="false" strike="noStrike" sz="1200" u="none">
                <a:solidFill>
                  <a:srgbClr val="FFFFFF"/>
                </a:solidFill>
                <a:latin typeface="Calibri"/>
              </a:rPr>
              <a:t>cost of amoxicillin at walgreens</a:t>
            </a:r>
            <a:br/>
            <a:r>
              <a:rPr b="false" i="false" strike="noStrike" sz="1200" u="none">
                <a:solidFill>
                  <a:srgbClr val="FFFFFF"/>
                </a:solidFill>
                <a:latin typeface="Calibri"/>
              </a:rPr>
              <a:t>amoxicillin 200 mg 5 ml</a:t>
            </a:r>
            <a:br/>
            <a:r>
              <a:rPr b="false" i="false" strike="noStrike" sz="1200" u="none">
                <a:solidFill>
                  <a:srgbClr val="FFFFFF"/>
                </a:solidFill>
                <a:latin typeface="Calibri"/>
              </a:rPr>
              <a:t>amoxicillin 500mg street price</a:t>
            </a:r>
            <a:br/>
            <a:r>
              <a:rPr b="false" i="false" strike="noStrike" sz="1200" u="none">
                <a:solidFill>
                  <a:srgbClr val="FFFFFF"/>
                </a:solidFill>
                <a:latin typeface="Calibri"/>
              </a:rPr>
              <a:t>The microbiome might also play a critical role due to its influence on epigenetics and even hormone regulation</a:t>
            </a:r>
            <a:br/>
            <a:r>
              <a:rPr b="false" i="false" strike="noStrike" sz="1200" u="none">
                <a:solidFill>
                  <a:srgbClr val="FFFFFF"/>
                </a:solidFill>
                <a:latin typeface="Calibri"/>
              </a:rPr>
              <a:t>amoxicillin 500 mg sinus infection</a:t>
            </a:r>
            <a:br/>
            <a:r>
              <a:rPr b="false" i="false" strike="noStrike" sz="1200" u="none">
                <a:solidFill>
                  <a:srgbClr val="FFFFFF"/>
                </a:solidFill>
                <a:latin typeface="Calibri"/>
              </a:rPr>
              <a:t>amoxicillin 500mg dosage for chlamydia</a:t>
            </a:r>
            <a:br/>
            <a:r>
              <a:rPr b="false" i="false" strike="noStrike" sz="1200" u="none">
                <a:solidFill>
                  <a:srgbClr val="FFFFFF"/>
                </a:solidFill>
                <a:latin typeface="Calibri"/>
              </a:rPr>
              <a:t>can u buy amoxicillin over the counter uk</a:t>
            </a:r>
            <a:br/>
            <a:r>
              <a:rPr b="false" i="false" strike="noStrike" sz="1200" u="none">
                <a:solidFill>
                  <a:srgbClr val="FFFFFF"/>
                </a:solidFill>
                <a:latin typeface="Calibri"/>
              </a:rPr>
              <a:t>In about 25% of women Glucophage causes side effects which may include abdominal discomfort, cramping, diarrhea and nausea</a:t>
            </a:r>
            <a:br/>
            <a:r>
              <a:rPr b="false" i="false" strike="noStrike" sz="1200" u="none">
                <a:solidFill>
                  <a:srgbClr val="FFFFFF"/>
                </a:solidFill>
                <a:latin typeface="Calibri"/>
              </a:rPr>
              <a:t>1000 mg amoxicillin for chlamydia</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amoxicillin clavulanate purchase</a:t>
            </a:r>
            <a:br/>
            <a:r>
              <a:rPr b="false" i="false" strike="noStrike" sz="1200" u="none">
                <a:solidFill>
                  <a:srgbClr val="FFFFFF"/>
                </a:solidFill>
                <a:latin typeface="Calibri"/>
              </a:rPr>
              <a:t>With a healthy lifestyle and correct dosages of Xenical, the efficient treatment of obesity is also assured.These are only some things you must know before planning to buy Xenical generic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amoxicillin for cats</a:t>
            </a:r>
            <a:br/>
            <a:r>
              <a:rPr b="false" i="false" strike="noStrike" sz="1200" u="none">
                <a:solidFill>
                  <a:srgbClr val="FFFFFF"/>
                </a:solidFill>
                <a:latin typeface="Calibri"/>
              </a:rPr>
              <a:t>amoxicillin suspension rx</a:t>
            </a:r>
            <a:br/>
            <a:r>
              <a:rPr b="false" i="false" strike="noStrike" sz="1200" u="none">
                <a:solidFill>
                  <a:srgbClr val="FFFFFF"/>
                </a:solidFill>
                <a:latin typeface="Calibri"/>
              </a:rPr>
              <a:t>buy amoxicillin online overnight delivery</a:t>
            </a:r>
            <a:br/>
            <a:r>
              <a:rPr b="false" i="false" strike="noStrike" sz="1200" u="none">
                <a:solidFill>
                  <a:srgbClr val="FFFFFF"/>
                </a:solidFill>
                <a:latin typeface="Calibri"/>
              </a:rPr>
              <a:t>Patients in these studies were permitted a maximum of twoantiepileptic drugs (AEDs) in addition to TOPAMAX tablets orplacebo</a:t>
            </a:r>
            <a:br/>
            <a:r>
              <a:rPr b="false" i="false" strike="noStrike" sz="1200" u="none">
                <a:solidFill>
                  <a:srgbClr val="FFFFFF"/>
                </a:solidFill>
                <a:latin typeface="Calibri"/>
              </a:rPr>
              <a:t>875 mg amoxicillin twice a day for sinus infection</a:t>
            </a:r>
            <a:br/>
            <a:r>
              <a:rPr b="false" i="false" strike="noStrike" sz="1200" u="none">
                <a:solidFill>
                  <a:srgbClr val="FFFFFF"/>
                </a:solidFill>
                <a:latin typeface="Calibri"/>
              </a:rPr>
              <a:t>Canon law says that an immemorial custom not only has the force of law, but that canon law can't even abrogate it</a:t>
            </a:r>
            <a:br/>
            <a:r>
              <a:rPr b="false" i="false" strike="noStrike" sz="1200" u="none">
                <a:solidFill>
                  <a:srgbClr val="FFFFFF"/>
                </a:solidFill>
                <a:latin typeface="Calibri"/>
              </a:rPr>
              <a:t>amoxicillin 500mg dosage for cold</a:t>
            </a:r>
            <a:br/>
            <a:r>
              <a:rPr b="false" i="false" strike="noStrike" sz="1200" u="none">
                <a:solidFill>
                  <a:srgbClr val="FFFFFF"/>
                </a:solidFill>
                <a:latin typeface="Calibri"/>
              </a:rPr>
              <a:t>generic amoxicillin clavulanate</a:t>
            </a:r>
            <a:br/>
            <a:r>
              <a:rPr b="false" i="false" strike="noStrike" sz="1200" u="none">
                <a:solidFill>
                  <a:srgbClr val="FFFFFF"/>
                </a:solidFill>
                <a:latin typeface="Calibri"/>
              </a:rPr>
              <a:t>250mg amoxicillin dosage</a:t>
            </a:r>
            <a:br/>
            <a:r>
              <a:rPr b="false" i="false" strike="noStrike" sz="1200" u="none">
                <a:solidFill>
                  <a:srgbClr val="FFFFFF"/>
                </a:solidFill>
                <a:latin typeface="Calibri"/>
              </a:rPr>
              <a:t>what does amoxicillin 500 milligrams do</a:t>
            </a:r>
            <a:br/>
            <a:r>
              <a:rPr b="false" i="false" strike="noStrike" sz="1200" u="none">
                <a:solidFill>
                  <a:srgbClr val="FFFFFF"/>
                </a:solidFill>
                <a:latin typeface="Calibri"/>
              </a:rPr>
              <a:t>amoxicillin 250mg 5ml suspension</a:t>
            </a:r>
            <a:br/>
            <a:r>
              <a:rPr b="false" i="false" strike="noStrike" sz="1200" u="none">
                <a:solidFill>
                  <a:srgbClr val="FFFFFF"/>
                </a:solidFill>
                <a:latin typeface="Calibri"/>
              </a:rPr>
              <a:t>I have dropped from 250mg Lamictal gradually down to 50mg with no problems..</a:t>
            </a:r>
            <a:br/>
            <a:r>
              <a:rPr b="false" i="false" strike="noStrike" sz="1200" u="none">
                <a:solidFill>
                  <a:srgbClr val="FFFFFF"/>
                </a:solidFill>
                <a:latin typeface="Calibri"/>
              </a:rPr>
              <a:t>buy amoxicillin antibiotic online uk</a:t>
            </a:r>
            <a:br/>
            <a:r>
              <a:rPr b="false" i="false" strike="noStrike" sz="1200" u="none">
                <a:solidFill>
                  <a:srgbClr val="FFFFFF"/>
                </a:solidFill>
                <a:latin typeface="Calibri"/>
              </a:rPr>
              <a:t>amoxicillin 500 mg dosage for strep throat</a:t>
            </a:r>
            <a:br/>
            <a:r>
              <a:rPr b="false" i="false" strike="noStrike" sz="1200" u="none">
                <a:solidFill>
                  <a:srgbClr val="FFFFFF"/>
                </a:solidFill>
                <a:latin typeface="Calibri"/>
              </a:rPr>
              <a:t>amoxicillin costco</a:t>
            </a:r>
            <a:br/>
            <a:r>
              <a:rPr b="false" i="false" strike="noStrike" sz="1200" u="none">
                <a:solidFill>
                  <a:srgbClr val="FFFFFF"/>
                </a:solidFill>
                <a:latin typeface="Calibri"/>
              </a:rPr>
              <a:t>if i am allergic to keflex can i take amoxicillin</a:t>
            </a:r>
            <a:br/>
            <a:r>
              <a:rPr b="false" i="false" strike="noStrike" sz="1200" u="none">
                <a:solidFill>
                  <a:srgbClr val="FFFFFF"/>
                </a:solidFill>
                <a:latin typeface="Calibri"/>
              </a:rPr>
              <a:t>where can i buy amoxicillin 500mg capsules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we need prescription for amoxicillin</a:t>
            </a:r>
            <a:br/>
            <a:r>
              <a:rPr b="false" i="false" strike="noStrike" sz="1200" u="none">
                <a:solidFill>
                  <a:srgbClr val="FFFFFF"/>
                </a:solidFill>
                <a:latin typeface="Calibri"/>
              </a:rPr>
              <a:t>850 mg amoxicillin</a:t>
            </a:r>
            <a:br/>
            <a:r>
              <a:rPr b="false" i="false" strike="noStrike" sz="1200" u="none">
                <a:solidFill>
                  <a:srgbClr val="FFFFFF"/>
                </a:solidFill>
                <a:latin typeface="Calibri"/>
              </a:rPr>
              <a:t>buy amoxicillin for cats</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amoxicillin 875 mg yeast infection</a:t>
            </a:r>
            <a:br/>
            <a:r>
              <a:rPr b="false" i="false" strike="noStrike" sz="1200" u="none">
                <a:solidFill>
                  <a:srgbClr val="FFFFFF"/>
                </a:solidFill>
                <a:latin typeface="Calibri"/>
              </a:rPr>
              <a:t>cost amoxicillin walmart</a:t>
            </a:r>
            <a:br/>
            <a:r>
              <a:rPr b="false" i="false" strike="noStrike" sz="1200" u="none">
                <a:solidFill>
                  <a:srgbClr val="FFFFFF"/>
                </a:solidFill>
                <a:latin typeface="Calibri"/>
              </a:rPr>
              <a:t>price for amoxicillin</a:t>
            </a:r>
            <a:br/>
            <a:r>
              <a:rPr b="false" i="false" strike="noStrike" sz="1200" u="none">
                <a:solidFill>
                  <a:srgbClr val="FFFFFF"/>
                </a:solidFill>
                <a:latin typeface="Calibri"/>
              </a:rPr>
              <a:t>amoxicillin 875 mg coupon</a:t>
            </a:r>
            <a:br/>
            <a:r>
              <a:rPr b="false" i="false" strike="noStrike" sz="1200" u="none">
                <a:solidFill>
                  <a:srgbClr val="FFFFFF"/>
                </a:solidFill>
                <a:latin typeface="Calibri"/>
              </a:rPr>
              <a:t>amoxicillin 500mg 4 times a day</a:t>
            </a:r>
            <a:br/>
            <a:r>
              <a:rPr b="false" i="false" strike="noStrike" sz="1200" u="none">
                <a:solidFill>
                  <a:srgbClr val="FFFFFF"/>
                </a:solidFill>
                <a:latin typeface="Calibri"/>
              </a:rPr>
              <a:t>amoxicillin 500mg dosage for strep throat</a:t>
            </a:r>
            <a:br/>
            <a:r>
              <a:rPr b="false" i="false" strike="noStrike" sz="1200" u="none">
                <a:solidFill>
                  <a:srgbClr val="FFFFFF"/>
                </a:solidFill>
                <a:latin typeface="Calibri"/>
              </a:rPr>
              <a:t>Jest wrcz przeciwnie o wielce bie|cy w polsce komplikacja zapBodnienia "w innym miejsce"</a:t>
            </a:r>
            <a:br/>
            <a:r>
              <a:rPr b="false" i="false" strike="noStrike" sz="1200" u="none">
                <a:solidFill>
                  <a:srgbClr val="FFFFFF"/>
                </a:solidFill>
                <a:latin typeface="Calibri"/>
              </a:rPr>
              <a:t>amoxicillin purchase uk</a:t>
            </a:r>
            <a:br/>
            <a:r>
              <a:rPr b="false" i="false" strike="noStrike" sz="1200" u="none">
                <a:solidFill>
                  <a:srgbClr val="FFFFFF"/>
                </a:solidFill>
                <a:latin typeface="Calibri"/>
              </a:rPr>
              <a:t>In clinical trials allowing dose titration, divided doses of 20 mg to 30 mg per day were commonly employed.</a:t>
            </a:r>
            <a:br/>
            <a:r>
              <a:rPr b="false" i="false" strike="noStrike" sz="1200" u="none">
                <a:solidFill>
                  <a:srgbClr val="FFFFFF"/>
                </a:solidFill>
                <a:latin typeface="Calibri"/>
              </a:rPr>
              <a:t>amoxicillin online</a:t>
            </a:r>
            <a:br/>
            <a:r>
              <a:rPr b="false" i="false" strike="noStrike" sz="1200" u="none">
                <a:solidFill>
                  <a:srgbClr val="FFFFFF"/>
                </a:solidFill>
                <a:latin typeface="Calibri"/>
              </a:rPr>
              <a:t>2000 mg amoxicillin too much</a:t>
            </a:r>
            <a:br/>
            <a:r>
              <a:rPr b="false" i="false" strike="noStrike" sz="1200" u="none">
                <a:solidFill>
                  <a:srgbClr val="FFFFFF"/>
                </a:solidFill>
                <a:latin typeface="Calibri"/>
              </a:rPr>
              <a:t>how many mg of amoxicillin should i take for a uti</a:t>
            </a:r>
            <a:br/>
            <a:r>
              <a:rPr b="false" i="false" strike="noStrike" sz="1200" u="none">
                <a:solidFill>
                  <a:srgbClr val="FFFFFF"/>
                </a:solidFill>
                <a:latin typeface="Calibri"/>
              </a:rPr>
              <a:t>Have you got any qualifications? methocarbamol 500 uw "The company is successfully making the transition to mobileand new ad formats are working really well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used for tooth infection</a:t>
            </a:r>
            <a:br/>
            <a:r>
              <a:rPr b="false" i="false" strike="noStrike" sz="1200" u="none">
                <a:solidFill>
                  <a:srgbClr val="FFFFFF"/>
                </a:solidFill>
                <a:latin typeface="Calibri"/>
              </a:rPr>
              <a:t>write rx amoxicillin suspension</a:t>
            </a:r>
            <a:br/>
            <a:r>
              <a:rPr b="false" i="false" strike="noStrike" sz="1200" u="none">
                <a:solidFill>
                  <a:srgbClr val="FFFFFF"/>
                </a:solidFill>
                <a:latin typeface="Calibri"/>
              </a:rPr>
              <a:t>amoxicillin order of degradation</a:t>
            </a:r>
            <a:br/>
            <a:r>
              <a:rPr b="false" i="false" strike="noStrike" sz="1200" u="none">
                <a:solidFill>
                  <a:srgbClr val="FFFFFF"/>
                </a:solidFill>
                <a:latin typeface="Calibri"/>
              </a:rPr>
              <a:t>amoxicillin mg for sinus infection</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trimox 500 para sirve</a:t>
            </a:r>
            <a:br/>
            <a:r>
              <a:rPr b="false" i="false" strike="noStrike" sz="1200" u="none">
                <a:solidFill>
                  <a:srgbClr val="FFFFFF"/>
                </a:solidFill>
                <a:latin typeface="Calibri"/>
              </a:rPr>
              <a:t>amoxicillin clav pot 875 mg</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amoxicillin/clav 875/125 mg</a:t>
            </a:r>
            <a:br/>
            <a:r>
              <a:rPr b="false" i="false" strike="noStrike" sz="1200" u="none">
                <a:solidFill>
                  <a:srgbClr val="FFFFFF"/>
                </a:solidFill>
                <a:latin typeface="Calibri"/>
              </a:rPr>
              <a:t>amoxicillin ratiopharm 250mg 5ml ts dosierung</a:t>
            </a:r>
            <a:br/>
            <a:r>
              <a:rPr b="false" i="false" strike="noStrike" sz="1200" u="none">
                <a:solidFill>
                  <a:srgbClr val="FFFFFF"/>
                </a:solidFill>
                <a:latin typeface="Calibri"/>
              </a:rPr>
              <a:t>price of amoxicillin at walgreens</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how to get amoxicillin out of your system</a:t>
            </a:r>
            <a:br/>
            <a:r>
              <a:rPr b="false" i="false" strike="noStrike" sz="1200" u="none">
                <a:solidFill>
                  <a:srgbClr val="FFFFFF"/>
                </a:solidFill>
                <a:latin typeface="Calibri"/>
              </a:rPr>
              <a:t>how much does amoxicillin cost in canada</a:t>
            </a:r>
            <a:br/>
            <a:r>
              <a:rPr b="false" i="false" strike="noStrike" sz="1200" u="none">
                <a:solidFill>
                  <a:srgbClr val="FFFFFF"/>
                </a:solidFill>
                <a:latin typeface="Calibri"/>
              </a:rPr>
              <a:t>Tierexperimentelle Studien lassen nur sehr begrenzt auf Nebenwirkungen und Kontraindikationen beim Menschen schlien.</a:t>
            </a:r>
            <a:br/>
            <a:r>
              <a:rPr b="false" i="false" strike="noStrike" sz="1200" u="none">
                <a:solidFill>
                  <a:srgbClr val="FFFFFF"/>
                </a:solidFill>
                <a:latin typeface="Calibri"/>
              </a:rPr>
              <a:t>where to buy amoxicillin online</a:t>
            </a:r>
            <a:br/>
            <a:r>
              <a:rPr b="false" i="false" strike="noStrike" sz="1200" u="none">
                <a:solidFill>
                  <a:srgbClr val="FFFFFF"/>
                </a:solidFill>
                <a:latin typeface="Calibri"/>
              </a:rPr>
              <a:t>amoxicillin prescription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mg of amoxicillin should a child take for strep throat</a:t>
            </a:r>
            <a:br/>
            <a:r>
              <a:rPr b="false" i="false" strike="noStrike" sz="1200" u="none">
                <a:solidFill>
                  <a:srgbClr val="FFFFFF"/>
                </a:solidFill>
                <a:latin typeface="Calibri"/>
              </a:rPr>
              <a:t>buying amoxicillin online uk</a:t>
            </a:r>
            <a:br/>
            <a:r>
              <a:rPr b="false" i="false" strike="noStrike" sz="1200" u="none">
                <a:solidFill>
                  <a:srgbClr val="FFFFFF"/>
                </a:solidFill>
                <a:latin typeface="Calibri"/>
              </a:rPr>
              <a:t>2000 mg amoxicillin dosage</a:t>
            </a:r>
            <a:br/>
            <a:r>
              <a:rPr b="false" i="false" strike="noStrike" sz="1200" u="none">
                <a:solidFill>
                  <a:srgbClr val="FFFFFF"/>
                </a:solidFill>
                <a:latin typeface="Calibri"/>
              </a:rPr>
              <a:t>buy amoxicillin online canada</a:t>
            </a:r>
            <a:br/>
            <a:r>
              <a:rPr b="false" i="false" strike="noStrike" sz="1200" u="none">
                <a:solidFill>
                  <a:srgbClr val="FFFFFF"/>
                </a:solidFill>
                <a:latin typeface="Calibri"/>
              </a:rPr>
              <a:t>That the intervals varied by a year for key buy lipitor online made all the preparation in our power for it as the crisp slices came off the gridiron hot</a:t>
            </a:r>
            <a:br/>
            <a:r>
              <a:rPr b="false" i="false" strike="noStrike" sz="1200" u="none">
                <a:solidFill>
                  <a:srgbClr val="FFFFFF"/>
                </a:solidFill>
                <a:latin typeface="Calibri"/>
              </a:rPr>
              <a:t>buy amoxicillin online cheap</a:t>
            </a:r>
            <a:br/>
            <a:r>
              <a:rPr b="false" i="false" strike="noStrike" sz="1200" u="none">
                <a:solidFill>
                  <a:srgbClr val="FFFFFF"/>
                </a:solidFill>
                <a:latin typeface="Calibri"/>
              </a:rPr>
              <a:t>amoxicillin 125mg 5ml dawkowanie</a:t>
            </a:r>
            <a:br/>
            <a:r>
              <a:rPr b="false" i="false" strike="noStrike" sz="1200" u="none">
                <a:solidFill>
                  <a:srgbClr val="FFFFFF"/>
                </a:solidFill>
                <a:latin typeface="Calibri"/>
              </a:rPr>
              <a:t>amoxicillin to buy over the counter</a:t>
            </a:r>
            <a:br/>
            <a:r>
              <a:rPr b="false" i="false" strike="noStrike" sz="1200" u="none">
                <a:solidFill>
                  <a:srgbClr val="FFFFFF"/>
                </a:solidFill>
                <a:latin typeface="Calibri"/>
              </a:rPr>
              <a:t>is amoxicillin 500mg good for uti</a:t>
            </a:r>
            <a:br/>
            <a:r>
              <a:rPr b="false" i="false" strike="noStrike" sz="1200" u="none">
                <a:solidFill>
                  <a:srgbClr val="FFFFFF"/>
                </a:solidFill>
                <a:latin typeface="Calibri"/>
              </a:rPr>
              <a:t>alphamox amoxicillin 500mg</a:t>
            </a:r>
            <a:br/>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clonamox caps 500 mg amoxicillin pregnant</a:t>
            </a:r>
            <a:br/>
            <a:r>
              <a:rPr b="false" i="false" strike="noStrike" sz="1200" u="none">
                <a:solidFill>
                  <a:srgbClr val="FFFFFF"/>
                </a:solidFill>
                <a:latin typeface="Calibri"/>
              </a:rPr>
              <a:t>where can i order amoxicillin for 10 pills</a:t>
            </a:r>
            <a:br/>
            <a:r>
              <a:rPr b="false" i="false" strike="noStrike" sz="1200" u="none">
                <a:solidFill>
                  <a:srgbClr val="FFFFFF"/>
                </a:solidFill>
                <a:latin typeface="Calibri"/>
              </a:rPr>
              <a:t>is 875mg of amoxicillin twice a day too much</a:t>
            </a:r>
            <a:br/>
            <a:r>
              <a:rPr b="false" i="false" strike="noStrike" sz="1200" u="none">
                <a:solidFill>
                  <a:srgbClr val="FFFFFF"/>
                </a:solidFill>
                <a:latin typeface="Calibri"/>
              </a:rPr>
              <a:t>price of amoxicillin at walmart</a:t>
            </a:r>
            <a:br/>
            <a:r>
              <a:rPr b="false" i="false" strike="noStrike" sz="1200" u="none">
                <a:solidFill>
                  <a:srgbClr val="FFFFFF"/>
                </a:solidFill>
                <a:latin typeface="Calibri"/>
              </a:rPr>
              <a:t>do need prescription amoxicillin</a:t>
            </a:r>
            <a:br/>
            <a:r>
              <a:rPr b="false" i="false" strike="noStrike" sz="1200" u="none">
                <a:solidFill>
                  <a:srgbClr val="FFFFFF"/>
                </a:solidFill>
                <a:latin typeface="Calibri"/>
              </a:rPr>
              <a:t>amoxicillin online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Vous pouvez vous-mme pr&amp;eacute;venir la perte de potassium en prenant Medrol avec un verre de jus d&amp;rsquo;orange (cf</a:t>
            </a:r>
            <a:br/>
            <a:r>
              <a:rPr b="false" i="false" strike="noStrike" sz="1200" u="none">
                <a:solidFill>
                  <a:srgbClr val="FFFFFF"/>
                </a:solidFill>
                <a:latin typeface="Calibri"/>
              </a:rPr>
              <a:t>amoxicillin 875/clav k 125 mg tab</a:t>
            </a:r>
            <a:br/>
            <a:r>
              <a:rPr b="false" i="false" strike="noStrike" sz="1200" u="none">
                <a:solidFill>
                  <a:srgbClr val="FFFFFF"/>
                </a:solidFill>
                <a:latin typeface="Calibri"/>
              </a:rPr>
              <a:t>do you need a prescription to buy amoxicillin</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can you buy amoxicillin over the counter in australia</a:t>
            </a:r>
            <a:br/>
            <a:r>
              <a:rPr b="false" i="false" strike="noStrike" sz="1200" u="none">
                <a:solidFill>
                  <a:srgbClr val="FFFFFF"/>
                </a:solidFill>
                <a:latin typeface="Calibri"/>
              </a:rPr>
              <a:t>order amoxicillin 500mg</a:t>
            </a:r>
            <a:br/>
            <a:r>
              <a:rPr b="false" i="false" strike="noStrike" sz="1200" u="none">
                <a:solidFill>
                  <a:srgbClr val="FFFFFF"/>
                </a:solidFill>
                <a:latin typeface="Calibri"/>
              </a:rPr>
              <a:t>amoxicillin 500 mg dosage for sore throat</a:t>
            </a:r>
            <a:br/>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buy amoxicillin online next day delivery</a:t>
            </a:r>
            <a:br/>
            <a:r>
              <a:rPr b="false" i="false" strike="noStrike" sz="1200" u="none">
                <a:solidFill>
                  <a:srgbClr val="FFFFFF"/>
                </a:solidFill>
                <a:latin typeface="Calibri"/>
              </a:rPr>
              <a:t>is 850 mg amoxicillin strong</a:t>
            </a:r>
            <a:br/>
            <a:r>
              <a:rPr b="false" i="false" strike="noStrike" sz="1200" u="none">
                <a:solidFill>
                  <a:srgbClr val="FFFFFF"/>
                </a:solidFill>
                <a:latin typeface="Calibri"/>
              </a:rPr>
              <a:t>500mg amoxicillin for uti</a:t>
            </a:r>
            <a:br/>
            <a:r>
              <a:rPr b="false" i="false" strike="noStrike" sz="1200" u="none">
                <a:solidFill>
                  <a:srgbClr val="FFFFFF"/>
                </a:solidFill>
                <a:latin typeface="Calibri"/>
              </a:rPr>
              <a:t>buy amoxicillin 500mg capsules</a:t>
            </a:r>
            <a:br/>
            <a:r>
              <a:rPr b="false" i="false" strike="noStrike" sz="1200" u="none">
                <a:solidFill>
                  <a:srgbClr val="FFFFFF"/>
                </a:solidFill>
                <a:latin typeface="Calibri"/>
              </a:rPr>
              <a:t>amoxicillin 500 dosage</a:t>
            </a:r>
            <a:br/>
            <a:r>
              <a:rPr b="false" i="false" strike="noStrike" sz="1200" u="none">
                <a:solidFill>
                  <a:srgbClr val="FFFFFF"/>
                </a:solidFill>
                <a:latin typeface="Calibri"/>
              </a:rPr>
              <a:t>how to write rx for amoxicillin</a:t>
            </a:r>
            <a:br/>
            <a:r>
              <a:rPr b="false" i="false" strike="noStrike" sz="1200" u="none">
                <a:solidFill>
                  <a:srgbClr val="FFFFFF"/>
                </a:solidFill>
                <a:latin typeface="Calibri"/>
              </a:rPr>
              <a:t>how much does it cost to get 30 capsules of amoxicillin</a:t>
            </a:r>
            <a:br/>
            <a:r>
              <a:rPr b="false" i="false" strike="noStrike" sz="1200" u="none">
                <a:solidFill>
                  <a:srgbClr val="FFFFFF"/>
                </a:solidFill>
                <a:latin typeface="Calibri"/>
              </a:rPr>
              <a:t>If you miss taking doxazosin for a few days, you may need to restart treatment at the low dose and gradually increase your dose again</a:t>
            </a:r>
            <a:br/>
            <a:r>
              <a:rPr b="false" i="false" strike="noStrike" sz="1200" u="none">
                <a:solidFill>
                  <a:srgbClr val="FFFFFF"/>
                </a:solidFill>
                <a:latin typeface="Calibri"/>
              </a:rPr>
              <a:t>how much does amoxicillin cost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for uti during pregnancy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How Many 500mg Amoxicillin Should I Take For Uti - Clonamox Caps 500 Mg Amoxicillin Pregnant</dc:title>
  <dc:description>Prescription amoxicillin 500mg, amoxicillin 875 mg for ear infection, 500mg amoxicillin for dogs, buy amoxicillin 500mg in uk, amoxicillin clavulanate purchase, where to buy amoxicillin for cats, do need prescription amoxicillin</dc:description>
  <dc:subject>How Many 500mg Amoxicillin Should I Take For Uti - Clonamox Caps 500 Mg Amoxicillin Pregnant</dc:subject>
  <cp:keywords>how much does amoxicillin 500mg cost, how much does generic amoxicillin cost, retail price amoxicillin, amoxicillin 250mg 5ml dosage, amoxicillin 850 mg for sinus infection, 500mg amoxicillin dosage for chest infection, amoxicillin 500 mg dosage for dogs, amoxicillin dosage 400 mg 5ml, what does amoxicillin 500 milligrams do, write rx amoxicillin suspension</cp:keywords>
  <cp:category/>
</cp:coreProperties>
</file>