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Prescriptin Zyban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bupropion sr problems</a:t>
            </a:r>
            <a:br/>
            <a:r>
              <a:rPr b="false" i="false" strike="noStrike" sz="1200" u="none">
                <a:solidFill>
                  <a:srgbClr val="FFFFFF"/>
                </a:solidFill>
                <a:latin typeface="Calibri"/>
              </a:rPr>
              <a:t>rder generic zyban</a:t>
            </a:r>
            <a:br/>
            <a:r>
              <a:rPr b="false" i="false" strike="noStrike" sz="1200" u="none">
                <a:solidFill>
                  <a:srgbClr val="FFFFFF"/>
                </a:solidFill>
                <a:latin typeface="Calibri"/>
              </a:rPr>
              <a:t>The new RISPERDAL CONSTA dose packs will now include two separate (non-interchangeable) needles for injection and will be available to U.S</a:t>
            </a:r>
            <a:br/>
            <a:r>
              <a:rPr b="false" i="false" strike="noStrike" sz="1200" u="none">
                <a:solidFill>
                  <a:srgbClr val="FFFFFF"/>
                </a:solidFill>
                <a:latin typeface="Calibri"/>
              </a:rPr>
              <a:t>best generic bupropion xl</a:t>
            </a:r>
            <a:br/>
            <a:r>
              <a:rPr b="false" i="false" strike="noStrike" sz="1200" u="none">
                <a:solidFill>
                  <a:srgbClr val="FFFFFF"/>
                </a:solidFill>
                <a:latin typeface="Calibri"/>
              </a:rPr>
              <a:t>buy bupropion india</a:t>
            </a:r>
            <a:br/>
            <a:r>
              <a:rPr b="false" i="false" strike="noStrike" sz="1200" u="none">
                <a:solidFill>
                  <a:srgbClr val="FFFFFF"/>
                </a:solidFill>
                <a:latin typeface="Calibri"/>
              </a:rPr>
              <a:t>zyban prices</a:t>
            </a:r>
            <a:br/>
            <a:r>
              <a:rPr b="false" i="false" strike="noStrike" sz="1200" u="none">
                <a:solidFill>
                  <a:srgbClr val="FFFFFF"/>
                </a:solidFill>
                <a:latin typeface="Calibri"/>
              </a:rPr>
              <a:t>generic bupropion hcl xl reviews</a:t>
            </a:r>
            <a:br/>
            <a:r>
              <a:rPr b="false" i="false" strike="noStrike" sz="1200" u="none">
                <a:solidFill>
                  <a:srgbClr val="FFFFFF"/>
                </a:solidFill>
                <a:latin typeface="Calibri"/>
              </a:rPr>
              <a:t>need prescriptin zyban</a:t>
            </a:r>
            <a:br/>
            <a:r>
              <a:rPr b="false" i="false" strike="noStrike" sz="1200" u="none">
                <a:solidFill>
                  <a:srgbClr val="FFFFFF"/>
                </a:solidFill>
                <a:latin typeface="Calibri"/>
              </a:rPr>
              <a:t>generic bupropion xl watson</a:t>
            </a:r>
            <a:br/>
            <a:r>
              <a:rPr b="false" i="false" strike="noStrike" sz="1200" u="none">
                <a:solidFill>
                  <a:srgbClr val="FFFFFF"/>
                </a:solidFill>
                <a:latin typeface="Calibri"/>
              </a:rPr>
              <a:t>much des zyban cst ntari</a:t>
            </a:r>
            <a:br/>
            <a:r>
              <a:rPr b="false" i="false" strike="noStrike" sz="1200" u="none">
                <a:solidFill>
                  <a:srgbClr val="FFFFFF"/>
                </a:solidFill>
                <a:latin typeface="Calibri"/>
              </a:rPr>
              <a:t>order bupropion xl online</a:t>
            </a:r>
            <a:br/>
            <a:r>
              <a:rPr b="false" i="false" strike="noStrike" sz="1200" u="none">
                <a:solidFill>
                  <a:srgbClr val="FFFFFF"/>
                </a:solidFill>
                <a:latin typeface="Calibri"/>
              </a:rPr>
              <a:t>average cst zyban</a:t>
            </a:r>
            <a:br/>
            <a:r>
              <a:rPr b="false" i="false" strike="noStrike" sz="1200" u="none">
                <a:solidFill>
                  <a:srgbClr val="FFFFFF"/>
                </a:solidFill>
                <a:latin typeface="Calibri"/>
              </a:rPr>
              <a:t>zyban cnsumer research inc</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bula remedi zyban</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wellbutrin versus generic bupropion</a:t>
            </a:r>
            <a:br/>
            <a:r>
              <a:rPr b="false" i="false" strike="noStrike" sz="1200" u="none">
                <a:solidFill>
                  <a:srgbClr val="FFFFFF"/>
                </a:solidFill>
                <a:latin typeface="Calibri"/>
              </a:rPr>
              <a:t>generic bupropion xl</a:t>
            </a:r>
            <a:br/>
            <a:r>
              <a:rPr b="false" i="false" strike="noStrike" sz="1200" u="none">
                <a:solidFill>
                  <a:srgbClr val="FFFFFF"/>
                </a:solidFill>
                <a:latin typeface="Calibri"/>
              </a:rPr>
              <a:t>Complications of diabetes can be serious and even life threatening</a:t>
            </a:r>
            <a:br/>
            <a:r>
              <a:rPr b="false" i="false" strike="noStrike" sz="1200" u="none">
                <a:solidFill>
                  <a:srgbClr val="FFFFFF"/>
                </a:solidFill>
                <a:latin typeface="Calibri"/>
              </a:rPr>
              <a:t>cst prescriptin zyban</a:t>
            </a:r>
            <a:br/>
            <a:r>
              <a:rPr b="false" i="false" strike="noStrike" sz="1200" u="none">
                <a:solidFill>
                  <a:srgbClr val="FFFFFF"/>
                </a:solidFill>
                <a:latin typeface="Calibri"/>
              </a:rPr>
              <a:t>zyban on line</a:t>
            </a:r>
            <a:br/>
            <a:r>
              <a:rPr b="false" i="false" strike="noStrike" sz="1200" u="none">
                <a:solidFill>
                  <a:srgbClr val="FFFFFF"/>
                </a:solidFill>
                <a:latin typeface="Calibri"/>
              </a:rPr>
              <a:t>order online zyban</a:t>
            </a:r>
            <a:br/>
            <a:r>
              <a:rPr b="false" i="false" strike="noStrike" sz="1200" u="none">
                <a:solidFill>
                  <a:srgbClr val="FFFFFF"/>
                </a:solidFill>
                <a:latin typeface="Calibri"/>
              </a:rPr>
              <a:t>zyban sr 150 mg tablet</a:t>
            </a:r>
            <a:br/>
            <a:r>
              <a:rPr b="false" i="false" strike="noStrike" sz="1200" u="none">
                <a:solidFill>
                  <a:srgbClr val="FFFFFF"/>
                </a:solidFill>
                <a:latin typeface="Calibri"/>
              </a:rPr>
              <a:t>generic zyban 150 mg buy</a:t>
            </a:r>
            <a:br/>
            <a:r>
              <a:rPr b="false" i="false" strike="noStrike" sz="1200" u="none">
                <a:solidFill>
                  <a:srgbClr val="FFFFFF"/>
                </a:solidFill>
                <a:latin typeface="Calibri"/>
              </a:rPr>
              <a:t>much des zyban cst canada</a:t>
            </a:r>
            <a:br/>
            <a:r>
              <a:rPr b="false" i="false" strike="noStrike" sz="1200" u="none">
                <a:solidFill>
                  <a:srgbClr val="FFFFFF"/>
                </a:solidFill>
                <a:latin typeface="Calibri"/>
              </a:rPr>
              <a:t>buy zyban tablets uk</a:t>
            </a:r>
            <a:br/>
            <a:r>
              <a:rPr b="false" i="false" strike="noStrike" sz="1200" u="none">
                <a:solidFill>
                  <a:srgbClr val="FFFFFF"/>
                </a:solidFill>
                <a:latin typeface="Calibri"/>
              </a:rPr>
              <a:t>nline/zyban</a:t>
            </a:r>
            <a:br/>
            <a:r>
              <a:rPr b="false" i="false" strike="noStrike" sz="1200" u="none">
                <a:solidFill>
                  <a:srgbClr val="FFFFFF"/>
                </a:solidFill>
                <a:latin typeface="Calibri"/>
              </a:rPr>
              <a:t>hw much zyban cst</a:t>
            </a:r>
            <a:br/>
            <a:r>
              <a:rPr b="false" i="false" strike="noStrike" sz="1200" u="none">
                <a:solidFill>
                  <a:srgbClr val="FFFFFF"/>
                </a:solidFill>
                <a:latin typeface="Calibri"/>
              </a:rPr>
              <a:t>Can be amazed what was from medformula</a:t>
            </a:r>
            <a:br/>
            <a:r>
              <a:rPr b="false" i="false" strike="noStrike" sz="1200" u="none">
                <a:solidFill>
                  <a:srgbClr val="FFFFFF"/>
                </a:solidFill>
                <a:latin typeface="Calibri"/>
              </a:rPr>
              <a:t>get zyban nline</a:t>
            </a:r>
            <a:br/>
            <a:r>
              <a:rPr b="false" i="false" strike="noStrike" sz="1200" u="none">
                <a:solidFill>
                  <a:srgbClr val="FFFFFF"/>
                </a:solidFill>
                <a:latin typeface="Calibri"/>
              </a:rPr>
              <a:t>buy bupropion xl 300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bupropion not working</a:t>
            </a:r>
            <a:br/>
            <a:r>
              <a:rPr b="false" i="false" strike="noStrike" sz="1200" u="none">
                <a:solidFill>
                  <a:srgbClr val="FFFFFF"/>
                </a:solidFill>
                <a:latin typeface="Calibri"/>
              </a:rPr>
              <a:t>price f zyban</a:t>
            </a:r>
            <a:br/>
            <a:r>
              <a:rPr b="false" i="false" strike="noStrike" sz="1200" u="none">
                <a:solidFill>
                  <a:srgbClr val="FFFFFF"/>
                </a:solidFill>
                <a:latin typeface="Calibri"/>
              </a:rPr>
              <a:t>zyban 150mg sr</a:t>
            </a:r>
            <a:br/>
            <a:r>
              <a:rPr b="false" i="false" strike="noStrike" sz="1200" u="none">
                <a:solidFill>
                  <a:srgbClr val="FFFFFF"/>
                </a:solidFill>
                <a:latin typeface="Calibri"/>
              </a:rPr>
              <a:t>High potency steroid creams should be used for only a few days, maximally a week or two</a:t>
            </a:r>
            <a:br/>
            <a:r>
              <a:rPr b="false" i="false" strike="noStrike" sz="1200" u="none">
                <a:solidFill>
                  <a:srgbClr val="FFFFFF"/>
                </a:solidFill>
                <a:latin typeface="Calibri"/>
              </a:rPr>
              <a:t>purchase bupropion</a:t>
            </a:r>
            <a:br/>
            <a:r>
              <a:rPr b="false" i="false" strike="noStrike" sz="1200" u="none">
                <a:solidFill>
                  <a:srgbClr val="FFFFFF"/>
                </a:solidFill>
                <a:latin typeface="Calibri"/>
              </a:rPr>
              <a:t>Literatrde, TMP-SMZ ile amantadinin birlikte uygulanmasna bal tek bir vakada toksik delirium bildirilmitir.</a:t>
            </a:r>
            <a:br/>
            <a:r>
              <a:rPr b="false" i="false" strike="noStrike" sz="1200" u="none">
                <a:solidFill>
                  <a:srgbClr val="FFFFFF"/>
                </a:solidFill>
                <a:latin typeface="Calibri"/>
              </a:rPr>
              <a:t>generic bupropion sr</a:t>
            </a:r>
            <a:br/>
            <a:r>
              <a:rPr b="false" i="false" strike="noStrike" sz="1200" u="none">
                <a:solidFill>
                  <a:srgbClr val="FFFFFF"/>
                </a:solidFill>
                <a:latin typeface="Calibri"/>
              </a:rPr>
              <a:t>chantix zyban cst</a:t>
            </a:r>
            <a:br/>
            <a:r>
              <a:rPr b="false" i="false" strike="noStrike" sz="1200" u="none">
                <a:solidFill>
                  <a:srgbClr val="FFFFFF"/>
                </a:solidFill>
                <a:latin typeface="Calibri"/>
              </a:rPr>
              <a:t>zyban nline uk</a:t>
            </a:r>
            <a:br/>
            <a:r>
              <a:rPr b="false" i="false" strike="noStrike" sz="1200" u="none">
                <a:solidFill>
                  <a:srgbClr val="FFFFFF"/>
                </a:solidFill>
                <a:latin typeface="Calibri"/>
              </a:rPr>
              <a:t>This is the only thing that has completely cleared my acne</a:t>
            </a:r>
            <a:br/>
            <a:r>
              <a:rPr b="false" i="false" strike="noStrike" sz="1200" u="none">
                <a:solidFill>
                  <a:srgbClr val="FFFFFF"/>
                </a:solidFill>
                <a:latin typeface="Calibri"/>
              </a:rPr>
              <a:t>zyban buprpin 150 mg</a:t>
            </a:r>
            <a:br/>
            <a:r>
              <a:rPr b="false" i="false" strike="noStrike" sz="1200" u="none">
                <a:solidFill>
                  <a:srgbClr val="FFFFFF"/>
                </a:solidFill>
                <a:latin typeface="Calibri"/>
              </a:rPr>
              <a:t>zyban price uk</a:t>
            </a:r>
            <a:br/>
            <a:r>
              <a:rPr b="false" i="false" strike="noStrike" sz="1200" u="none">
                <a:solidFill>
                  <a:srgbClr val="FFFFFF"/>
                </a:solidFill>
                <a:latin typeface="Calibri"/>
              </a:rPr>
              <a:t>where can i buy zyban</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zyban 150 mg 60 tablet</a:t>
            </a:r>
            <a:br/>
            <a:r>
              <a:rPr b="false" i="false" strike="noStrike" sz="1200" u="none">
                <a:solidFill>
                  <a:srgbClr val="FFFFFF"/>
                </a:solidFill>
                <a:latin typeface="Calibri"/>
              </a:rPr>
              <a:t>cheapest zyban</a:t>
            </a:r>
            <a:br/>
            <a:r>
              <a:rPr b="false" i="false" strike="noStrike" sz="1200" u="none">
                <a:solidFill>
                  <a:srgbClr val="FFFFFF"/>
                </a:solidFill>
                <a:latin typeface="Calibri"/>
              </a:rPr>
              <a:t>zyban maker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prescriptin zyban</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zyban buprpin hci sr</a:t>
            </a:r>
            <a:br/>
            <a:r>
              <a:rPr b="false" i="false" strike="noStrike" sz="1200" u="none">
                <a:solidFill>
                  <a:srgbClr val="FFFFFF"/>
                </a:solidFill>
                <a:latin typeface="Calibri"/>
              </a:rPr>
              <a:t>generic zyban (buprpin)</a:t>
            </a:r>
            <a:br/>
            <a:r>
              <a:rPr b="false" i="false" strike="noStrike" sz="1200" u="none">
                <a:solidFill>
                  <a:srgbClr val="FFFFFF"/>
                </a:solidFill>
                <a:latin typeface="Calibri"/>
              </a:rPr>
              <a:t>generic zyban n prescriptin</a:t>
            </a:r>
            <a:br/>
            <a:r>
              <a:rPr b="false" i="false" strike="noStrike" sz="1200" u="none">
                <a:solidFill>
                  <a:srgbClr val="FFFFFF"/>
                </a:solidFill>
                <a:latin typeface="Calibri"/>
              </a:rPr>
              <a:t>zyban buy frm india</a:t>
            </a:r>
            <a:br/>
            <a:r>
              <a:rPr b="false" i="false" strike="noStrike" sz="1200" u="none">
                <a:solidFill>
                  <a:srgbClr val="FFFFFF"/>
                </a:solidFill>
                <a:latin typeface="Calibri"/>
              </a:rPr>
              <a:t>Petenten mssen transfundiert werden, erworben, oder samsca fr.</a:t>
            </a:r>
            <a:br/>
            <a:r>
              <a:rPr b="false" i="false" strike="noStrike" sz="1200" u="none">
                <a:solidFill>
                  <a:srgbClr val="FFFFFF"/>
                </a:solidFill>
                <a:latin typeface="Calibri"/>
              </a:rPr>
              <a:t>buy bupropion xl online</a:t>
            </a:r>
            <a:br/>
            <a:r>
              <a:rPr b="false" i="false" strike="noStrike" sz="1200" u="none">
                <a:solidFill>
                  <a:srgbClr val="FFFFFF"/>
                </a:solidFill>
                <a:latin typeface="Calibri"/>
              </a:rPr>
              <a:t>can i buy zyban nline</a:t>
            </a:r>
            <a:br/>
            <a:r>
              <a:rPr b="false" i="false" strike="noStrike" sz="1200" u="none">
                <a:solidFill>
                  <a:srgbClr val="FFFFFF"/>
                </a:solidFill>
                <a:latin typeface="Calibri"/>
              </a:rPr>
              <a:t>Psychoactive cannibinoids tend to interfere with my sleep.</a:t>
            </a:r>
            <a:br/>
            <a:r>
              <a:rPr b="false" i="false" strike="noStrike" sz="1200" u="none">
                <a:solidFill>
                  <a:srgbClr val="FFFFFF"/>
                </a:solidFill>
                <a:latin typeface="Calibri"/>
              </a:rPr>
              <a:t>bupropion online cheap</a:t>
            </a:r>
            <a:br/>
            <a:r>
              <a:rPr b="false" i="false" strike="noStrike" sz="1200" u="none">
                <a:solidFill>
                  <a:srgbClr val="FFFFFF"/>
                </a:solidFill>
                <a:latin typeface="Calibri"/>
              </a:rPr>
              <a:t>is there a generic zyban</a:t>
            </a:r>
            <a:br/>
            <a:r>
              <a:rPr b="false" i="false" strike="noStrike" sz="1200" u="none">
                <a:solidFill>
                  <a:srgbClr val="FFFFFF"/>
                </a:solidFill>
                <a:latin typeface="Calibri"/>
              </a:rPr>
              <a:t>best generic bupropion sr</a:t>
            </a:r>
            <a:br/>
            <a:r>
              <a:rPr b="false" i="false" strike="noStrike" sz="1200" u="none">
                <a:solidFill>
                  <a:srgbClr val="FFFFFF"/>
                </a:solidFill>
                <a:latin typeface="Calibri"/>
              </a:rPr>
              <a:t>Metformin may also mimic the effects of exercise.</a:t>
            </a:r>
            <a:br/>
            <a:r>
              <a:rPr b="false" i="false" strike="noStrike" sz="1200" u="none">
                <a:solidFill>
                  <a:srgbClr val="FFFFFF"/>
                </a:solidFill>
                <a:latin typeface="Calibri"/>
              </a:rPr>
              <a:t>cst zyban suth africa</a:t>
            </a:r>
            <a:br/>
            <a:r>
              <a:rPr b="false" i="false" strike="noStrike" sz="1200" u="none">
                <a:solidFill>
                  <a:srgbClr val="FFFFFF"/>
                </a:solidFill>
                <a:latin typeface="Calibri"/>
              </a:rPr>
              <a:t>zyban mg</a:t>
            </a:r>
            <a:br/>
            <a:r>
              <a:rPr b="false" i="false" strike="noStrike" sz="1200" u="none">
                <a:solidFill>
                  <a:srgbClr val="FFFFFF"/>
                </a:solidFill>
                <a:latin typeface="Calibri"/>
              </a:rPr>
              <a:t>generic bupropion reviews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zyban csts</a:t>
            </a:r>
            <a:br/>
            <a:r>
              <a:rPr b="false" i="false" strike="noStrike" sz="1200" u="none">
                <a:solidFill>
                  <a:srgbClr val="FFFFFF"/>
                </a:solidFill>
                <a:latin typeface="Calibri"/>
              </a:rPr>
              <a:t>wellbutrin zyban bupropion</a:t>
            </a:r>
            <a:br/>
            <a:r>
              <a:rPr b="false" i="false" strike="noStrike" sz="1200" u="none">
                <a:solidFill>
                  <a:srgbClr val="FFFFFF"/>
                </a:solidFill>
                <a:latin typeface="Calibri"/>
              </a:rPr>
              <a:t>generic bupropion sr manufacturers</a:t>
            </a:r>
            <a:br/>
            <a:r>
              <a:rPr b="false" i="false" strike="noStrike" sz="1200" u="none">
                <a:solidFill>
                  <a:srgbClr val="FFFFFF"/>
                </a:solidFill>
                <a:latin typeface="Calibri"/>
              </a:rPr>
              <a:t>price zyban india</a:t>
            </a:r>
            <a:br/>
            <a:r>
              <a:rPr b="false" i="false" strike="noStrike" sz="1200" u="none">
                <a:solidFill>
                  <a:srgbClr val="FFFFFF"/>
                </a:solidFill>
                <a:latin typeface="Calibri"/>
              </a:rPr>
              <a:t>I also want to add that that is the ob/gyn left that I could go to</a:t>
            </a:r>
            <a:br/>
            <a:r>
              <a:rPr b="false" i="false" strike="noStrike" sz="1200" u="none">
                <a:solidFill>
                  <a:srgbClr val="FFFFFF"/>
                </a:solidFill>
                <a:latin typeface="Calibri"/>
              </a:rPr>
              <a:t>order bupropion</a:t>
            </a:r>
            <a:br/>
            <a:r>
              <a:rPr b="false" i="false" strike="noStrike" sz="1200" u="none">
                <a:solidFill>
                  <a:srgbClr val="FFFFFF"/>
                </a:solidFill>
                <a:latin typeface="Calibri"/>
              </a:rPr>
              <a:t>buy bupropion online canada</a:t>
            </a:r>
            <a:br/>
            <a:r>
              <a:rPr b="false" i="false" strike="noStrike" sz="1200" u="none">
                <a:solidFill>
                  <a:srgbClr val="FFFFFF"/>
                </a:solidFill>
                <a:latin typeface="Calibri"/>
              </a:rPr>
              <a:t>The three Arab Gulf states have welcomed the end of the Muslim Brotherhood rule one stop loans "There's very little doubt that something serious is being planned</a:t>
            </a:r>
            <a:br/>
            <a:r>
              <a:rPr b="false" i="false" strike="noStrike" sz="1200" u="none">
                <a:solidFill>
                  <a:srgbClr val="FFFFFF"/>
                </a:solidFill>
                <a:latin typeface="Calibri"/>
              </a:rPr>
              <a:t>order bupropion uk</a:t>
            </a:r>
            <a:br/>
            <a:r>
              <a:rPr b="false" i="false" strike="noStrike" sz="1200" u="none">
                <a:solidFill>
                  <a:srgbClr val="FFFFFF"/>
                </a:solidFill>
                <a:latin typeface="Calibri"/>
              </a:rPr>
              <a:t>zyban 150 mg 60 tablet fiyat</a:t>
            </a:r>
            <a:br/>
            <a:r>
              <a:rPr b="false" i="false" strike="noStrike" sz="1200" u="none">
                <a:solidFill>
                  <a:srgbClr val="FFFFFF"/>
                </a:solidFill>
                <a:latin typeface="Calibri"/>
              </a:rPr>
              <a:t>zyban revenue</a:t>
            </a:r>
            <a:br/>
            <a:r>
              <a:rPr b="false" i="false" strike="noStrike" sz="1200" u="none">
                <a:solidFill>
                  <a:srgbClr val="FFFFFF"/>
                </a:solidFill>
                <a:latin typeface="Calibri"/>
              </a:rPr>
              <a:t>I&amp;rsquo;ve been going through a bunch of creepypasta for Halloween</a:t>
            </a:r>
            <a:br/>
            <a:r>
              <a:rPr b="false" i="false" strike="noStrike" sz="1200" u="none">
                <a:solidFill>
                  <a:srgbClr val="FFFFFF"/>
                </a:solidFill>
                <a:latin typeface="Calibri"/>
              </a:rPr>
              <a:t>bupropion sr generic price</a:t>
            </a:r>
            <a:br/>
            <a:r>
              <a:rPr b="false" i="false" strike="noStrike" sz="1200" u="none">
                <a:solidFill>
                  <a:srgbClr val="FFFFFF"/>
                </a:solidFill>
                <a:latin typeface="Calibri"/>
              </a:rPr>
              <a:t>cst zyban ntari</a:t>
            </a:r>
            <a:br/>
            <a:r>
              <a:rPr b="false" i="false" strike="noStrike" sz="1200" u="none">
                <a:solidFill>
                  <a:srgbClr val="FFFFFF"/>
                </a:solidFill>
                <a:latin typeface="Calibri"/>
              </a:rPr>
              <a:t>zyban buprpin</a:t>
            </a:r>
            <a:br/>
            <a:r>
              <a:rPr b="false" i="false" strike="noStrike" sz="1200" u="none">
                <a:solidFill>
                  <a:srgbClr val="FFFFFF"/>
                </a:solidFill>
                <a:latin typeface="Calibri"/>
              </a:rPr>
              <a:t>where to buy zyban</a:t>
            </a:r>
            <a:br/>
            <a:r>
              <a:rPr b="false" i="false" strike="noStrike" sz="1200" u="none">
                <a:solidFill>
                  <a:srgbClr val="FFFFFF"/>
                </a:solidFill>
                <a:latin typeface="Calibri"/>
              </a:rPr>
              <a:t>The three Arab Gulf states have welcomed the end of the Muslim Brotherhood rule one stop loans "There's very little doubt that something serious is being planned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bula zyban 150mg</a:t>
            </a:r>
            <a:br/>
            <a:r>
              <a:rPr b="false" i="false" strike="noStrike" sz="1200" u="none">
                <a:solidFill>
                  <a:srgbClr val="FFFFFF"/>
                </a:solidFill>
                <a:latin typeface="Calibri"/>
              </a:rPr>
              <a:t>where t buy zyban</a:t>
            </a:r>
            <a:br/>
            <a:r>
              <a:rPr b="false" i="false" strike="noStrike" sz="1200" u="none">
                <a:solidFill>
                  <a:srgbClr val="FFFFFF"/>
                </a:solidFill>
                <a:latin typeface="Calibri"/>
              </a:rPr>
              <a:t>bupropiona e propranolol</a:t>
            </a:r>
            <a:br/>
            <a:r>
              <a:rPr b="false" i="false" strike="noStrike" sz="1200" u="none">
                <a:solidFill>
                  <a:srgbClr val="FFFFFF"/>
                </a:solidFill>
                <a:latin typeface="Calibri"/>
              </a:rPr>
              <a:t>bupropion xl online pharmacy</a:t>
            </a:r>
            <a:br/>
            <a:r>
              <a:rPr b="false" i="false" strike="noStrike" sz="1200" u="none">
                <a:solidFill>
                  <a:srgbClr val="FFFFFF"/>
                </a:solidFill>
                <a:latin typeface="Calibri"/>
              </a:rPr>
              <a:t>I hope things work out for you.</a:t>
            </a:r>
            <a:br/>
            <a:r>
              <a:rPr b="false" i="false" strike="noStrike" sz="1200" u="none">
                <a:solidFill>
                  <a:srgbClr val="FFFFFF"/>
                </a:solidFill>
                <a:latin typeface="Calibri"/>
              </a:rPr>
              <a:t>cost of generic bupropion</a:t>
            </a:r>
            <a:br/>
            <a:r>
              <a:rPr b="false" i="false" strike="noStrike" sz="1200" u="none">
                <a:solidFill>
                  <a:srgbClr val="FFFFFF"/>
                </a:solidFill>
                <a:latin typeface="Calibri"/>
              </a:rPr>
              <a:t>bupropion xl 150 mg generic manufacturers</a:t>
            </a:r>
            <a:br/>
            <a:r>
              <a:rPr b="false" i="false" strike="noStrike" sz="1200" u="none">
                <a:solidFill>
                  <a:srgbClr val="FFFFFF"/>
                </a:solidFill>
                <a:latin typeface="Calibri"/>
              </a:rPr>
              <a:t>The fastest flight path from the interception to Bagram takes the helicopter over Mr Karzai&amp;rsquo;s presidential palace</a:t>
            </a:r>
            <a:br/>
            <a:r>
              <a:rPr b="false" i="false" strike="noStrike" sz="1200" u="none">
                <a:solidFill>
                  <a:srgbClr val="FFFFFF"/>
                </a:solidFill>
                <a:latin typeface="Calibri"/>
              </a:rPr>
              <a:t>buy bupropion xl</a:t>
            </a:r>
            <a:br/>
            <a:r>
              <a:rPr b="false" i="false" strike="noStrike" sz="1200" u="none">
                <a:solidFill>
                  <a:srgbClr val="FFFFFF"/>
                </a:solidFill>
                <a:latin typeface="Calibri"/>
              </a:rPr>
              <a:t>generic bupropion sr 150 mg</a:t>
            </a:r>
            <a:br/>
            <a:r>
              <a:rPr b="false" i="false" strike="noStrike" sz="1200" u="none">
                <a:solidFill>
                  <a:srgbClr val="FFFFFF"/>
                </a:solidFill>
                <a:latin typeface="Calibri"/>
              </a:rPr>
              <a:t>zyban (buprpin) 150 mg</a:t>
            </a:r>
            <a:br/>
            <a:r>
              <a:rPr b="false" i="false" strike="noStrike" sz="1200" u="none">
                <a:solidFill>
                  <a:srgbClr val="FFFFFF"/>
                </a:solidFill>
                <a:latin typeface="Calibri"/>
              </a:rPr>
              <a:t>zyban rxlist</a:t>
            </a:r>
            <a:br/>
            <a:r>
              <a:rPr b="false" i="false" strike="noStrike" sz="1200" u="none">
                <a:solidFill>
                  <a:srgbClr val="FFFFFF"/>
                </a:solidFill>
                <a:latin typeface="Calibri"/>
              </a:rPr>
              <a:t>cheap bupropion sr</a:t>
            </a:r>
            <a:br/>
            <a:r>
              <a:rPr b="false" i="false" strike="noStrike" sz="1200" u="none">
                <a:solidFill>
                  <a:srgbClr val="FFFFFF"/>
                </a:solidFill>
                <a:latin typeface="Calibri"/>
              </a:rPr>
              <a:t>bula d medicament zyban</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zyban 150 mg bula</a:t>
            </a:r>
            <a:br/>
            <a:r>
              <a:rPr b="false" i="false" strike="noStrike" sz="1200" u="none">
                <a:solidFill>
                  <a:srgbClr val="FFFFFF"/>
                </a:solidFill>
                <a:latin typeface="Calibri"/>
              </a:rPr>
              <a:t>all my levels are at a dangerous stage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zyban generic price</a:t>
            </a:r>
            <a:br/>
            <a:r>
              <a:rPr b="false" i="false" strike="noStrike" sz="1200" u="none">
                <a:solidFill>
                  <a:srgbClr val="FFFFFF"/>
                </a:solidFill>
                <a:latin typeface="Calibri"/>
              </a:rPr>
              <a:t>The website loading speed is amazing</a:t>
            </a:r>
            <a:br/>
            <a:r>
              <a:rPr b="false" i="false" strike="noStrike" sz="1200" u="none">
                <a:solidFill>
                  <a:srgbClr val="FFFFFF"/>
                </a:solidFill>
                <a:latin typeface="Calibri"/>
              </a:rPr>
              <a:t>zyban nline n prescriptin cheap</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nn-prescriptin zyban</a:t>
            </a:r>
            <a:br/>
            <a:r>
              <a:rPr b="false" i="false" strike="noStrike" sz="1200" u="none">
                <a:solidFill>
                  <a:srgbClr val="FFFFFF"/>
                </a:solidFill>
                <a:latin typeface="Calibri"/>
              </a:rPr>
              <a:t>Being 42yrs old and on 20 tabs/day is depressing enough on it&amp;#039;s own let alone dealing with bipolar as well, lol..</a:t>
            </a:r>
            <a:br/>
            <a:r>
              <a:rPr b="false" i="false" strike="noStrike" sz="1200" u="none">
                <a:solidFill>
                  <a:srgbClr val="FFFFFF"/>
                </a:solidFill>
                <a:latin typeface="Calibri"/>
              </a:rPr>
              <a:t>zyban bulgaria</a:t>
            </a:r>
            <a:br/>
            <a:r>
              <a:rPr b="false" i="false" strike="noStrike" sz="1200" u="none">
                <a:solidFill>
                  <a:srgbClr val="FFFFFF"/>
                </a:solidFill>
                <a:latin typeface="Calibri"/>
              </a:rPr>
              <a:t>None of my friends or family have had to go through this</a:t>
            </a:r>
            <a:br/>
            <a:r>
              <a:rPr b="false" i="false" strike="noStrike" sz="1200" u="none">
                <a:solidFill>
                  <a:srgbClr val="FFFFFF"/>
                </a:solidFill>
                <a:latin typeface="Calibri"/>
              </a:rPr>
              <a:t>generic bupropion xl recall</a:t>
            </a:r>
            <a:br/>
            <a:r>
              <a:rPr b="false" i="false" strike="noStrike" sz="1200" u="none">
                <a:solidFill>
                  <a:srgbClr val="FFFFFF"/>
                </a:solidFill>
                <a:latin typeface="Calibri"/>
              </a:rPr>
              <a:t>purchase zyban online</a:t>
            </a:r>
            <a:br/>
            <a:r>
              <a:rPr b="false" i="false" strike="noStrike" sz="1200" u="none">
                <a:solidFill>
                  <a:srgbClr val="FFFFFF"/>
                </a:solidFill>
                <a:latin typeface="Calibri"/>
              </a:rPr>
              <a:t>much des zyban cst australia</a:t>
            </a:r>
            <a:br/>
            <a:r>
              <a:rPr b="false" i="false" strike="noStrike" sz="1200" u="none">
                <a:solidFill>
                  <a:srgbClr val="FFFFFF"/>
                </a:solidFill>
                <a:latin typeface="Calibri"/>
              </a:rPr>
              <a:t>cheap bupropion xl</a:t>
            </a:r>
            <a:br/>
            <a:r>
              <a:rPr b="false" i="false" strike="noStrike" sz="1200" u="none">
                <a:solidFill>
                  <a:srgbClr val="FFFFFF"/>
                </a:solidFill>
                <a:latin typeface="Calibri"/>
              </a:rPr>
              <a:t>Este medicamento no curar una infeccin vaginal por hongos.</a:t>
            </a:r>
            <a:br/>
            <a:r>
              <a:rPr b="false" i="false" strike="noStrike" sz="1200" u="none">
                <a:solidFill>
                  <a:srgbClr val="FFFFFF"/>
                </a:solidFill>
                <a:latin typeface="Calibri"/>
              </a:rPr>
              <a:t>hw much des zyban cst in ntari</a:t>
            </a:r>
            <a:br/>
            <a:r>
              <a:rPr b="false" i="false" strike="noStrike" sz="1200" u="none">
                <a:solidFill>
                  <a:srgbClr val="FFFFFF"/>
                </a:solidFill>
                <a:latin typeface="Calibri"/>
              </a:rPr>
              <a:t>wellbutrin generic bupropion $4</a:t>
            </a:r>
            <a:br/>
            <a:r>
              <a:rPr b="false" i="false" strike="noStrike" sz="1200" u="none">
                <a:solidFill>
                  <a:srgbClr val="FFFFFF"/>
                </a:solidFill>
                <a:latin typeface="Calibri"/>
              </a:rPr>
              <a:t>Obviously there are rural areas where some teenagers would have difficulty, but there are many helpful resources out there.</a:t>
            </a:r>
            <a:br/>
            <a:r>
              <a:rPr b="false" i="false" strike="noStrike" sz="1200" u="none">
                <a:solidFill>
                  <a:srgbClr val="FFFFFF"/>
                </a:solidFill>
                <a:latin typeface="Calibri"/>
              </a:rPr>
              <a:t>bula d remedi zyban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zyban nline</a:t>
            </a:r>
            <a:br/>
            <a:r>
              <a:rPr b="false" i="false" strike="noStrike" sz="1200" u="none">
                <a:solidFill>
                  <a:srgbClr val="FFFFFF"/>
                </a:solidFill>
                <a:latin typeface="Calibri"/>
              </a:rPr>
              <a:t>zyban 150</a:t>
            </a:r>
            <a:br/>
            <a:r>
              <a:rPr b="false" i="false" strike="noStrike" sz="1200" u="none">
                <a:solidFill>
                  <a:srgbClr val="FFFFFF"/>
                </a:solidFill>
                <a:latin typeface="Calibri"/>
              </a:rPr>
              <a:t>price of zyban</a:t>
            </a:r>
            <a:br/>
            <a:r>
              <a:rPr b="false" i="false" strike="noStrike" sz="1200" u="none">
                <a:solidFill>
                  <a:srgbClr val="FFFFFF"/>
                </a:solidFill>
                <a:latin typeface="Calibri"/>
              </a:rPr>
              <a:t>buy zyban n rx</a:t>
            </a:r>
            <a:br/>
            <a:r>
              <a:rPr b="false" i="false" strike="noStrike" sz="1200" u="none">
                <a:solidFill>
                  <a:srgbClr val="FFFFFF"/>
                </a:solidFill>
                <a:latin typeface="Calibri"/>
              </a:rPr>
              <a:t>There was no specific pattern of cardiovascular malformations.Overall, however, a causal relationship has not been established.</a:t>
            </a:r>
            <a:br/>
            <a:r>
              <a:rPr b="false" i="false" strike="noStrike" sz="1200" u="none">
                <a:solidFill>
                  <a:srgbClr val="FFFFFF"/>
                </a:solidFill>
                <a:latin typeface="Calibri"/>
              </a:rPr>
              <a:t>zyban buy uk</a:t>
            </a:r>
            <a:br/>
            <a:r>
              <a:rPr b="false" i="false" strike="noStrike" sz="1200" u="none">
                <a:solidFill>
                  <a:srgbClr val="FFFFFF"/>
                </a:solidFill>
                <a:latin typeface="Calibri"/>
              </a:rPr>
              <a:t>propranolol bupropion</a:t>
            </a:r>
            <a:br/>
            <a:r>
              <a:rPr b="false" i="false" strike="noStrike" sz="1200" u="none">
                <a:solidFill>
                  <a:srgbClr val="FFFFFF"/>
                </a:solidFill>
                <a:latin typeface="Calibri"/>
              </a:rPr>
              <a:t>zyban canada price</a:t>
            </a:r>
            <a:br/>
            <a:r>
              <a:rPr b="false" i="false" strike="noStrike" sz="1200" u="none">
                <a:solidFill>
                  <a:srgbClr val="FFFFFF"/>
                </a:solidFill>
                <a:latin typeface="Calibri"/>
              </a:rPr>
              <a:t>Emocionados de unitedhealthcare se</a:t>
            </a:r>
            <a:br/>
            <a:r>
              <a:rPr b="false" i="false" strike="noStrike" sz="1200" u="none">
                <a:solidFill>
                  <a:srgbClr val="FFFFFF"/>
                </a:solidFill>
                <a:latin typeface="Calibri"/>
              </a:rPr>
              <a:t>get prescriptin zyban</a:t>
            </a:r>
            <a:br/>
            <a:r>
              <a:rPr b="false" i="false" strike="noStrike" sz="1200" u="none">
                <a:solidFill>
                  <a:srgbClr val="FFFFFF"/>
                </a:solidFill>
                <a:latin typeface="Calibri"/>
              </a:rPr>
              <a:t>rder zyban n prescriptin</a:t>
            </a:r>
            <a:br/>
            <a:r>
              <a:rPr b="false" i="false" strike="noStrike" sz="1200" u="none">
                <a:solidFill>
                  <a:srgbClr val="FFFFFF"/>
                </a:solidFill>
                <a:latin typeface="Calibri"/>
              </a:rPr>
              <a:t>buy zyban nline uk</a:t>
            </a:r>
            <a:br/>
            <a:r>
              <a:rPr b="false" i="false" strike="noStrike" sz="1200" u="none">
                <a:solidFill>
                  <a:srgbClr val="FFFFFF"/>
                </a:solidFill>
                <a:latin typeface="Calibri"/>
              </a:rPr>
              <a:t>bupropion hcl generic wellbutrin</a:t>
            </a:r>
            <a:br/>
            <a:r>
              <a:rPr b="false" i="false" strike="noStrike" sz="1200" u="none">
                <a:solidFill>
                  <a:srgbClr val="FFFFFF"/>
                </a:solidFill>
                <a:latin typeface="Calibri"/>
              </a:rPr>
              <a:t>buy bupropion hcl xl</a:t>
            </a:r>
            <a:br/>
            <a:r>
              <a:rPr b="false" i="false" strike="noStrike" sz="1200" u="none">
                <a:solidFill>
                  <a:srgbClr val="FFFFFF"/>
                </a:solidFill>
                <a:latin typeface="Calibri"/>
              </a:rPr>
              <a:t>buy bupropion hcl xl 150 mg</a:t>
            </a:r>
            <a:br/>
            <a:r>
              <a:rPr b="false" i="false" strike="noStrike" sz="1200" u="none">
                <a:solidFill>
                  <a:srgbClr val="FFFFFF"/>
                </a:solidFill>
                <a:latin typeface="Calibri"/>
              </a:rPr>
              <a:t>cheap order zyban</a:t>
            </a:r>
            <a:br/>
            <a:r>
              <a:rPr b="false" i="false" strike="noStrike" sz="1200" u="none">
                <a:solidFill>
                  <a:srgbClr val="FFFFFF"/>
                </a:solidFill>
                <a:latin typeface="Calibri"/>
              </a:rPr>
              <a:t>generic zyban smking cessatin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much des zyban cst nz</a:t>
            </a:r>
            <a:br/>
            <a:r>
              <a:rPr b="false" i="false" strike="noStrike" sz="1200" u="none">
                <a:solidFill>
                  <a:srgbClr val="FFFFFF"/>
                </a:solidFill>
                <a:latin typeface="Calibri"/>
              </a:rPr>
              <a:t>Nonhormonal contraception should be considered in women with uncontrolled dyslipidemias</a:t>
            </a:r>
            <a:br/>
            <a:r>
              <a:rPr b="false" i="false" strike="noStrike" sz="1200" u="none">
                <a:solidFill>
                  <a:srgbClr val="FFFFFF"/>
                </a:solidFill>
                <a:latin typeface="Calibri"/>
              </a:rPr>
              <a:t>zyban prescriptin drug</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zyban cst</a:t>
            </a:r>
            <a:br/>
            <a:r>
              <a:rPr b="false" i="false" strike="noStrike" sz="1200" u="none">
                <a:solidFill>
                  <a:srgbClr val="FFFFFF"/>
                </a:solidFill>
                <a:latin typeface="Calibri"/>
              </a:rPr>
              <a:t>generic zyban cst</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buy zyban n prescriptin</a:t>
            </a:r>
            <a:br/>
            <a:r>
              <a:rPr b="false" i="false" strike="noStrike" sz="1200" u="none">
                <a:solidFill>
                  <a:srgbClr val="FFFFFF"/>
                </a:solidFill>
                <a:latin typeface="Calibri"/>
              </a:rPr>
              <a:t>I have been on 20mg Paxil for 14 years</a:t>
            </a:r>
            <a:br/>
            <a:r>
              <a:rPr b="false" i="false" strike="noStrike" sz="1200" u="none">
                <a:solidFill>
                  <a:srgbClr val="FFFFFF"/>
                </a:solidFill>
                <a:latin typeface="Calibri"/>
              </a:rPr>
              <a:t>zyban bula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2015-12-20T01:17:13+04:00</dcterms:created>
  <dcterms:modified xsi:type="dcterms:W3CDTF">2015-12-20T01:17:13+04:00</dcterms:modified>
  <dc:title>Zyban Price Uk - Order Bupropion Uk</dc:title>
  <dc:description>Generic bupropion hcl xl reviews, hw much zyban cst, price f zyban, prescriptin zyban, zyban csts, buy zyban nline uk, buy bupropion hcl xl</dc:description>
  <dc:subject>Zyban Price Uk - Order Bupropion Uk</dc:subject>
  <cp:keywords>generic bupropion sr problems, much des zyban cst ntari, order bupropion xl online, generic zyban 150 mg buy, generic bupropion reviews, bupropion sr generic price, zyban bulgaria, cheap bupropion xl, zyban buy uk, buy zyban n prescriptin</cp:keywords>
  <cp:category/>
</cp:coreProperties>
</file>