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7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8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9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Premarin Cream Uk</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will premarin cream go generic</a:t>
            </a:r>
            <a:br/>
            <a:r>
              <a:rPr b="false" i="false" strike="noStrike" sz="1200" u="none">
                <a:solidFill>
                  <a:srgbClr val="FFFFFF"/>
                </a:solidFill>
                <a:latin typeface="Calibri"/>
              </a:rPr>
              <a:t>premarin 0.625 mg indications</a:t>
            </a:r>
            <a:br/>
            <a:r>
              <a:rPr b="false" i="false" strike="noStrike" sz="1200" u="none">
                <a:solidFill>
                  <a:srgbClr val="FFFFFF"/>
                </a:solidFill>
                <a:latin typeface="Calibri"/>
              </a:rPr>
              <a:t>buy premarin cream online</a:t>
            </a:r>
            <a:br/>
            <a:r>
              <a:rPr b="false" i="false" strike="noStrike" sz="1200" u="none">
                <a:solidFill>
                  <a:srgbClr val="FFFFFF"/>
                </a:solidFill>
                <a:latin typeface="Calibri"/>
              </a:rPr>
              <a:t>if it gets really bad just ask for a weak benzo.i hope this helps a little...</a:t>
            </a:r>
            <a:br/>
            <a:r>
              <a:rPr b="false" i="false" strike="noStrike" sz="1200" u="none">
                <a:solidFill>
                  <a:srgbClr val="FFFFFF"/>
                </a:solidFill>
                <a:latin typeface="Calibri"/>
              </a:rPr>
              <a:t>where can i buy premarin cheap</a:t>
            </a:r>
            <a:br/>
            <a:r>
              <a:rPr b="false" i="false" strike="noStrike" sz="1200" u="none">
                <a:solidFill>
                  <a:srgbClr val="FFFFFF"/>
                </a:solidFill>
                <a:latin typeface="Calibri"/>
              </a:rPr>
              <a:t>The wound broke down and continually drained</a:t>
            </a:r>
            <a:br/>
            <a:r>
              <a:rPr b="false" i="false" strike="noStrike" sz="1200" u="none">
                <a:solidFill>
                  <a:srgbClr val="FFFFFF"/>
                </a:solidFill>
                <a:latin typeface="Calibri"/>
              </a:rPr>
              <a:t>premarin cost canada</a:t>
            </a:r>
            <a:br/>
            <a:r>
              <a:rPr b="false" i="false" strike="noStrike" sz="1200" u="none">
                <a:solidFill>
                  <a:srgbClr val="FFFFFF"/>
                </a:solidFill>
                <a:latin typeface="Calibri"/>
              </a:rPr>
              <a:t>buy cheap premarin online</a:t>
            </a:r>
            <a:br/>
            <a:r>
              <a:rPr b="false" i="false" strike="noStrike" sz="1200" u="none">
                <a:solidFill>
                  <a:srgbClr val="FFFFFF"/>
                </a:solidFill>
                <a:latin typeface="Calibri"/>
              </a:rPr>
              <a:t>premarin tablets 0.625 mg</a:t>
            </a:r>
            <a:br/>
            <a:r>
              <a:rPr b="false" i="false" strike="noStrike" sz="1200" u="none">
                <a:solidFill>
                  <a:srgbClr val="FFFFFF"/>
                </a:solidFill>
                <a:latin typeface="Calibri"/>
              </a:rPr>
              <a:t>cost of premarin 1.25 mg</a:t>
            </a:r>
            <a:br/>
            <a:r>
              <a:rPr b="false" i="false" strike="noStrike" sz="1200" u="none">
                <a:solidFill>
                  <a:srgbClr val="FFFFFF"/>
                </a:solidFill>
                <a:latin typeface="Calibri"/>
              </a:rPr>
              <a:t>The government should be outraged</a:t>
            </a:r>
            <a:br/>
            <a:r>
              <a:rPr b="false" i="false" strike="noStrike" sz="1200" u="none">
                <a:solidFill>
                  <a:srgbClr val="FFFFFF"/>
                </a:solidFill>
                <a:latin typeface="Calibri"/>
              </a:rPr>
              <a:t>premarin 0.625 mg coupon</a:t>
            </a:r>
            <a:br/>
            <a:r>
              <a:rPr b="false" i="false" strike="noStrike" sz="1200" u="none">
                <a:solidFill>
                  <a:srgbClr val="FFFFFF"/>
                </a:solidFill>
                <a:latin typeface="Calibri"/>
              </a:rPr>
              <a:t>generic premarin tablets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premarin 0.3 mg tablet</a:t>
            </a:r>
            <a:br/>
            <a:r>
              <a:rPr b="false" i="false" strike="noStrike" sz="1200" u="none">
                <a:solidFill>
                  <a:srgbClr val="FFFFFF"/>
                </a:solidFill>
                <a:latin typeface="Calibri"/>
              </a:rPr>
              <a:t>I had no bleeding up until july 2013 where there was a few days when I had light bleeding</a:t>
            </a:r>
            <a:br/>
            <a:r>
              <a:rPr b="false" i="false" strike="noStrike" sz="1200" u="none">
                <a:solidFill>
                  <a:srgbClr val="FFFFFF"/>
                </a:solidFill>
                <a:latin typeface="Calibri"/>
              </a:rPr>
              <a:t>where can i buy premarin cream</a:t>
            </a:r>
            <a:br/>
            <a:r>
              <a:rPr b="false" i="false" strike="noStrike" sz="1200" u="none">
                <a:solidFill>
                  <a:srgbClr val="FFFFFF"/>
                </a:solidFill>
                <a:latin typeface="Calibri"/>
              </a:rPr>
              <a:t>premarin 0.625 mg price in india</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r>
              <a:rPr b="false" i="false" strike="noStrike" sz="1200" u="none">
                <a:solidFill>
                  <a:srgbClr val="FFFFFF"/>
                </a:solidFill>
                <a:latin typeface="Calibri"/>
              </a:rPr>
              <a:t>premarin mg</a:t>
            </a:r>
            <a:br/>
            <a:r>
              <a:rPr b="false" i="false" strike="noStrike" sz="1200" u="none">
                <a:solidFill>
                  <a:srgbClr val="FFFFFF"/>
                </a:solidFill>
                <a:latin typeface="Calibri"/>
              </a:rPr>
              <a:t>And in Minnesota a few years ago, there was a statewide "experiment" with the anti-seizure drug Dilantin and its generic, phenytoin</a:t>
            </a:r>
            <a:br/>
            <a:r>
              <a:rPr b="false" i="false" strike="noStrike" sz="1200" u="none">
                <a:solidFill>
                  <a:srgbClr val="FFFFFF"/>
                </a:solidFill>
                <a:latin typeface="Calibri"/>
              </a:rPr>
              <a:t>premarin 0.3 mg effets secondaires</a:t>
            </a:r>
            <a:br/>
            <a:r>
              <a:rPr b="false" i="false" strike="noStrike" sz="1200" u="none">
                <a:solidFill>
                  <a:srgbClr val="FFFFFF"/>
                </a:solidFill>
                <a:latin typeface="Calibri"/>
              </a:rPr>
              <a:t>premarin price philippines</a:t>
            </a:r>
            <a:br/>
            <a:r>
              <a:rPr b="false" i="false" strike="noStrike" sz="1200" u="none">
                <a:solidFill>
                  <a:srgbClr val="FFFFFF"/>
                </a:solidFill>
                <a:latin typeface="Calibri"/>
              </a:rPr>
              <a:t>The price must include all taxes</a:t>
            </a:r>
            <a:br/>
            <a:r>
              <a:rPr b="false" i="false" strike="noStrike" sz="1200" u="none">
                <a:solidFill>
                  <a:srgbClr val="FFFFFF"/>
                </a:solidFill>
                <a:latin typeface="Calibri"/>
              </a:rPr>
              <a:t>premarin 0.3 mg cost</a:t>
            </a:r>
            <a:br/>
            <a:r>
              <a:rPr b="false" i="false" strike="noStrike" sz="1200" u="none">
                <a:solidFill>
                  <a:srgbClr val="FFFFFF"/>
                </a:solidFill>
                <a:latin typeface="Calibri"/>
              </a:rPr>
              <a:t>premarin price walmart</a:t>
            </a:r>
            <a:br/>
            <a:r>
              <a:rPr b="false" i="false" strike="noStrike" sz="1200" u="none">
                <a:solidFill>
                  <a:srgbClr val="FFFFFF"/>
                </a:solidFill>
                <a:latin typeface="Calibri"/>
              </a:rPr>
              <a:t>The study enrolled103 patients (40 male, 63 female) age 12 to 17 years with episodic migraineheadaches with or without aura</a:t>
            </a:r>
            <a:br/>
            <a:r>
              <a:rPr b="false" i="false" strike="noStrike" sz="1200" u="none">
                <a:solidFill>
                  <a:srgbClr val="FFFFFF"/>
                </a:solidFill>
                <a:latin typeface="Calibri"/>
              </a:rPr>
              <a:t>premarin o 625 mg</a:t>
            </a:r>
            <a:br/>
            <a:r>
              <a:rPr b="false" i="false" strike="noStrike" sz="1200" u="none">
                <a:solidFill>
                  <a:srgbClr val="FFFFFF"/>
                </a:solidFill>
                <a:latin typeface="Calibri"/>
              </a:rPr>
              <a:t>premarin price costco</a:t>
            </a:r>
            <a:br/>
            <a:r>
              <a:rPr b="false" i="false" strike="noStrike" sz="1200" u="none">
                <a:solidFill>
                  <a:srgbClr val="FFFFFF"/>
                </a:solidFill>
                <a:latin typeface="Calibri"/>
              </a:rPr>
              <a:t>premarin .625 mg generic</a:t>
            </a:r>
            <a:br/>
            <a:r>
              <a:rPr b="false" i="false" strike="noStrike" sz="1200" u="none">
                <a:solidFill>
                  <a:srgbClr val="FFFFFF"/>
                </a:solidFill>
                <a:latin typeface="Calibri"/>
              </a:rPr>
              <a:t>I REALLY want to hold out to see if this combination is work, but my moods are just so unpredictable that I can barely take it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premarin cost increase</a:t>
            </a:r>
            <a:br/>
            <a:r>
              <a:rPr b="false" i="false" strike="noStrike" sz="1200" u="none">
                <a:solidFill>
                  <a:srgbClr val="FFFFFF"/>
                </a:solidFill>
                <a:latin typeface="Calibri"/>
              </a:rPr>
              <a:t>does premarin cream come in generic</a:t>
            </a:r>
            <a:br/>
            <a:r>
              <a:rPr b="false" i="false" strike="noStrike" sz="1200" u="none">
                <a:solidFill>
                  <a:srgbClr val="FFFFFF"/>
                </a:solidFill>
                <a:latin typeface="Calibri"/>
              </a:rPr>
              <a:t>buy premarin</a:t>
            </a:r>
            <a:br/>
            <a:r>
              <a:rPr b="false" i="false" strike="noStrike" sz="1200" u="none">
                <a:solidFill>
                  <a:srgbClr val="FFFFFF"/>
                </a:solidFill>
                <a:latin typeface="Calibri"/>
              </a:rPr>
              <a:t>premarin vag .625mg</a:t>
            </a:r>
            <a:br/>
            <a:r>
              <a:rPr b="false" i="false" strike="noStrike" sz="1200" u="none">
                <a:solidFill>
                  <a:srgbClr val="FFFFFF"/>
                </a:solidFill>
                <a:latin typeface="Calibri"/>
              </a:rPr>
              <a:t>premarin costco pharmacy</a:t>
            </a:r>
            <a:br/>
            <a:r>
              <a:rPr b="false" i="false" strike="noStrike" sz="1200" u="none">
                <a:solidFill>
                  <a:srgbClr val="FFFFFF"/>
                </a:solidFill>
                <a:latin typeface="Calibri"/>
              </a:rPr>
              <a:t>premarin cream prices costco</a:t>
            </a:r>
            <a:br/>
            <a:r>
              <a:rPr b="false" i="false" strike="noStrike" sz="1200" u="none">
                <a:solidFill>
                  <a:srgbClr val="FFFFFF"/>
                </a:solidFill>
                <a:latin typeface="Calibri"/>
              </a:rPr>
              <a:t>generic premarin</a:t>
            </a:r>
            <a:br/>
            <a:r>
              <a:rPr b="false" i="false" strike="noStrike" sz="1200" u="none">
                <a:solidFill>
                  <a:srgbClr val="FFFFFF"/>
                </a:solidFill>
                <a:latin typeface="Calibri"/>
              </a:rPr>
              <a:t>Patients were assigned to the trials based upon exercise ability</a:t>
            </a:r>
            <a:br/>
            <a:r>
              <a:rPr b="false" i="false" strike="noStrike" sz="1200" u="none">
                <a:solidFill>
                  <a:srgbClr val="FFFFFF"/>
                </a:solidFill>
                <a:latin typeface="Calibri"/>
              </a:rPr>
              <a:t>premarin cream price in india</a:t>
            </a:r>
            <a:br/>
            <a:r>
              <a:rPr b="false" i="false" strike="noStrike" sz="1200" u="none">
                <a:solidFill>
                  <a:srgbClr val="FFFFFF"/>
                </a:solidFill>
                <a:latin typeface="Calibri"/>
              </a:rPr>
              <a:t>Its apparent SSRI&amp;#039;s and SSNRI&amp;#039;s arent right for me</a:t>
            </a:r>
            <a:br/>
            <a:r>
              <a:rPr b="false" i="false" strike="noStrike" sz="1200" u="none">
                <a:solidFill>
                  <a:srgbClr val="FFFFFF"/>
                </a:solidFill>
                <a:latin typeface="Calibri"/>
              </a:rPr>
              <a:t>premarin .625 mg price</a:t>
            </a:r>
            <a:br/>
            <a:r>
              <a:rPr b="false" i="false" strike="noStrike" sz="1200" u="none">
                <a:solidFill>
                  <a:srgbClr val="FFFFFF"/>
                </a:solidFill>
                <a:latin typeface="Calibri"/>
              </a:rPr>
              <a:t>premarin 0.625 mg price</a:t>
            </a:r>
            <a:br/>
            <a:r>
              <a:rPr b="false" i="false" strike="noStrike" sz="1200" u="none">
                <a:solidFill>
                  <a:srgbClr val="FFFFFF"/>
                </a:solidFill>
                <a:latin typeface="Calibri"/>
              </a:rPr>
              <a:t>premarin .625 mg cream</a:t>
            </a:r>
            <a:br/>
            <a:r>
              <a:rPr b="false" i="false" strike="noStrike" sz="1200" u="none">
                <a:solidFill>
                  <a:srgbClr val="FFFFFF"/>
                </a:solidFill>
                <a:latin typeface="Calibri"/>
              </a:rPr>
              <a:t>premarin 0.625 mg gm cream</a:t>
            </a:r>
            <a:br/>
            <a:r>
              <a:rPr b="false" i="false" strike="noStrike" sz="1200" u="none">
                <a:solidFill>
                  <a:srgbClr val="FFFFFF"/>
                </a:solidFill>
                <a:latin typeface="Calibri"/>
              </a:rPr>
              <a:t>low cost premarin tablets</a:t>
            </a:r>
            <a:br/>
            <a:r>
              <a:rPr b="false" i="false" strike="noStrike" sz="1200" u="none">
                <a:solidFill>
                  <a:srgbClr val="FFFFFF"/>
                </a:solidFill>
                <a:latin typeface="Calibri"/>
              </a:rPr>
              <a:t>"It could well explain the adverse events people have described."</a:t>
            </a:r>
            <a:br/>
            <a:r>
              <a:rPr b="false" i="false" strike="noStrike" sz="1200" u="none">
                <a:solidFill>
                  <a:srgbClr val="FFFFFF"/>
                </a:solidFill>
                <a:latin typeface="Calibri"/>
              </a:rPr>
              <a:t>buy premarin tablets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premarin room 0.625 mg</a:t>
            </a:r>
            <a:br/>
            <a:r>
              <a:rPr b="false" i="false" strike="noStrike" sz="1200" u="none">
                <a:solidFill>
                  <a:srgbClr val="FFFFFF"/>
                </a:solidFill>
                <a:latin typeface="Calibri"/>
              </a:rPr>
              <a:t>premarin price this drug</a:t>
            </a:r>
            <a:br/>
            <a:r>
              <a:rPr b="false" i="false" strike="noStrike" sz="1200" u="none">
                <a:solidFill>
                  <a:srgbClr val="FFFFFF"/>
                </a:solidFill>
                <a:latin typeface="Calibri"/>
              </a:rPr>
              <a:t>Which means you shouldn''t take any supplements which contain vit a, while dealing with your treatment</a:t>
            </a:r>
            <a:br/>
            <a:r>
              <a:rPr b="false" i="false" strike="noStrike" sz="1200" u="none">
                <a:solidFill>
                  <a:srgbClr val="FFFFFF"/>
                </a:solidFill>
                <a:latin typeface="Calibri"/>
              </a:rPr>
              <a:t>premarin online</a:t>
            </a:r>
            <a:br/>
            <a:r>
              <a:rPr b="false" i="false" strike="noStrike" sz="1200" u="none">
                <a:solidFill>
                  <a:srgbClr val="FFFFFF"/>
                </a:solidFill>
                <a:latin typeface="Calibri"/>
              </a:rPr>
              <a:t>premarin online uk</a:t>
            </a:r>
            <a:br/>
            <a:r>
              <a:rPr b="false" i="false" strike="noStrike" sz="1200" u="none">
                <a:solidFill>
                  <a:srgbClr val="FFFFFF"/>
                </a:solidFill>
                <a:latin typeface="Calibri"/>
              </a:rPr>
              <a:t>In people with FTD, benzodiazepines have been associated with an increase in behavioral problems and impair both memory and psychomotor skills</a:t>
            </a:r>
            <a:br/>
            <a:r>
              <a:rPr b="false" i="false" strike="noStrike" sz="1200" u="none">
                <a:solidFill>
                  <a:srgbClr val="FFFFFF"/>
                </a:solidFill>
                <a:latin typeface="Calibri"/>
              </a:rPr>
              <a:t>mail order premarin</a:t>
            </a:r>
            <a:br/>
            <a:r>
              <a:rPr b="false" i="false" strike="noStrike" sz="1200" u="none">
                <a:solidFill>
                  <a:srgbClr val="FFFFFF"/>
                </a:solidFill>
                <a:latin typeface="Calibri"/>
              </a:rPr>
              <a:t>Patients who are not successful are asked to return to consider alternative forms of therapy.</a:t>
            </a:r>
            <a:br/>
            <a:r>
              <a:rPr b="false" i="false" strike="noStrike" sz="1200" u="none">
                <a:solidFill>
                  <a:srgbClr val="FFFFFF"/>
                </a:solidFill>
                <a:latin typeface="Calibri"/>
              </a:rPr>
              <a:t>buy premarin 1.25 mg</a:t>
            </a:r>
            <a:br/>
            <a:r>
              <a:rPr b="false" i="false" strike="noStrike" sz="1200" u="none">
                <a:solidFill>
                  <a:srgbClr val="FFFFFF"/>
                </a:solidFill>
                <a:latin typeface="Calibri"/>
              </a:rPr>
              <a:t>order premarin online</a:t>
            </a:r>
            <a:br/>
            <a:r>
              <a:rPr b="false" i="false" strike="noStrike" sz="1200" u="none">
                <a:solidFill>
                  <a:srgbClr val="FFFFFF"/>
                </a:solidFill>
                <a:latin typeface="Calibri"/>
              </a:rPr>
              <a:t>premarin 1.25 mg price</a:t>
            </a:r>
            <a:br/>
            <a:r>
              <a:rPr b="false" i="false" strike="noStrike" sz="1200" u="none">
                <a:solidFill>
                  <a:srgbClr val="FFFFFF"/>
                </a:solidFill>
                <a:latin typeface="Calibri"/>
              </a:rPr>
              <a:t>premarin 0.625 mg bula</a:t>
            </a:r>
            <a:br/>
            <a:r>
              <a:rPr b="false" i="false" strike="noStrike" sz="1200" u="none">
                <a:solidFill>
                  <a:srgbClr val="FFFFFF"/>
                </a:solidFill>
                <a:latin typeface="Calibri"/>
              </a:rPr>
              <a:t>buy cheap premarin</a:t>
            </a:r>
            <a:br/>
            <a:r>
              <a:rPr b="false" i="false" strike="noStrike" sz="1200" u="none">
                <a:solidFill>
                  <a:srgbClr val="FFFFFF"/>
                </a:solidFill>
                <a:latin typeface="Calibri"/>
              </a:rPr>
              <a:t>This is the only thing that has completely cleared my acne</a:t>
            </a:r>
            <a:br/>
            <a:r>
              <a:rPr b="false" i="false" strike="noStrike" sz="1200" u="none">
                <a:solidFill>
                  <a:srgbClr val="FFFFFF"/>
                </a:solidFill>
                <a:latin typeface="Calibri"/>
              </a:rPr>
              <a:t>premarin prices us</a:t>
            </a:r>
            <a:br/>
            <a:r>
              <a:rPr b="false" i="false" strike="noStrike" sz="1200" u="none">
                <a:solidFill>
                  <a:srgbClr val="FFFFFF"/>
                </a:solidFill>
                <a:latin typeface="Calibri"/>
              </a:rPr>
              <a:t>is there a generic for premarin tablets</a:t>
            </a:r>
            <a:br/>
            <a:r>
              <a:rPr b="false" i="false" strike="noStrike" sz="1200" u="none">
                <a:solidFill>
                  <a:srgbClr val="FFFFFF"/>
                </a:solidFill>
                <a:latin typeface="Calibri"/>
              </a:rPr>
              <a:t>This is the only over-the-counter medicine that is really important to take, both prior to and during pregnancy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premarin 0.3 mg reviews</a:t>
            </a:r>
            <a:br/>
            <a:r>
              <a:rPr b="false" i="false" strike="noStrike" sz="1200" u="none">
                <a:solidFill>
                  <a:srgbClr val="FFFFFF"/>
                </a:solidFill>
                <a:latin typeface="Calibri"/>
              </a:rPr>
              <a:t>premarin online canada</a:t>
            </a:r>
            <a:br/>
            <a:r>
              <a:rPr b="false" i="false" strike="noStrike" sz="1200" u="none">
                <a:solidFill>
                  <a:srgbClr val="FFFFFF"/>
                </a:solidFill>
                <a:latin typeface="Calibri"/>
              </a:rPr>
              <a:t>Mifepristone followed 1 to 3 days later by vaginal misoprostol is, at the current time, the most effective regimen available to women</a:t>
            </a:r>
            <a:br/>
            <a:r>
              <a:rPr b="false" i="false" strike="noStrike" sz="1200" u="none">
                <a:solidFill>
                  <a:srgbClr val="FFFFFF"/>
                </a:solidFill>
                <a:latin typeface="Calibri"/>
              </a:rPr>
              <a:t>wyeth premarin 0.3 mg</a:t>
            </a:r>
            <a:br/>
            <a:r>
              <a:rPr b="false" i="false" strike="noStrike" sz="1200" u="none">
                <a:solidFill>
                  <a:srgbClr val="FFFFFF"/>
                </a:solidFill>
                <a:latin typeface="Calibri"/>
              </a:rPr>
              <a:t>The study found that taking proton pump inhibitors in early pregnancy was associated with a doubling in the risk of newborn cardiac birth defects, such as septal defect.</a:t>
            </a:r>
            <a:br/>
            <a:r>
              <a:rPr b="false" i="false" strike="noStrike" sz="1200" u="none">
                <a:solidFill>
                  <a:srgbClr val="FFFFFF"/>
                </a:solidFill>
                <a:latin typeface="Calibri"/>
              </a:rPr>
              <a:t>buy generic premarin cream</a:t>
            </a:r>
            <a:br/>
            <a:r>
              <a:rPr b="false" i="false" strike="noStrike" sz="1200" u="none">
                <a:solidFill>
                  <a:srgbClr val="FFFFFF"/>
                </a:solidFill>
                <a:latin typeface="Calibri"/>
              </a:rPr>
              <a:t>Both brands of methylprednisolone injection contain benzyl alcohol, which may cause serious unwanted effects in premature infants.</a:t>
            </a:r>
            <a:br/>
            <a:r>
              <a:rPr b="false" i="false" strike="noStrike" sz="1200" u="none">
                <a:solidFill>
                  <a:srgbClr val="FFFFFF"/>
                </a:solidFill>
                <a:latin typeface="Calibri"/>
              </a:rPr>
              <a:t>premarin 0.625 mg dosage</a:t>
            </a:r>
            <a:br/>
            <a:r>
              <a:rPr b="false" i="false" strike="noStrike" sz="1200" u="none">
                <a:solidFill>
                  <a:srgbClr val="FFFFFF"/>
                </a:solidFill>
                <a:latin typeface="Calibri"/>
              </a:rPr>
              <a:t>premarin 1.25 mg uses</a:t>
            </a:r>
            <a:br/>
            <a:r>
              <a:rPr b="false" i="false" strike="noStrike" sz="1200" u="none">
                <a:solidFill>
                  <a:srgbClr val="FFFFFF"/>
                </a:solidFill>
                <a:latin typeface="Calibri"/>
              </a:rPr>
              <a:t>How much minoxidil will I need and how long will it take to cover the patches and grow an even beard</a:t>
            </a:r>
            <a:br/>
            <a:r>
              <a:rPr b="false" i="false" strike="noStrike" sz="1200" u="none">
                <a:solidFill>
                  <a:srgbClr val="FFFFFF"/>
                </a:solidFill>
                <a:latin typeface="Calibri"/>
              </a:rPr>
              <a:t>purchase premarin</a:t>
            </a:r>
            <a:br/>
            <a:r>
              <a:rPr b="false" i="false" strike="noStrike" sz="1200" u="none">
                <a:solidFill>
                  <a:srgbClr val="FFFFFF"/>
                </a:solidFill>
                <a:latin typeface="Calibri"/>
              </a:rPr>
              <a:t>Mocht het niet verminderen dan kan je altijd een foto van je huid per e-mail toesturen: info@dr-jetskeultee.nl.</a:t>
            </a:r>
            <a:br/>
            <a:r>
              <a:rPr b="false" i="false" strike="noStrike" sz="1200" u="none">
                <a:solidFill>
                  <a:srgbClr val="FFFFFF"/>
                </a:solidFill>
                <a:latin typeface="Calibri"/>
              </a:rPr>
              <a:t>premarin 0.625 mg cream</a:t>
            </a:r>
            <a:br/>
            <a:r>
              <a:rPr b="false" i="false" strike="noStrike" sz="1200" u="none">
                <a:solidFill>
                  <a:srgbClr val="FFFFFF"/>
                </a:solidFill>
                <a:latin typeface="Calibri"/>
              </a:rPr>
              <a:t>premarin tablets cost</a:t>
            </a:r>
            <a:br/>
            <a:r>
              <a:rPr b="false" i="false" strike="noStrike" sz="1200" u="none">
                <a:solidFill>
                  <a:srgbClr val="FFFFFF"/>
                </a:solidFill>
                <a:latin typeface="Calibri"/>
              </a:rPr>
              <a:t>generic premarin 1.25</a:t>
            </a:r>
            <a:br/>
            <a:r>
              <a:rPr b="false" i="false" strike="noStrike" sz="1200" u="none">
                <a:solidFill>
                  <a:srgbClr val="FFFFFF"/>
                </a:solidFill>
                <a:latin typeface="Calibri"/>
              </a:rPr>
              <a:t>premarin tablets doses</a:t>
            </a:r>
            <a:br/>
            <a:r>
              <a:rPr b="false" i="false" strike="noStrike" sz="1200" u="none">
                <a:solidFill>
                  <a:srgbClr val="FFFFFF"/>
                </a:solidFill>
                <a:latin typeface="Calibri"/>
              </a:rPr>
              <a:t>premarin tablets for sale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Below, you will find answers to the most common questions about our Zyban coupon:</a:t>
            </a:r>
            <a:br/>
            <a:r>
              <a:rPr b="false" i="false" strike="noStrike" sz="1200" u="none">
                <a:solidFill>
                  <a:srgbClr val="FFFFFF"/>
                </a:solidFill>
                <a:latin typeface="Calibri"/>
              </a:rPr>
              <a:t>buy conjugated estrogens</a:t>
            </a:r>
            <a:br/>
            <a:r>
              <a:rPr b="false" i="false" strike="noStrike" sz="1200" u="none">
                <a:solidFill>
                  <a:srgbClr val="FFFFFF"/>
                </a:solidFill>
                <a:latin typeface="Calibri"/>
              </a:rPr>
              <a:t>In the other case, a 28-year-old woman developed feelings of aggression and threatened a teenage boy.</a:t>
            </a:r>
            <a:br/>
            <a:r>
              <a:rPr b="false" i="false" strike="noStrike" sz="1200" u="none">
                <a:solidFill>
                  <a:srgbClr val="FFFFFF"/>
                </a:solidFill>
                <a:latin typeface="Calibri"/>
              </a:rPr>
              <a:t>premarin .625 mg</a:t>
            </a:r>
            <a:br/>
            <a:r>
              <a:rPr b="false" i="false" strike="noStrike" sz="1200" u="none">
                <a:solidFill>
                  <a:srgbClr val="FFFFFF"/>
                </a:solidFill>
                <a:latin typeface="Calibri"/>
              </a:rPr>
              <a:t>Informatie over het het product/ middel</a:t>
            </a:r>
            <a:br/>
            <a:r>
              <a:rPr b="false" i="false" strike="noStrike" sz="1200" u="none">
                <a:solidFill>
                  <a:srgbClr val="FFFFFF"/>
                </a:solidFill>
                <a:latin typeface="Calibri"/>
              </a:rPr>
              <a:t>premarin 1.25 mg</a:t>
            </a:r>
            <a:br/>
            <a:r>
              <a:rPr b="false" i="false" strike="noStrike" sz="1200" u="none">
                <a:solidFill>
                  <a:srgbClr val="FFFFFF"/>
                </a:solidFill>
                <a:latin typeface="Calibri"/>
              </a:rPr>
              <a:t>This hunch was confirmed by my clinical observation</a:t>
            </a:r>
            <a:br/>
            <a:r>
              <a:rPr b="false" i="false" strike="noStrike" sz="1200" u="none">
                <a:solidFill>
                  <a:srgbClr val="FFFFFF"/>
                </a:solidFill>
                <a:latin typeface="Calibri"/>
              </a:rPr>
              <a:t>where to buy premarin cream cheap</a:t>
            </a:r>
            <a:br/>
            <a:r>
              <a:rPr b="false" i="false" strike="noStrike" sz="1200" u="none">
                <a:solidFill>
                  <a:srgbClr val="FFFFFF"/>
                </a:solidFill>
                <a:latin typeface="Calibri"/>
              </a:rPr>
              <a:t>The price must include all taxes</a:t>
            </a:r>
            <a:br/>
            <a:r>
              <a:rPr b="false" i="false" strike="noStrike" sz="1200" u="none">
                <a:solidFill>
                  <a:srgbClr val="FFFFFF"/>
                </a:solidFill>
                <a:latin typeface="Calibri"/>
              </a:rPr>
              <a:t>premarin price increase</a:t>
            </a:r>
            <a:br/>
            <a:r>
              <a:rPr b="false" i="false" strike="noStrike" sz="1200" u="none">
                <a:solidFill>
                  <a:srgbClr val="FFFFFF"/>
                </a:solidFill>
                <a:latin typeface="Calibri"/>
              </a:rPr>
              <a:t>premarin room 0 625 mg</a:t>
            </a:r>
            <a:br/>
            <a:r>
              <a:rPr b="false" i="false" strike="noStrike" sz="1200" u="none">
                <a:solidFill>
                  <a:srgbClr val="FFFFFF"/>
                </a:solidFill>
                <a:latin typeface="Calibri"/>
              </a:rPr>
              <a:t>premarin 1.25 mg tablets</a:t>
            </a:r>
            <a:br/>
            <a:r>
              <a:rPr b="false" i="false" strike="noStrike" sz="1200" u="none">
                <a:solidFill>
                  <a:srgbClr val="FFFFFF"/>
                </a:solidFill>
                <a:latin typeface="Calibri"/>
              </a:rPr>
              <a:t>cash advance greeley colorado Skinner was credited with turning around McDonald's duringhis time as CEO from November 2004 until 2012 and that company'sshare price tripled during his tenure</a:t>
            </a:r>
            <a:br/>
            <a:r>
              <a:rPr b="false" i="false" strike="noStrike" sz="1200" u="none">
                <a:solidFill>
                  <a:srgbClr val="FFFFFF"/>
                </a:solidFill>
                <a:latin typeface="Calibri"/>
              </a:rPr>
              <a:t>premarin costco</a:t>
            </a:r>
            <a:br/>
            <a:r>
              <a:rPr b="false" i="false" strike="noStrike" sz="1200" u="none">
                <a:solidFill>
                  <a:srgbClr val="FFFFFF"/>
                </a:solidFill>
                <a:latin typeface="Calibri"/>
              </a:rPr>
              <a:t>generic conjugated estrogens cream</a:t>
            </a:r>
            <a:br/>
            <a:r>
              <a:rPr b="false" i="false" strike="noStrike" sz="1200" u="none">
                <a:solidFill>
                  <a:srgbClr val="FFFFFF"/>
                </a:solidFill>
                <a:latin typeface="Calibri"/>
              </a:rPr>
              <a:t>how much does premarin cost at walmart</a:t>
            </a:r>
            <a:br/>
            <a:r>
              <a:rPr b="false" i="false" strike="noStrike" sz="1200" u="none">
                <a:solidFill>
                  <a:srgbClr val="FFFFFF"/>
                </a:solidFill>
                <a:latin typeface="Calibri"/>
              </a:rPr>
              <a:t>cheap premarin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generic for premarin conjugated estrogens</a:t>
            </a:r>
            <a:br/>
            <a:r>
              <a:rPr b="false" i="false" strike="noStrike" sz="1200" u="none">
                <a:solidFill>
                  <a:srgbClr val="FFFFFF"/>
                </a:solidFill>
                <a:latin typeface="Calibri"/>
              </a:rPr>
              <a:t>premarin tablets</a:t>
            </a:r>
            <a:br/>
            <a:r>
              <a:rPr b="false" i="false" strike="noStrike" sz="1200" u="none">
                <a:solidFill>
                  <a:srgbClr val="FFFFFF"/>
                </a:solidFill>
                <a:latin typeface="Calibri"/>
              </a:rPr>
              <a:t>There are varying degrees, and they might struggle and succeed at getting it out, or they might struggle and then give up</a:t>
            </a:r>
            <a:br/>
            <a:r>
              <a:rPr b="false" i="false" strike="noStrike" sz="1200" u="none">
                <a:solidFill>
                  <a:srgbClr val="FFFFFF"/>
                </a:solidFill>
                <a:latin typeface="Calibri"/>
              </a:rPr>
              <a:t>when will premarin cream become generic</a:t>
            </a:r>
            <a:br/>
            <a:r>
              <a:rPr b="false" i="false" strike="noStrike" sz="1200" u="none">
                <a:solidFill>
                  <a:srgbClr val="FFFFFF"/>
                </a:solidFill>
                <a:latin typeface="Calibri"/>
              </a:rPr>
              <a:t>buy premarin uk</a:t>
            </a:r>
            <a:br/>
            <a:r>
              <a:rPr b="false" i="false" strike="noStrike" sz="1200" u="none">
                <a:solidFill>
                  <a:srgbClr val="FFFFFF"/>
                </a:solidFill>
                <a:latin typeface="Calibri"/>
              </a:rPr>
              <a:t>Within days I found myself with suicidal thoughts</a:t>
            </a:r>
            <a:br/>
            <a:r>
              <a:rPr b="false" i="false" strike="noStrike" sz="1200" u="none">
                <a:solidFill>
                  <a:srgbClr val="FFFFFF"/>
                </a:solidFill>
                <a:latin typeface="Calibri"/>
              </a:rPr>
              <a:t>premarin tablets reviews</a:t>
            </a:r>
            <a:br/>
            <a:r>
              <a:rPr b="false" i="false" strike="noStrike" sz="1200" u="none">
                <a:solidFill>
                  <a:srgbClr val="FFFFFF"/>
                </a:solidFill>
                <a:latin typeface="Calibri"/>
              </a:rPr>
              <a:t>walmart pharmacy premarin cream cost</a:t>
            </a:r>
            <a:br/>
            <a:r>
              <a:rPr b="false" i="false" strike="noStrike" sz="1200" u="none">
                <a:solidFill>
                  <a:srgbClr val="FFFFFF"/>
                </a:solidFill>
                <a:latin typeface="Calibri"/>
              </a:rPr>
              <a:t>buy conjugated estrogens online</a:t>
            </a:r>
            <a:br/>
            <a:r>
              <a:rPr b="false" i="false" strike="noStrike" sz="1200" u="none">
                <a:solidFill>
                  <a:srgbClr val="FFFFFF"/>
                </a:solidFill>
                <a:latin typeface="Calibri"/>
              </a:rPr>
              <a:t>premarin 0.625 mg tablet uses</a:t>
            </a:r>
            <a:br/>
            <a:r>
              <a:rPr b="false" i="false" strike="noStrike" sz="1200" u="none">
                <a:solidFill>
                  <a:srgbClr val="FFFFFF"/>
                </a:solidFill>
                <a:latin typeface="Calibri"/>
              </a:rPr>
              <a:t>where can i buy premarin online</a:t>
            </a:r>
            <a:br/>
            <a:r>
              <a:rPr b="false" i="false" strike="noStrike" sz="1200" u="none">
                <a:solidFill>
                  <a:srgbClr val="FFFFFF"/>
                </a:solidFill>
                <a:latin typeface="Calibri"/>
              </a:rPr>
              <a:t>premarin 0.625 price in india</a:t>
            </a:r>
            <a:br/>
            <a:r>
              <a:rPr b="false" i="false" strike="noStrike" sz="1200" u="none">
                <a:solidFill>
                  <a:srgbClr val="FFFFFF"/>
                </a:solidFill>
                <a:latin typeface="Calibri"/>
              </a:rPr>
              <a:t>order premarin 1.25mg</a:t>
            </a:r>
            <a:br/>
            <a:r>
              <a:rPr b="false" i="false" strike="noStrike" sz="1200" u="none">
                <a:solidFill>
                  <a:srgbClr val="FFFFFF"/>
                </a:solidFill>
                <a:latin typeface="Calibri"/>
              </a:rPr>
              <a:t>Thuc c o thi nguyn vn qua ng tiu trong 24 gi</a:t>
            </a:r>
            <a:br/>
            <a:r>
              <a:rPr b="false" i="false" strike="noStrike" sz="1200" u="none">
                <a:solidFill>
                  <a:srgbClr val="FFFFFF"/>
                </a:solidFill>
                <a:latin typeface="Calibri"/>
              </a:rPr>
              <a:t>premarin price compare</a:t>
            </a:r>
            <a:br/>
            <a:r>
              <a:rPr b="false" i="false" strike="noStrike" sz="1200" u="none">
                <a:solidFill>
                  <a:srgbClr val="FFFFFF"/>
                </a:solidFill>
                <a:latin typeface="Calibri"/>
              </a:rPr>
              <a:t>In most cases a good Nolvadex PCT plan will run for approximately 4 weeks; in some cases 5-6 weeks may be needed but 4 weeks is a good general rule of thumb</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premarin tablets</a:t>
            </a:r>
            <a:br/>
            <a:r>
              <a:rPr b="false" i="false" strike="noStrike" sz="1200" u="none">
                <a:solidFill>
                  <a:srgbClr val="FFFFFF"/>
                </a:solidFill>
                <a:latin typeface="Calibri"/>
              </a:rPr>
              <a:t>And I have to admit, I was kind of pulling for him in that scene, because Blair has been SO AWFUL to him</a:t>
            </a:r>
            <a:br/>
            <a:r>
              <a:rPr b="false" i="false" strike="noStrike" sz="1200" u="none">
                <a:solidFill>
                  <a:srgbClr val="FFFFFF"/>
                </a:solidFill>
                <a:latin typeface="Calibri"/>
              </a:rPr>
              <a:t>premarin price australia</a:t>
            </a:r>
            <a:br/>
            <a:r>
              <a:rPr b="false" i="false" strike="noStrike" sz="1200" u="none">
                <a:solidFill>
                  <a:srgbClr val="FFFFFF"/>
                </a:solidFill>
                <a:latin typeface="Calibri"/>
              </a:rPr>
              <a:t>premarin price</a:t>
            </a:r>
            <a:br/>
            <a:r>
              <a:rPr b="false" i="false" strike="noStrike" sz="1200" u="none">
                <a:solidFill>
                  <a:srgbClr val="FFFFFF"/>
                </a:solidFill>
                <a:latin typeface="Calibri"/>
              </a:rPr>
              <a:t>no credit check payday loan com Now Cruz0Is average per year ranks him 18th among NFL receivers</a:t>
            </a:r>
            <a:br/>
            <a:r>
              <a:rPr b="false" i="false" strike="noStrike" sz="1200" u="none">
                <a:solidFill>
                  <a:srgbClr val="FFFFFF"/>
                </a:solidFill>
                <a:latin typeface="Calibri"/>
              </a:rPr>
              <a:t>premarin cream costco</a:t>
            </a:r>
            <a:br/>
            <a:r>
              <a:rPr b="false" i="false" strike="noStrike" sz="1200" u="none">
                <a:solidFill>
                  <a:srgbClr val="FFFFFF"/>
                </a:solidFill>
                <a:latin typeface="Calibri"/>
              </a:rPr>
              <a:t>It will take a while but I had to to survive</a:t>
            </a:r>
            <a:br/>
            <a:r>
              <a:rPr b="false" i="false" strike="noStrike" sz="1200" u="none">
                <a:solidFill>
                  <a:srgbClr val="FFFFFF"/>
                </a:solidFill>
                <a:latin typeface="Calibri"/>
              </a:rPr>
              <a:t>premarin 0.3 mg buy</a:t>
            </a:r>
            <a:br/>
            <a:r>
              <a:rPr b="false" i="false" strike="noStrike" sz="1200" u="none">
                <a:solidFill>
                  <a:srgbClr val="FFFFFF"/>
                </a:solidFill>
                <a:latin typeface="Calibri"/>
              </a:rPr>
              <a:t>generic premarin online</a:t>
            </a:r>
            <a:br/>
            <a:r>
              <a:rPr b="false" i="false" strike="noStrike" sz="1200" u="none">
                <a:solidFill>
                  <a:srgbClr val="FFFFFF"/>
                </a:solidFill>
                <a:latin typeface="Calibri"/>
              </a:rPr>
              <a:t>i guess they work for different things tho</a:t>
            </a:r>
            <a:br/>
            <a:r>
              <a:rPr b="false" i="false" strike="noStrike" sz="1200" u="none">
                <a:solidFill>
                  <a:srgbClr val="FFFFFF"/>
                </a:solidFill>
                <a:latin typeface="Calibri"/>
              </a:rPr>
              <a:t>cost of premarin at walmart pharmacy</a:t>
            </a:r>
            <a:br/>
            <a:r>
              <a:rPr b="false" i="false" strike="noStrike" sz="1200" u="none">
                <a:solidFill>
                  <a:srgbClr val="FFFFFF"/>
                </a:solidFill>
                <a:latin typeface="Calibri"/>
              </a:rPr>
              <a:t>Search wiki and get more information about Differin adapalene gel, side effects, results, pregnancy, ingredients, initial breakout, before and after</a:t>
            </a:r>
            <a:br/>
            <a:r>
              <a:rPr b="false" i="false" strike="noStrike" sz="1200" u="none">
                <a:solidFill>
                  <a:srgbClr val="FFFFFF"/>
                </a:solidFill>
                <a:latin typeface="Calibri"/>
              </a:rPr>
              <a:t>generic premarin from canada</a:t>
            </a:r>
            <a:br/>
            <a:r>
              <a:rPr b="false" i="false" strike="noStrike" sz="1200" u="none">
                <a:solidFill>
                  <a:srgbClr val="FFFFFF"/>
                </a:solidFill>
                <a:latin typeface="Calibri"/>
              </a:rPr>
              <a:t>buy premarin online canada</a:t>
            </a:r>
            <a:br/>
            <a:r>
              <a:rPr b="false" i="false" strike="noStrike" sz="1200" u="none">
                <a:solidFill>
                  <a:srgbClr val="FFFFFF"/>
                </a:solidFill>
                <a:latin typeface="Calibri"/>
              </a:rPr>
              <a:t>premarin 1.25 mg po qd</a:t>
            </a:r>
            <a:br/>
            <a:r>
              <a:rPr b="false" i="false" strike="noStrike" sz="1200" u="none">
                <a:solidFill>
                  <a:srgbClr val="FFFFFF"/>
                </a:solidFill>
                <a:latin typeface="Calibri"/>
              </a:rPr>
              <a:t>premarin cost in india</a:t>
            </a:r>
            <a:br/>
            <a:r>
              <a:rPr b="false" i="false" strike="noStrike" sz="1200" u="none">
                <a:solidFill>
                  <a:srgbClr val="FFFFFF"/>
                </a:solidFill>
                <a:latin typeface="Calibri"/>
              </a:rPr>
              <a:t>It is also used as a sedative or sleep aid.</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premarin 0.625 mg benefits</a:t>
            </a:r>
            <a:br/>
            <a:r>
              <a:rPr b="false" i="false" strike="noStrike" sz="1200" u="none">
                <a:solidFill>
                  <a:srgbClr val="FFFFFF"/>
                </a:solidFill>
                <a:latin typeface="Calibri"/>
              </a:rPr>
              <a:t>premarin 0.3 mg tab</a:t>
            </a:r>
            <a:br/>
            <a:r>
              <a:rPr b="false" i="false" strike="noStrike" sz="1200" u="none">
                <a:solidFill>
                  <a:srgbClr val="FFFFFF"/>
                </a:solidFill>
                <a:latin typeface="Calibri"/>
              </a:rPr>
              <a:t>&amp;ldquo;Most of the uric acid we generate is endogenous [from our own body] &amp;mdash; it doesn&amp;rsquo;t come from outside sources,&amp;rdquo; explains Putterman</a:t>
            </a:r>
            <a:br/>
            <a:r>
              <a:rPr b="false" i="false" strike="noStrike" sz="1200" u="none">
                <a:solidFill>
                  <a:srgbClr val="FFFFFF"/>
                </a:solidFill>
                <a:latin typeface="Calibri"/>
              </a:rPr>
              <a:t>premarin 0.3 mg tablets</a:t>
            </a:r>
            <a:br/>
            <a:r>
              <a:rPr b="false" i="false" strike="noStrike" sz="1200" u="none">
                <a:solidFill>
                  <a:srgbClr val="FFFFFF"/>
                </a:solidFill>
                <a:latin typeface="Calibri"/>
              </a:rPr>
              <a:t>buy premarin cream uk</a:t>
            </a:r>
            <a:br/>
            <a:r>
              <a:rPr b="false" i="false" strike="noStrike" sz="1200" u="none">
                <a:solidFill>
                  <a:srgbClr val="FFFFFF"/>
                </a:solidFill>
                <a:latin typeface="Calibri"/>
              </a:rPr>
              <a:t>buy premarin cream online uk</a:t>
            </a:r>
            <a:br/>
            <a:r>
              <a:rPr b="false" i="false" strike="noStrike" sz="1200" u="none">
                <a:solidFill>
                  <a:srgbClr val="FFFFFF"/>
                </a:solidFill>
                <a:latin typeface="Calibri"/>
              </a:rPr>
              <a:t>premarin o 625mg</a:t>
            </a:r>
            <a:br/>
            <a:r>
              <a:rPr b="false" i="false" strike="noStrike" sz="1200" u="none">
                <a:solidFill>
                  <a:srgbClr val="FFFFFF"/>
                </a:solidFill>
                <a:latin typeface="Calibri"/>
              </a:rPr>
              <a:t>generic premarin cream price</a:t>
            </a:r>
            <a:br/>
            <a:r>
              <a:rPr b="false" i="false" strike="noStrike" sz="1200" u="none">
                <a:solidFill>
                  <a:srgbClr val="FFFFFF"/>
                </a:solidFill>
                <a:latin typeface="Calibri"/>
              </a:rPr>
              <a:t>n, cytotec (misoprostol) 100 mg canada, la animismo de heptica es t&amp;eacute;cnicamente emparejados</a:t>
            </a:r>
            <a:br/>
            <a:r>
              <a:rPr b="false" i="false" strike="noStrike" sz="1200" u="none">
                <a:solidFill>
                  <a:srgbClr val="FFFFFF"/>
                </a:solidFill>
                <a:latin typeface="Calibri"/>
              </a:rPr>
              <a:t>buy premarin online australia</a:t>
            </a:r>
            <a:br/>
            <a:r>
              <a:rPr b="false" i="false" strike="noStrike" sz="1200" u="none">
                <a:solidFill>
                  <a:srgbClr val="FFFFFF"/>
                </a:solidFill>
                <a:latin typeface="Calibri"/>
              </a:rPr>
              <a:t>premarin cream 0.625 mg cost</a:t>
            </a:r>
            <a:br/>
            <a:r>
              <a:rPr b="false" i="false" strike="noStrike" sz="1200" u="none">
                <a:solidFill>
                  <a:srgbClr val="FFFFFF"/>
                </a:solidFill>
                <a:latin typeface="Calibri"/>
              </a:rPr>
              <a:t>cost of premarin 0.625 mg</a:t>
            </a:r>
            <a:br/>
            <a:r>
              <a:rPr b="false" i="false" strike="noStrike" sz="1200" u="none">
                <a:solidFill>
                  <a:srgbClr val="FFFFFF"/>
                </a:solidFill>
                <a:latin typeface="Calibri"/>
              </a:rPr>
              <a:t>cheap premarin cream</a:t>
            </a:r>
            <a:br/>
            <a:r>
              <a:rPr b="false" i="false" strike="noStrike" sz="1200" u="none">
                <a:solidFill>
                  <a:srgbClr val="FFFFFF"/>
                </a:solidFill>
                <a:latin typeface="Calibri"/>
              </a:rPr>
              <a:t>generic name for premarin tablets</a:t>
            </a:r>
            <a:br/>
            <a:r>
              <a:rPr b="false" i="false" strike="noStrike" sz="1200" u="none">
                <a:solidFill>
                  <a:srgbClr val="FFFFFF"/>
                </a:solidFill>
                <a:latin typeface="Calibri"/>
              </a:rPr>
              <a:t>Ainsi, un brave cur qui prend les enfants sous son aile de sa propre initiative se retrouvera l' sous les traits d'une esp de jouisseur sauvant les enfants quasiment contre coeur</a:t>
            </a:r>
            <a:br/>
            <a:r>
              <a:rPr b="false" i="false" strike="noStrike" sz="1200" u="none">
                <a:solidFill>
                  <a:srgbClr val="FFFFFF"/>
                </a:solidFill>
                <a:latin typeface="Calibri"/>
              </a:rPr>
              <a:t>premarin 625 mg dosage</a:t>
            </a:r>
            <a:br/>
            <a:r>
              <a:rPr b="false" i="false" strike="noStrike" sz="1200" u="none">
                <a:solidFill>
                  <a:srgbClr val="FFFFFF"/>
                </a:solidFill>
                <a:latin typeface="Calibri"/>
              </a:rPr>
              <a:t>premarin tablets coupons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premarin 0.625 mg</a:t>
            </a:r>
            <a:br/>
            <a:r>
              <a:rPr b="false" i="false" strike="noStrike" sz="1200" u="none">
                <a:solidFill>
                  <a:srgbClr val="FFFFFF"/>
                </a:solidFill>
                <a:latin typeface="Calibri"/>
              </a:rPr>
              <a:t>premarin 0.3 mg</a:t>
            </a:r>
            <a:br/>
            <a:r>
              <a:rPr b="false" i="false" strike="noStrike" sz="1200" u="none">
                <a:solidFill>
                  <a:srgbClr val="FFFFFF"/>
                </a:solidFill>
                <a:latin typeface="Calibri"/>
              </a:rPr>
              <a:t>The risk of hyperkalemia may also be increased</a:t>
            </a:r>
            <a:br/>
            <a:r>
              <a:rPr b="false" i="false" strike="noStrike" sz="1200" u="none">
                <a:solidFill>
                  <a:srgbClr val="FFFFFF"/>
                </a:solidFill>
                <a:latin typeface="Calibri"/>
              </a:rPr>
              <a:t>premarin 0.625 mg</a:t>
            </a:r>
            <a:br/>
            <a:r>
              <a:rPr b="false" i="false" strike="noStrike" sz="1200" u="none">
                <a:solidFill>
                  <a:srgbClr val="FFFFFF"/>
                </a:solidFill>
                <a:latin typeface="Calibri"/>
              </a:rPr>
              <a:t>buy premarin online</a:t>
            </a:r>
            <a:br/>
            <a:r>
              <a:rPr b="false" i="false" strike="noStrike" sz="1200" u="none">
                <a:solidFill>
                  <a:srgbClr val="FFFFFF"/>
                </a:solidFill>
                <a:latin typeface="Calibri"/>
              </a:rPr>
              <a:t>Adam, I truly hope that you find releif, or some other releif from medicine, or possibly surgery</a:t>
            </a:r>
            <a:br/>
            <a:r>
              <a:rPr b="false" i="false" strike="noStrike" sz="1200" u="none">
                <a:solidFill>
                  <a:srgbClr val="FFFFFF"/>
                </a:solidFill>
                <a:latin typeface="Calibri"/>
              </a:rPr>
              <a:t>generic conjugated estrogens</a:t>
            </a:r>
            <a:br/>
            <a:r>
              <a:rPr b="false" i="false" strike="noStrike" sz="1200" u="none">
                <a:solidFill>
                  <a:srgbClr val="FFFFFF"/>
                </a:solidFill>
                <a:latin typeface="Calibri"/>
              </a:rPr>
              <a:t>premarin 1.25 mg tablets price</a:t>
            </a:r>
            <a:br/>
            <a:r>
              <a:rPr b="false" i="false" strike="noStrike" sz="1200" u="none">
                <a:solidFill>
                  <a:srgbClr val="FFFFFF"/>
                </a:solidFill>
                <a:latin typeface="Calibri"/>
              </a:rPr>
              <a:t>premarin tablets dosage</a:t>
            </a:r>
            <a:br/>
            <a:r>
              <a:rPr b="false" i="false" strike="noStrike" sz="1200" u="none">
                <a:solidFill>
                  <a:srgbClr val="FFFFFF"/>
                </a:solidFill>
                <a:latin typeface="Calibri"/>
              </a:rPr>
              <a:t>buy premarin 1.25mg online</a:t>
            </a:r>
            <a:br/>
            <a:r>
              <a:rPr b="false" i="false" strike="noStrike" sz="1200" u="none">
                <a:solidFill>
                  <a:srgbClr val="FFFFFF"/>
                </a:solidFill>
                <a:latin typeface="Calibri"/>
              </a:rPr>
              <a:t>premarin tablets uses</a:t>
            </a:r>
            <a:br/>
            <a:r>
              <a:rPr b="false" i="false" strike="noStrike" sz="1200" u="none">
                <a:solidFill>
                  <a:srgbClr val="FFFFFF"/>
                </a:solidFill>
                <a:latin typeface="Calibri"/>
              </a:rPr>
              <a:t>that&amp;#39;s what my pain dr told me initially, they are cleaner drugs than what was prev</a:t>
            </a:r>
            <a:br/>
            <a:r>
              <a:rPr b="false" i="false" strike="noStrike" sz="1200" u="none">
                <a:solidFill>
                  <a:srgbClr val="FFFFFF"/>
                </a:solidFill>
                <a:latin typeface="Calibri"/>
              </a:rPr>
              <a:t>buy premarin cream canada</a:t>
            </a:r>
            <a:br/>
            <a:r>
              <a:rPr b="false" i="false" strike="noStrike" sz="1200" u="none">
                <a:solidFill>
                  <a:srgbClr val="FFFFFF"/>
                </a:solidFill>
                <a:latin typeface="Calibri"/>
              </a:rPr>
              <a:t>cheap premarin</a:t>
            </a:r>
            <a:br/>
            <a:r>
              <a:rPr b="false" i="false" strike="noStrike" sz="1200" u="none">
                <a:solidFill>
                  <a:srgbClr val="FFFFFF"/>
                </a:solidFill>
                <a:latin typeface="Calibri"/>
              </a:rPr>
              <a:t>generic premarin cream</a:t>
            </a:r>
            <a:br/>
            <a:r>
              <a:rPr b="false" i="false" strike="noStrike" sz="1200" u="none">
                <a:solidFill>
                  <a:srgbClr val="FFFFFF"/>
                </a:solidFill>
                <a:latin typeface="Calibri"/>
              </a:rPr>
              <a:t>Of course if Nolva is not available we can supplement with Clomid just as effectively; we'll simply need a larger total milligram dosing.</a:t>
            </a:r>
            <a:br/>
            <a:r>
              <a:rPr b="false" i="false" strike="noStrike" sz="1200" u="none">
                <a:solidFill>
                  <a:srgbClr val="FFFFFF"/>
                </a:solidFill>
                <a:latin typeface="Calibri"/>
              </a:rPr>
              <a:t>conjugated estrogens buy online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premarin prices costco</a:t>
            </a:r>
            <a:br/>
            <a:r>
              <a:rPr b="false" i="false" strike="noStrike" sz="1200" u="none">
                <a:solidFill>
                  <a:srgbClr val="FFFFFF"/>
                </a:solidFill>
                <a:latin typeface="Calibri"/>
              </a:rPr>
              <a:t>Losing weight can have a positive impact on other conditions, like lowering blood pressure, cholesterol and the risk of Type II Diabetes</a:t>
            </a:r>
            <a:br/>
            <a:r>
              <a:rPr b="false" i="false" strike="noStrike" sz="1200" u="none">
                <a:solidFill>
                  <a:srgbClr val="FFFFFF"/>
                </a:solidFill>
                <a:latin typeface="Calibri"/>
              </a:rPr>
              <a:t>premarin price in india</a:t>
            </a:r>
            <a:br/>
            <a:r>
              <a:rPr b="false" i="false" strike="noStrike" sz="1200" u="none">
                <a:solidFill>
                  <a:srgbClr val="FFFFFF"/>
                </a:solidFill>
                <a:latin typeface="Calibri"/>
              </a:rPr>
              <a:t>cheap premarin pills</a:t>
            </a:r>
            <a:br/>
            <a:r>
              <a:rPr b="false" i="false" strike="noStrike" sz="1200" u="none">
                <a:solidFill>
                  <a:srgbClr val="FFFFFF"/>
                </a:solidFill>
                <a:latin typeface="Calibri"/>
              </a:rPr>
              <a:t>premarin 0.3 mg price</a:t>
            </a:r>
            <a:br/>
            <a:r>
              <a:rPr b="false" i="false" strike="noStrike" sz="1200" u="none">
                <a:solidFill>
                  <a:srgbClr val="FFFFFF"/>
                </a:solidFill>
                <a:latin typeface="Calibri"/>
              </a:rPr>
              <a:t>purchase premarin cream</a:t>
            </a:r>
            <a:br/>
            <a:r>
              <a:rPr b="false" i="false" strike="noStrike" sz="1200" u="none">
                <a:solidFill>
                  <a:srgbClr val="FFFFFF"/>
                </a:solidFill>
                <a:latin typeface="Calibri"/>
              </a:rPr>
              <a:t>purchase premarin online</a:t>
            </a:r>
            <a:br/>
            <a:r>
              <a:rPr b="false" i="false" strike="noStrike" sz="1200" u="none">
                <a:solidFill>
                  <a:srgbClr val="FFFFFF"/>
                </a:solidFill>
                <a:latin typeface="Calibri"/>
              </a:rPr>
              <a:t>generic premarin cream 0.625 mg</a:t>
            </a:r>
            <a:br/>
            <a:r>
              <a:rPr b="false" i="false" strike="noStrike" sz="1200" u="none">
                <a:solidFill>
                  <a:srgbClr val="FFFFFF"/>
                </a:solidFill>
                <a:latin typeface="Calibri"/>
              </a:rPr>
              <a:t>buy cheap premarin cream</a:t>
            </a:r>
            <a:br/>
            <a:r>
              <a:rPr b="false" i="false" strike="noStrike" sz="1200" u="none">
                <a:solidFill>
                  <a:srgbClr val="FFFFFF"/>
                </a:solidFill>
                <a:latin typeface="Calibri"/>
              </a:rPr>
              <a:t>topical use generic for premarin cream</a:t>
            </a:r>
            <a:br/>
            <a:r>
              <a:rPr b="false" i="false" strike="noStrike" sz="1200" u="none">
                <a:solidFill>
                  <a:srgbClr val="FFFFFF"/>
                </a:solidFill>
                <a:latin typeface="Calibri"/>
              </a:rPr>
              <a:t>It helped me after dealing with the depression of the death of my son</a:t>
            </a:r>
            <a:br/>
            <a:r>
              <a:rPr b="false" i="false" strike="noStrike" sz="1200" u="none">
                <a:solidFill>
                  <a:srgbClr val="FFFFFF"/>
                </a:solidFill>
                <a:latin typeface="Calibri"/>
              </a:rPr>
              <a:t>generic premarin vag cream</a:t>
            </a:r>
            <a:br/>
            <a:r>
              <a:rPr b="false" i="false" strike="noStrike" sz="1200" u="none">
                <a:solidFill>
                  <a:srgbClr val="FFFFFF"/>
                </a:solidFill>
                <a:latin typeface="Calibri"/>
              </a:rPr>
              <a:t>premarin 1.25 mg generic</a:t>
            </a:r>
            <a:br/>
            <a:r>
              <a:rPr b="false" i="false" strike="noStrike" sz="1200" u="none">
                <a:solidFill>
                  <a:srgbClr val="FFFFFF"/>
                </a:solidFill>
                <a:latin typeface="Calibri"/>
              </a:rPr>
              <a:t>premarin cream cost walmart</a:t>
            </a:r>
            <a:br/>
            <a:r>
              <a:rPr b="false" i="false" strike="noStrike" sz="1200" u="none">
                <a:solidFill>
                  <a:srgbClr val="FFFFFF"/>
                </a:solidFill>
                <a:latin typeface="Calibri"/>
              </a:rPr>
              <a:t>i wish she'd try something else</a:t>
            </a:r>
            <a:br/>
            <a:r>
              <a:rPr b="false" i="false" strike="noStrike" sz="1200" u="none">
                <a:solidFill>
                  <a:srgbClr val="FFFFFF"/>
                </a:solidFill>
                <a:latin typeface="Calibri"/>
              </a:rPr>
              <a:t>order premarin</a:t>
            </a:r>
            <a:br/>
            <a:r>
              <a:rPr b="false" i="false" strike="noStrike" sz="1200" u="none">
                <a:solidFill>
                  <a:srgbClr val="FFFFFF"/>
                </a:solidFill>
                <a:latin typeface="Calibri"/>
              </a:rPr>
              <a:t>premarin cost comparison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premarin cream</a:t>
            </a:r>
            <a:br/>
            <a:r>
              <a:rPr b="false" i="false" strike="noStrike" sz="1200" u="none">
                <a:solidFill>
                  <a:srgbClr val="FFFFFF"/>
                </a:solidFill>
                <a:latin typeface="Calibri"/>
              </a:rPr>
              <a:t>premarin cost walmart</a:t>
            </a:r>
            <a:br/>
            <a:r>
              <a:rPr b="false" i="false" strike="noStrike" sz="1200" u="none">
                <a:solidFill>
                  <a:srgbClr val="FFFFFF"/>
                </a:solidFill>
                <a:latin typeface="Calibri"/>
              </a:rPr>
              <a:t>order premarin from canada</a:t>
            </a:r>
            <a:br/>
            <a:r>
              <a:rPr b="false" i="false" strike="noStrike" sz="1200" u="none">
                <a:solidFill>
                  <a:srgbClr val="FFFFFF"/>
                </a:solidFill>
                <a:latin typeface="Calibri"/>
              </a:rPr>
              <a:t>premarin 0.625 mg tablet</a:t>
            </a:r>
            <a:br/>
            <a:r>
              <a:rPr b="false" i="false" strike="noStrike" sz="1200" u="none">
                <a:solidFill>
                  <a:srgbClr val="FFFFFF"/>
                </a:solidFill>
                <a:latin typeface="Calibri"/>
              </a:rPr>
              <a:t>generic alternative to premarin cream</a:t>
            </a:r>
            <a:br/>
            <a:r>
              <a:rPr b="false" i="false" strike="noStrike" sz="1200" u="none">
                <a:solidFill>
                  <a:srgbClr val="FFFFFF"/>
                </a:solidFill>
                <a:latin typeface="Calibri"/>
              </a:rPr>
              <a:t>They can do untold damage as I have found to my cost</a:t>
            </a:r>
            <a:br/>
            <a:r>
              <a:rPr b="false" i="false" strike="noStrike" sz="1200" u="none">
                <a:solidFill>
                  <a:srgbClr val="FFFFFF"/>
                </a:solidFill>
                <a:latin typeface="Calibri"/>
              </a:rPr>
              <a:t>premarin 0.625 mg coated tablets</a:t>
            </a:r>
            <a:br/>
            <a:r>
              <a:rPr b="false" i="false" strike="noStrike" sz="1200" u="none">
                <a:solidFill>
                  <a:srgbClr val="FFFFFF"/>
                </a:solidFill>
                <a:latin typeface="Calibri"/>
              </a:rPr>
              <a:t>premarin cost</a:t>
            </a:r>
            <a:br/>
            <a:r>
              <a:rPr b="false" i="false" strike="noStrike" sz="1200" u="none">
                <a:solidFill>
                  <a:srgbClr val="FFFFFF"/>
                </a:solidFill>
                <a:latin typeface="Calibri"/>
              </a:rPr>
              <a:t>order premarin cream online</a:t>
            </a:r>
            <a:br/>
            <a:r>
              <a:rPr b="false" i="false" strike="noStrike" sz="1200" u="none">
                <a:solidFill>
                  <a:srgbClr val="FFFFFF"/>
                </a:solidFill>
                <a:latin typeface="Calibri"/>
              </a:rPr>
              <a:t>buy premarin online uk</a:t>
            </a:r>
            <a:br/>
            <a:r>
              <a:rPr b="false" i="false" strike="noStrike" sz="1200" u="none">
                <a:solidFill>
                  <a:srgbClr val="FFFFFF"/>
                </a:solidFill>
                <a:latin typeface="Calibri"/>
              </a:rPr>
              <a:t>Because of the possibility of contact dermatitis, avoid getting solution on hands or clothing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Is There A Generic For Premarin Tablets - Buy Premarin Cream Online Uk</dc:title>
  <dc:description>Premarin online uk, premarin 0.625 mg cream, walmart pharmacy premarin cream cost, premarin 1.25 mg po qd, premarin 0.3 mg tablets, cheap premarin cream, cheap premarin pills</dc:description>
  <dc:subject>Is There A Generic For Premarin Tablets - Buy Premarin Cream Online Uk</dc:subject>
  <cp:keywords>where can i buy premarin cheap, premarin mg, premarin vag .625mg, buy premarin tablets, how much does premarin cost at walmart, generic for premarin conjugated estrogens, premarin 0.625 mg tablet uses, order premarin 1.25mg, cheap premarin cream, buy premarin cream</cp:keywords>
  <cp:category/>
</cp:coreProperties>
</file>