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Panafcort Prednisone 25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Probeer zo veel mogelijk biologisch te eten want de giftige stoffen ga je op den duur zien aan je huid omdat je lever al de pesticiden niet kan verwerken</a:t>
            </a:r>
            <a:br/>
            <a:r>
              <a:rPr b="false" i="false" strike="noStrike" sz="1200" u="none">
                <a:solidFill>
                  <a:srgbClr val="FFFFFF"/>
                </a:solidFill>
                <a:latin typeface="Calibri"/>
              </a:rPr>
              <a:t>how much does prednisone cost at walgreens</a:t>
            </a:r>
            <a:br/>
            <a:r>
              <a:rPr b="false" i="false" strike="noStrike" sz="1200" u="none">
                <a:solidFill>
                  <a:srgbClr val="FFFFFF"/>
                </a:solidFill>
                <a:latin typeface="Calibri"/>
              </a:rPr>
              <a:t>prednisone 20 mg dose pack instructions</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prednisone 20 mg bid</a:t>
            </a:r>
            <a:br/>
            <a:r>
              <a:rPr b="false" i="false" strike="noStrike" sz="1200" u="none">
                <a:solidFill>
                  <a:srgbClr val="FFFFFF"/>
                </a:solidFill>
                <a:latin typeface="Calibri"/>
              </a:rPr>
              <a:t>Boeing began selling an even longer version of the jet,the 787-10, in June</a:t>
            </a:r>
            <a:br/>
            <a:r>
              <a:rPr b="false" i="false" strike="noStrike" sz="1200" u="none">
                <a:solidFill>
                  <a:srgbClr val="FFFFFF"/>
                </a:solidFill>
                <a:latin typeface="Calibri"/>
              </a:rPr>
              <a:t>buy prednisone online for humans</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shelf life of prednisone tablets for dogs</a:t>
            </a:r>
            <a:br/>
            <a:r>
              <a:rPr b="false" i="false" strike="noStrike" sz="1200" u="none">
                <a:solidFill>
                  <a:srgbClr val="FFFFFF"/>
                </a:solidFill>
                <a:latin typeface="Calibri"/>
              </a:rPr>
              <a:t>prednisone 20 mg dosage for asthma</a:t>
            </a:r>
            <a:br/>
            <a:r>
              <a:rPr b="false" i="false" strike="noStrike" sz="1200" u="none">
                <a:solidFill>
                  <a:srgbClr val="FFFFFF"/>
                </a:solidFill>
                <a:latin typeface="Calibri"/>
              </a:rPr>
              <a:t>prednisone 20 mg 3 tablets daily</a:t>
            </a:r>
            <a:br/>
            <a:r>
              <a:rPr b="false" i="false" strike="noStrike" sz="1200" u="none">
                <a:solidFill>
                  <a:srgbClr val="FFFFFF"/>
                </a:solidFill>
                <a:latin typeface="Calibri"/>
              </a:rPr>
              <a:t>Also included is beta sitosterol and other plant sterols</a:t>
            </a:r>
            <a:br/>
            <a:r>
              <a:rPr b="false" i="false" strike="noStrike" sz="1200" u="none">
                <a:solidFill>
                  <a:srgbClr val="FFFFFF"/>
                </a:solidFill>
                <a:latin typeface="Calibri"/>
              </a:rPr>
              <a:t>prednisone 10mg dose pack poison ivy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5mg tablets dosage</a:t>
            </a:r>
            <a:br/>
            <a:r>
              <a:rPr b="false" i="false" strike="noStrike" sz="1200" u="none">
                <a:solidFill>
                  <a:srgbClr val="FFFFFF"/>
                </a:solidFill>
                <a:latin typeface="Calibri"/>
              </a:rPr>
              <a:t>Antimicrobial synergy has been shown in vitro for many of these organisms.</a:t>
            </a:r>
            <a:br/>
            <a:r>
              <a:rPr b="false" i="false" strike="noStrike" sz="1200" u="none">
                <a:solidFill>
                  <a:srgbClr val="FFFFFF"/>
                </a:solidFill>
                <a:latin typeface="Calibri"/>
              </a:rPr>
              <a:t>will 10mg of prednisone cause weight gain</a:t>
            </a:r>
            <a:br/>
            <a:r>
              <a:rPr b="false" i="false" strike="noStrike" sz="1200" u="none">
                <a:solidFill>
                  <a:srgbClr val="FFFFFF"/>
                </a:solidFill>
                <a:latin typeface="Calibri"/>
              </a:rPr>
              <a:t>Some researchers worry that this kind of system is inherently less predictable</a:t>
            </a:r>
            <a:br/>
            <a:r>
              <a:rPr b="false" i="false" strike="noStrike" sz="1200" u="none">
                <a:solidFill>
                  <a:srgbClr val="FFFFFF"/>
                </a:solidFill>
                <a:latin typeface="Calibri"/>
              </a:rPr>
              <a:t>prednisone 50 mg tablet</a:t>
            </a:r>
            <a:br/>
            <a:r>
              <a:rPr b="false" i="false" strike="noStrike" sz="1200" u="none">
                <a:solidFill>
                  <a:srgbClr val="FFFFFF"/>
                </a:solidFill>
                <a:latin typeface="Calibri"/>
              </a:rPr>
              <a:t>buy prednisone online overnight</a:t>
            </a:r>
            <a:br/>
            <a:r>
              <a:rPr b="false" i="false" strike="noStrike" sz="1200" u="none">
                <a:solidFill>
                  <a:srgbClr val="FFFFFF"/>
                </a:solidFill>
                <a:latin typeface="Calibri"/>
              </a:rPr>
              <a:t>is 10mg of prednisone a high dosage</a:t>
            </a:r>
            <a:br/>
            <a:r>
              <a:rPr b="false" i="false" strike="noStrike" sz="1200" u="none">
                <a:solidFill>
                  <a:srgbClr val="FFFFFF"/>
                </a:solidFill>
                <a:latin typeface="Calibri"/>
              </a:rPr>
              <a:t>does 10mg prednisone cause weight gain</a:t>
            </a:r>
            <a:br/>
            <a:r>
              <a:rPr b="false" i="false" strike="noStrike" sz="1200" u="none">
                <a:solidFill>
                  <a:srgbClr val="FFFFFF"/>
                </a:solidFill>
                <a:latin typeface="Calibri"/>
              </a:rPr>
              <a:t>prednisone tablets 5mg price</a:t>
            </a:r>
            <a:br/>
            <a:r>
              <a:rPr b="false" i="false" strike="noStrike" sz="1200" u="none">
                <a:solidFill>
                  <a:srgbClr val="FFFFFF"/>
                </a:solidFill>
                <a:latin typeface="Calibri"/>
              </a:rPr>
              <a:t>prednisone price canada</a:t>
            </a:r>
            <a:br/>
            <a:r>
              <a:rPr b="false" i="false" strike="noStrike" sz="1200" u="none">
                <a:solidFill>
                  <a:srgbClr val="FFFFFF"/>
                </a:solidFill>
                <a:latin typeface="Calibri"/>
              </a:rPr>
              <a:t>prednisone cost costco</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prednisone 20 mg for asthma</a:t>
            </a:r>
            <a:br/>
            <a:r>
              <a:rPr b="false" i="false" strike="noStrike" sz="1200" u="none">
                <a:solidFill>
                  <a:srgbClr val="FFFFFF"/>
                </a:solidFill>
                <a:latin typeface="Calibri"/>
              </a:rPr>
              <a:t>generic prednisone images</a:t>
            </a:r>
            <a:br/>
            <a:r>
              <a:rPr b="false" i="false" strike="noStrike" sz="1200" u="none">
                <a:solidFill>
                  <a:srgbClr val="FFFFFF"/>
                </a:solidFill>
                <a:latin typeface="Calibri"/>
              </a:rPr>
              <a:t>Tell your doctor if you experience any of these symptoms while you are decreasing your dose of desvenlafaxine or soon after you stop taking desvenlafaxine.</a:t>
            </a:r>
            <a:br/>
            <a:r>
              <a:rPr b="false" i="false" strike="noStrike" sz="1200" u="none">
                <a:solidFill>
                  <a:srgbClr val="FFFFFF"/>
                </a:solidFill>
                <a:latin typeface="Calibri"/>
              </a:rPr>
              <a:t>prednisone tablets 20 mg</a:t>
            </a:r>
            <a:br/>
            <a:r>
              <a:rPr b="false" i="false" strike="noStrike" sz="1200" u="none">
                <a:solidFill>
                  <a:srgbClr val="FFFFFF"/>
                </a:solidFill>
                <a:latin typeface="Calibri"/>
              </a:rPr>
              <a:t>prednisone 10 mg image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prednisone</a:t>
            </a:r>
            <a:br/>
            <a:r>
              <a:rPr b="false" i="false" strike="noStrike" sz="1200" u="none">
                <a:solidFill>
                  <a:srgbClr val="FFFFFF"/>
                </a:solidFill>
                <a:latin typeface="Calibri"/>
              </a:rPr>
              <a:t>prednisone 10mg dose pack 48 tablets</a:t>
            </a:r>
            <a:br/>
            <a:r>
              <a:rPr b="false" i="false" strike="noStrike" sz="1200" u="none">
                <a:solidFill>
                  <a:srgbClr val="FFFFFF"/>
                </a:solidFill>
                <a:latin typeface="Calibri"/>
              </a:rPr>
              <a:t>When the inhalation aerosol is used to prevent breathing difficulty during exercise, it is usually used 15 to 30 minutes before exercise</a:t>
            </a:r>
            <a:br/>
            <a:r>
              <a:rPr b="false" i="false" strike="noStrike" sz="1200" u="none">
                <a:solidFill>
                  <a:srgbClr val="FFFFFF"/>
                </a:solidFill>
                <a:latin typeface="Calibri"/>
              </a:rPr>
              <a:t>prednisone 10 mg 21 pack directions</a:t>
            </a:r>
            <a:br/>
            <a:r>
              <a:rPr b="false" i="false" strike="noStrike" sz="1200" u="none">
                <a:solidFill>
                  <a:srgbClr val="FFFFFF"/>
                </a:solidFill>
                <a:latin typeface="Calibri"/>
              </a:rPr>
              <a:t>normal dosage for prednisone 10mg</a:t>
            </a:r>
            <a:br/>
            <a:r>
              <a:rPr b="false" i="false" strike="noStrike" sz="1200" u="none">
                <a:solidFill>
                  <a:srgbClr val="FFFFFF"/>
                </a:solidFill>
                <a:latin typeface="Calibri"/>
              </a:rPr>
              <a:t>prednisone online canada</a:t>
            </a:r>
            <a:br/>
            <a:r>
              <a:rPr b="false" i="false" strike="noStrike" sz="1200" u="none">
                <a:solidFill>
                  <a:srgbClr val="FFFFFF"/>
                </a:solidFill>
                <a:latin typeface="Calibri"/>
              </a:rPr>
              <a:t>prednisone 10mg dosage instructions</a:t>
            </a:r>
            <a:br/>
            <a:r>
              <a:rPr b="false" i="false" strike="noStrike" sz="1200" u="none">
                <a:solidFill>
                  <a:srgbClr val="FFFFFF"/>
                </a:solidFill>
                <a:latin typeface="Calibri"/>
              </a:rPr>
              <a:t>prednisone steroid tablets for cats</a:t>
            </a:r>
            <a:br/>
            <a:r>
              <a:rPr b="false" i="false" strike="noStrike" sz="1200" u="none">
                <a:solidFill>
                  <a:srgbClr val="FFFFFF"/>
                </a:solidFill>
                <a:latin typeface="Calibri"/>
              </a:rPr>
              <a:t>prednisone 10 mg taper</a:t>
            </a:r>
            <a:br/>
            <a:r>
              <a:rPr b="false" i="false" strike="noStrike" sz="1200" u="none">
                <a:solidFill>
                  <a:srgbClr val="FFFFFF"/>
                </a:solidFill>
                <a:latin typeface="Calibri"/>
              </a:rPr>
              <a:t>prednisone 10mg</a:t>
            </a:r>
            <a:br/>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prednisone online india</a:t>
            </a:r>
            <a:br/>
            <a:r>
              <a:rPr b="false" i="false" strike="noStrike" sz="1200" u="none">
                <a:solidFill>
                  <a:srgbClr val="FFFFFF"/>
                </a:solidFill>
                <a:latin typeface="Calibri"/>
              </a:rPr>
              <a:t>buy prednisone canada</a:t>
            </a:r>
            <a:br/>
            <a:r>
              <a:rPr b="false" i="false" strike="noStrike" sz="1200" u="none">
                <a:solidFill>
                  <a:srgbClr val="FFFFFF"/>
                </a:solidFill>
                <a:latin typeface="Calibri"/>
              </a:rPr>
              <a:t>Sale Norvasc Prescription Drug Illness That Reasons Hair Loss Lexapro Menstrual Cramps Torsades De Pointes Cephalexin 200 Mg</a:t>
            </a:r>
            <a:br/>
            <a:r>
              <a:rPr b="false" i="false" strike="noStrike" sz="1200" u="none">
                <a:solidFill>
                  <a:srgbClr val="FFFFFF"/>
                </a:solidFill>
                <a:latin typeface="Calibri"/>
              </a:rPr>
              <a:t>prednisone 10mg pack</a:t>
            </a:r>
            <a:br/>
            <a:r>
              <a:rPr b="false" i="false" strike="noStrike" sz="1200" u="none">
                <a:solidFill>
                  <a:srgbClr val="FFFFFF"/>
                </a:solidFill>
                <a:latin typeface="Calibri"/>
              </a:rPr>
              <a:t>buy prednisone online for dogs</a:t>
            </a:r>
            <a:br/>
            <a:r>
              <a:rPr b="false" i="false" strike="noStrike" sz="1200" u="none">
                <a:solidFill>
                  <a:srgbClr val="FFFFFF"/>
                </a:solidFill>
                <a:latin typeface="Calibri"/>
              </a:rPr>
              <a:t>prednisone 10 mg 12 day dose pack directions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very much happy when I meet them in the street, they say: 'Ah Dismas, thank you'</a:t>
            </a:r>
            <a:br/>
            <a:r>
              <a:rPr b="false" i="false" strike="noStrike" sz="1200" u="none">
                <a:solidFill>
                  <a:srgbClr val="FFFFFF"/>
                </a:solidFill>
                <a:latin typeface="Calibri"/>
              </a:rPr>
              <a:t>cheap generic prednisone</a:t>
            </a:r>
            <a:br/>
            <a:r>
              <a:rPr b="false" i="false" strike="noStrike" sz="1200" u="none">
                <a:solidFill>
                  <a:srgbClr val="FFFFFF"/>
                </a:solidFill>
                <a:latin typeface="Calibri"/>
              </a:rPr>
              <a:t>prednisone organon generic name</a:t>
            </a:r>
            <a:br/>
            <a:r>
              <a:rPr b="false" i="false" strike="noStrike" sz="1200" u="none">
                <a:solidFill>
                  <a:srgbClr val="FFFFFF"/>
                </a:solidFill>
                <a:latin typeface="Calibri"/>
              </a:rPr>
              <a:t>prednisone 10 mg for bronchitis</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prednisone 20 mg pill</a:t>
            </a:r>
            <a:br/>
            <a:r>
              <a:rPr b="false" i="false" strike="noStrike" sz="1200" u="none">
                <a:solidFill>
                  <a:srgbClr val="FFFFFF"/>
                </a:solidFill>
                <a:latin typeface="Calibri"/>
              </a:rPr>
              <a:t>prednisone to treat costochondritis</a:t>
            </a:r>
            <a:br/>
            <a:r>
              <a:rPr b="false" i="false" strike="noStrike" sz="1200" u="none">
                <a:solidFill>
                  <a:srgbClr val="FFFFFF"/>
                </a:solidFill>
                <a:latin typeface="Calibri"/>
              </a:rPr>
              <a:t>prednisone 20 mg tablet</a:t>
            </a:r>
            <a:br/>
            <a:r>
              <a:rPr b="false" i="false" strike="noStrike" sz="1200" u="none">
                <a:solidFill>
                  <a:srgbClr val="FFFFFF"/>
                </a:solidFill>
                <a:latin typeface="Calibri"/>
              </a:rPr>
              <a:t>prednisone 20 mg price walmart</a:t>
            </a:r>
            <a:br/>
            <a:r>
              <a:rPr b="false" i="false" strike="noStrike" sz="1200" u="none">
                <a:solidFill>
                  <a:srgbClr val="FFFFFF"/>
                </a:solidFill>
                <a:latin typeface="Calibri"/>
              </a:rPr>
              <a:t>prednisone prices at walgreens</a:t>
            </a:r>
            <a:br/>
            <a:r>
              <a:rPr b="false" i="false" strike="noStrike" sz="1200" u="none">
                <a:solidFill>
                  <a:srgbClr val="FFFFFF"/>
                </a:solidFill>
                <a:latin typeface="Calibri"/>
              </a:rPr>
              <a:t>prednisone 20 mg tablet price</a:t>
            </a:r>
            <a:br/>
            <a:r>
              <a:rPr b="false" i="false" strike="noStrike" sz="1200" u="none">
                <a:solidFill>
                  <a:srgbClr val="FFFFFF"/>
                </a:solidFill>
                <a:latin typeface="Calibri"/>
              </a:rPr>
              <a:t>buy prednisone for dogs online</a:t>
            </a:r>
            <a:br/>
            <a:r>
              <a:rPr b="false" i="false" strike="noStrike" sz="1200" u="none">
                <a:solidFill>
                  <a:srgbClr val="FFFFFF"/>
                </a:solidFill>
                <a:latin typeface="Calibri"/>
              </a:rPr>
              <a:t>order prednisone</a:t>
            </a:r>
            <a:br/>
            <a:r>
              <a:rPr b="false" i="false" strike="noStrike" sz="1200" u="none">
                <a:solidFill>
                  <a:srgbClr val="FFFFFF"/>
                </a:solidFill>
                <a:latin typeface="Calibri"/>
              </a:rPr>
              <a:t>prednisone online paypal</a:t>
            </a:r>
            <a:br/>
            <a:r>
              <a:rPr b="false" i="false" strike="noStrike" sz="1200" u="none">
                <a:solidFill>
                  <a:srgbClr val="FFFFFF"/>
                </a:solidFill>
                <a:latin typeface="Calibri"/>
              </a:rPr>
              <a:t>how to take prednisone 20 mg for poison ivy</a:t>
            </a:r>
            <a:br/>
            <a:r>
              <a:rPr b="false" i="false" strike="noStrike" sz="1200" u="none">
                <a:solidFill>
                  <a:srgbClr val="FFFFFF"/>
                </a:solidFill>
                <a:latin typeface="Calibri"/>
              </a:rPr>
              <a:t>prednisone 50 mg for 5 days</a:t>
            </a:r>
            <a:br/>
            <a:r>
              <a:rPr b="false" i="false" strike="noStrike" sz="1200" u="none">
                <a:solidFill>
                  <a:srgbClr val="FFFFFF"/>
                </a:solidFill>
                <a:latin typeface="Calibri"/>
              </a:rPr>
              <a:t>generic prednisone name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tablets usp 20 mg</a:t>
            </a:r>
            <a:br/>
            <a:r>
              <a:rPr b="false" i="false" strike="noStrike" sz="1200" u="none">
                <a:solidFill>
                  <a:srgbClr val="FFFFFF"/>
                </a:solidFill>
                <a:latin typeface="Calibri"/>
              </a:rPr>
              <a:t>prednisone 20 mg purchase</a:t>
            </a:r>
            <a:br/>
            <a:r>
              <a:rPr b="false" i="false" strike="noStrike" sz="1200" u="none">
                <a:solidFill>
                  <a:srgbClr val="FFFFFF"/>
                </a:solidFill>
                <a:latin typeface="Calibri"/>
              </a:rPr>
              <a:t>Straterra has significantly improved my overall well-being, most noticeably my self confidence, anxiety and depression</a:t>
            </a:r>
            <a:br/>
            <a:r>
              <a:rPr b="false" i="false" strike="noStrike" sz="1200" u="none">
                <a:solidFill>
                  <a:srgbClr val="FFFFFF"/>
                </a:solidFill>
                <a:latin typeface="Calibri"/>
              </a:rPr>
              <a:t>can you buy prednisone online</a:t>
            </a:r>
            <a:br/>
            <a:r>
              <a:rPr b="false" i="false" strike="noStrike" sz="1200" u="none">
                <a:solidFill>
                  <a:srgbClr val="FFFFFF"/>
                </a:solidFill>
                <a:latin typeface="Calibri"/>
              </a:rPr>
              <a:t>what is prednisone 20 mg tablets used for</a:t>
            </a:r>
            <a:br/>
            <a:r>
              <a:rPr b="false" i="false" strike="noStrike" sz="1200" u="none">
                <a:solidFill>
                  <a:srgbClr val="FFFFFF"/>
                </a:solidFill>
                <a:latin typeface="Calibri"/>
              </a:rPr>
              <a:t>can you buy prednisone over the counter in canada</a:t>
            </a:r>
            <a:br/>
            <a:r>
              <a:rPr b="false" i="false" strike="noStrike" sz="1200" u="none">
                <a:solidFill>
                  <a:srgbClr val="FFFFFF"/>
                </a:solidFill>
                <a:latin typeface="Calibri"/>
              </a:rPr>
              <a:t>where can i purchase prednisone</a:t>
            </a:r>
            <a:br/>
            <a:r>
              <a:rPr b="false" i="false" strike="noStrike" sz="1200" u="none">
                <a:solidFill>
                  <a:srgbClr val="FFFFFF"/>
                </a:solidFill>
                <a:latin typeface="Calibri"/>
              </a:rPr>
              <a:t>does prednisone 10 mg cause weight gain</a:t>
            </a:r>
            <a:br/>
            <a:r>
              <a:rPr b="false" i="false" strike="noStrike" sz="1200" u="none">
                <a:solidFill>
                  <a:srgbClr val="FFFFFF"/>
                </a:solidFill>
                <a:latin typeface="Calibri"/>
              </a:rPr>
              <a:t>how much does generic prednisone cost</a:t>
            </a:r>
            <a:br/>
            <a:r>
              <a:rPr b="false" i="false" strike="noStrike" sz="1200" u="none">
                <a:solidFill>
                  <a:srgbClr val="FFFFFF"/>
                </a:solidFill>
                <a:latin typeface="Calibri"/>
              </a:rPr>
              <a:t>I&amp;rsquo;ve come off this, horrible stuff it should be banned</a:t>
            </a:r>
            <a:br/>
            <a:r>
              <a:rPr b="false" i="false" strike="noStrike" sz="1200" u="none">
                <a:solidFill>
                  <a:srgbClr val="FFFFFF"/>
                </a:solidFill>
                <a:latin typeface="Calibri"/>
              </a:rPr>
              <a:t>how to take prednisone 10mg pack</a:t>
            </a:r>
            <a:br/>
            <a:r>
              <a:rPr b="false" i="false" strike="noStrike" sz="1200" u="none">
                <a:solidFill>
                  <a:srgbClr val="FFFFFF"/>
                </a:solidFill>
                <a:latin typeface="Calibri"/>
              </a:rPr>
              <a:t>prednisone 20 mg</a:t>
            </a:r>
            <a:br/>
            <a:r>
              <a:rPr b="false" i="false" strike="noStrike" sz="1200" u="none">
                <a:solidFill>
                  <a:srgbClr val="FFFFFF"/>
                </a:solidFill>
                <a:latin typeface="Calibri"/>
              </a:rPr>
              <a:t>prednisone 10 mg dose pack directions</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prednisone 10mg dosage for dogs</a:t>
            </a:r>
            <a:br/>
            <a:r>
              <a:rPr b="false" i="false" strike="noStrike" sz="1200" u="none">
                <a:solidFill>
                  <a:srgbClr val="FFFFFF"/>
                </a:solidFill>
                <a:latin typeface="Calibri"/>
              </a:rPr>
              <a:t>generic prednisone 10mg</a:t>
            </a:r>
            <a:br/>
            <a:r>
              <a:rPr b="false" i="false" strike="noStrike" sz="1200" u="none">
                <a:solidFill>
                  <a:srgbClr val="FFFFFF"/>
                </a:solidFill>
                <a:latin typeface="Calibri"/>
              </a:rPr>
              <a:t>how much does prednisone cost at walmart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Over the last 6 months my thyroid numbers have been decreasing and my doctor and I have been fiddling with my dosage to try and improve things</a:t>
            </a:r>
            <a:br/>
            <a:r>
              <a:rPr b="false" i="false" strike="noStrike" sz="1200" u="none">
                <a:solidFill>
                  <a:srgbClr val="FFFFFF"/>
                </a:solidFill>
                <a:latin typeface="Calibri"/>
              </a:rPr>
              <a:t>prednisone 20mg</a:t>
            </a:r>
            <a:br/>
            <a:r>
              <a:rPr b="false" i="false" strike="noStrike" sz="1200" u="none">
                <a:solidFill>
                  <a:srgbClr val="FFFFFF"/>
                </a:solidFill>
                <a:latin typeface="Calibri"/>
              </a:rPr>
              <a:t>prednisone 10mg dosage</a:t>
            </a:r>
            <a:br/>
            <a:r>
              <a:rPr b="false" i="false" strike="noStrike" sz="1200" u="none">
                <a:solidFill>
                  <a:srgbClr val="FFFFFF"/>
                </a:solidFill>
                <a:latin typeface="Calibri"/>
              </a:rPr>
              <a:t>buy prednisone 5mg online</a:t>
            </a:r>
            <a:br/>
            <a:r>
              <a:rPr b="false" i="false" strike="noStrike" sz="1200" u="none">
                <a:solidFill>
                  <a:srgbClr val="FFFFFF"/>
                </a:solidFill>
                <a:latin typeface="Calibri"/>
              </a:rPr>
              <a:t>Allerdings kann Tamoxifen Citrat hier weniger ausrichten</a:t>
            </a:r>
            <a:br/>
            <a:r>
              <a:rPr b="false" i="false" strike="noStrike" sz="1200" u="none">
                <a:solidFill>
                  <a:srgbClr val="FFFFFF"/>
                </a:solidFill>
                <a:latin typeface="Calibri"/>
              </a:rPr>
              <a:t>prednisone 20 mg high</a:t>
            </a:r>
            <a:br/>
            <a:r>
              <a:rPr b="false" i="false" strike="noStrike" sz="1200" u="none">
                <a:solidFill>
                  <a:srgbClr val="FFFFFF"/>
                </a:solidFill>
                <a:latin typeface="Calibri"/>
              </a:rPr>
              <a:t>generic prednisone names</a:t>
            </a:r>
            <a:br/>
            <a:r>
              <a:rPr b="false" i="false" strike="noStrike" sz="1200" u="none">
                <a:solidFill>
                  <a:srgbClr val="FFFFFF"/>
                </a:solidFill>
                <a:latin typeface="Calibri"/>
              </a:rPr>
              <a:t>prednisone mg</a:t>
            </a:r>
            <a:br/>
            <a:r>
              <a:rPr b="false" i="false" strike="noStrike" sz="1200" u="none">
                <a:solidFill>
                  <a:srgbClr val="FFFFFF"/>
                </a:solidFill>
                <a:latin typeface="Calibri"/>
              </a:rPr>
              <a:t>prednisone 20 mg tablet wsw</a:t>
            </a:r>
            <a:br/>
            <a:r>
              <a:rPr b="false" i="false" strike="noStrike" sz="1200" u="none">
                <a:solidFill>
                  <a:srgbClr val="FFFFFF"/>
                </a:solidFill>
                <a:latin typeface="Calibri"/>
              </a:rPr>
              <a:t>buy cheap prednisone online</a:t>
            </a:r>
            <a:br/>
            <a:r>
              <a:rPr b="false" i="false" strike="noStrike" sz="1200" u="none">
                <a:solidFill>
                  <a:srgbClr val="FFFFFF"/>
                </a:solidFill>
                <a:latin typeface="Calibri"/>
              </a:rPr>
              <a:t>prednisone costco</a:t>
            </a:r>
            <a:br/>
            <a:r>
              <a:rPr b="false" i="false" strike="noStrike" sz="1200" u="none">
                <a:solidFill>
                  <a:srgbClr val="FFFFFF"/>
                </a:solidFill>
                <a:latin typeface="Calibri"/>
              </a:rPr>
              <a:t>prednisone 10mg 12 day taper</a:t>
            </a:r>
            <a:br/>
            <a:r>
              <a:rPr b="false" i="false" strike="noStrike" sz="1200" u="none">
                <a:solidFill>
                  <a:srgbClr val="FFFFFF"/>
                </a:solidFill>
                <a:latin typeface="Calibri"/>
              </a:rPr>
              <a:t>prednisone 10mg dose pack 48 tablets directions</a:t>
            </a:r>
            <a:br/>
            <a:r>
              <a:rPr b="false" i="false" strike="noStrike" sz="1200" u="none">
                <a:solidFill>
                  <a:srgbClr val="FFFFFF"/>
                </a:solidFill>
                <a:latin typeface="Calibri"/>
              </a:rPr>
              <a:t>i hope you find something that works for you</a:t>
            </a:r>
            <a:br/>
            <a:r>
              <a:rPr b="false" i="false" strike="noStrike" sz="1200" u="none">
                <a:solidFill>
                  <a:srgbClr val="FFFFFF"/>
                </a:solidFill>
                <a:latin typeface="Calibri"/>
              </a:rPr>
              <a:t>prednisone tablets for dogs</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prednisone 250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20 mg tablet image</a:t>
            </a:r>
            <a:br/>
            <a:r>
              <a:rPr b="false" i="false" strike="noStrike" sz="1200" u="none">
                <a:solidFill>
                  <a:srgbClr val="FFFFFF"/>
                </a:solidFill>
                <a:latin typeface="Calibri"/>
              </a:rPr>
              <a:t>No tome tretinoin topical por la boca</a:t>
            </a:r>
            <a:br/>
            <a:r>
              <a:rPr b="false" i="false" strike="noStrike" sz="1200" u="none">
                <a:solidFill>
                  <a:srgbClr val="FFFFFF"/>
                </a:solidFill>
                <a:latin typeface="Calibri"/>
              </a:rPr>
              <a:t>prednisone 10mg dose pack directions</a:t>
            </a:r>
            <a:br/>
            <a:r>
              <a:rPr b="false" i="false" strike="noStrike" sz="1200" u="none">
                <a:solidFill>
                  <a:srgbClr val="FFFFFF"/>
                </a:solidFill>
                <a:latin typeface="Calibri"/>
              </a:rPr>
              <a:t>how much does prednisone 50 mg cost</a:t>
            </a:r>
            <a:br/>
            <a:r>
              <a:rPr b="false" i="false" strike="noStrike" sz="1200" u="none">
                <a:solidFill>
                  <a:srgbClr val="FFFFFF"/>
                </a:solidFill>
                <a:latin typeface="Calibri"/>
              </a:rPr>
              <a:t>prednisone costochondritis</a:t>
            </a:r>
            <a:br/>
            <a:r>
              <a:rPr b="false" i="false" strike="noStrike" sz="1200" u="none">
                <a:solidFill>
                  <a:srgbClr val="FFFFFF"/>
                </a:solidFill>
                <a:latin typeface="Calibri"/>
              </a:rPr>
              <a:t>order prednisone for dogs</a:t>
            </a:r>
            <a:br/>
            <a:r>
              <a:rPr b="false" i="false" strike="noStrike" sz="1200" u="none">
                <a:solidFill>
                  <a:srgbClr val="FFFFFF"/>
                </a:solidFill>
                <a:latin typeface="Calibri"/>
              </a:rPr>
              <a:t>generic prednisone for dogs</a:t>
            </a:r>
            <a:br/>
            <a:r>
              <a:rPr b="false" i="false" strike="noStrike" sz="1200" u="none">
                <a:solidFill>
                  <a:srgbClr val="FFFFFF"/>
                </a:solidFill>
                <a:latin typeface="Calibri"/>
              </a:rPr>
              <a:t>what does a prednisone 20 mg tablet look like</a:t>
            </a:r>
            <a:br/>
            <a:r>
              <a:rPr b="false" i="false" strike="noStrike" sz="1200" u="none">
                <a:solidFill>
                  <a:srgbClr val="FFFFFF"/>
                </a:solidFill>
                <a:latin typeface="Calibri"/>
              </a:rPr>
              <a:t>prednisone for dogs 5 mg dosage</a:t>
            </a:r>
            <a:br/>
            <a:r>
              <a:rPr b="false" i="false" strike="noStrike" sz="1200" u="none">
                <a:solidFill>
                  <a:srgbClr val="FFFFFF"/>
                </a:solidFill>
                <a:latin typeface="Calibri"/>
              </a:rPr>
              <a:t>So you&amp;#039;re more intelligent than millions of physicians? And scientist? Do some research Human scabies IS different than canine scabies.</a:t>
            </a:r>
            <a:br/>
            <a:r>
              <a:rPr b="false" i="false" strike="noStrike" sz="1200" u="none">
                <a:solidFill>
                  <a:srgbClr val="FFFFFF"/>
                </a:solidFill>
                <a:latin typeface="Calibri"/>
              </a:rPr>
              <a:t>prednisone 1 mg/kg</a:t>
            </a:r>
            <a:br/>
            <a:r>
              <a:rPr b="false" i="false" strike="noStrike" sz="1200" u="none">
                <a:solidFill>
                  <a:srgbClr val="FFFFFF"/>
                </a:solidFill>
                <a:latin typeface="Calibri"/>
              </a:rPr>
              <a:t>prednisone 20 mg tablet color</a:t>
            </a:r>
            <a:br/>
            <a:r>
              <a:rPr b="false" i="false" strike="noStrike" sz="1200" u="none">
                <a:solidFill>
                  <a:srgbClr val="FFFFFF"/>
                </a:solidFill>
                <a:latin typeface="Calibri"/>
              </a:rPr>
              <a:t>prednisone tablets usp</a:t>
            </a:r>
            <a:br/>
            <a:r>
              <a:rPr b="false" i="false" strike="noStrike" sz="1200" u="none">
                <a:solidFill>
                  <a:srgbClr val="FFFFFF"/>
                </a:solidFill>
                <a:latin typeface="Calibri"/>
              </a:rPr>
              <a:t>panafcort prednisone 25 mg</a:t>
            </a:r>
            <a:br/>
            <a:r>
              <a:rPr b="false" i="false" strike="noStrike" sz="1200" u="none">
                <a:solidFill>
                  <a:srgbClr val="FFFFFF"/>
                </a:solidFill>
                <a:latin typeface="Calibri"/>
              </a:rPr>
              <a:t>prednisone tablets 5mg</a:t>
            </a:r>
            <a:br/>
            <a:r>
              <a:rPr b="false" i="false" strike="noStrike" sz="1200" u="none">
                <a:solidFill>
                  <a:srgbClr val="FFFFFF"/>
                </a:solidFill>
                <a:latin typeface="Calibri"/>
              </a:rPr>
              <a:t>is it safe to order prednisone online</a:t>
            </a:r>
            <a:br/>
            <a:r>
              <a:rPr b="false" i="false" strike="noStrike" sz="1200" u="none">
                <a:solidFill>
                  <a:srgbClr val="FFFFFF"/>
                </a:solidFill>
                <a:latin typeface="Calibri"/>
              </a:rPr>
              <a:t>I also stopped taking birth control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prednisone used for costochondritis</a:t>
            </a:r>
            <a:br/>
            <a:r>
              <a:rPr b="false" i="false" strike="noStrike" sz="1200" u="none">
                <a:solidFill>
                  <a:srgbClr val="FFFFFF"/>
                </a:solidFill>
                <a:latin typeface="Calibri"/>
              </a:rPr>
              <a:t>prednisone dosage 6 tablets at once</a:t>
            </a:r>
            <a:br/>
            <a:r>
              <a:rPr b="false" i="false" strike="noStrike" sz="1200" u="none">
                <a:solidFill>
                  <a:srgbClr val="FFFFFF"/>
                </a:solidFill>
                <a:latin typeface="Calibri"/>
              </a:rPr>
              <a:t>&amp;ldquo;Wait, I wasn&amp;rsquo;t finished</a:t>
            </a:r>
            <a:br/>
            <a:r>
              <a:rPr b="false" i="false" strike="noStrike" sz="1200" u="none">
                <a:solidFill>
                  <a:srgbClr val="FFFFFF"/>
                </a:solidFill>
                <a:latin typeface="Calibri"/>
              </a:rPr>
              <a:t>how much does prednisone cost in canada</a:t>
            </a:r>
            <a:br/>
            <a:r>
              <a:rPr b="false" i="false" strike="noStrike" sz="1200" u="none">
                <a:solidFill>
                  <a:srgbClr val="FFFFFF"/>
                </a:solidFill>
                <a:latin typeface="Calibri"/>
              </a:rPr>
              <a:t>buy generic prednisone online</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can i order prednisone online</a:t>
            </a:r>
            <a:br/>
            <a:r>
              <a:rPr b="false" i="false" strike="noStrike" sz="1200" u="none">
                <a:solidFill>
                  <a:srgbClr val="FFFFFF"/>
                </a:solidFill>
                <a:latin typeface="Calibri"/>
              </a:rPr>
              <a:t>prednisone 20mg for 5 days</a:t>
            </a:r>
            <a:br/>
            <a:r>
              <a:rPr b="false" i="false" strike="noStrike" sz="1200" u="none">
                <a:solidFill>
                  <a:srgbClr val="FFFFFF"/>
                </a:solidFill>
                <a:latin typeface="Calibri"/>
              </a:rPr>
              <a:t>For instance, many medications approved to   treat specific cancers have proved effective when prescribed for other   forms of cancer.</a:t>
            </a:r>
            <a:br/>
            <a:r>
              <a:rPr b="false" i="false" strike="noStrike" sz="1200" u="none">
                <a:solidFill>
                  <a:srgbClr val="FFFFFF"/>
                </a:solidFill>
                <a:latin typeface="Calibri"/>
              </a:rPr>
              <a:t>apo prednisone for dogs 20 mg</a:t>
            </a:r>
            <a:br/>
            <a:r>
              <a:rPr b="false" i="false" strike="noStrike" sz="1200" u="none">
                <a:solidFill>
                  <a:srgbClr val="FFFFFF"/>
                </a:solidFill>
                <a:latin typeface="Calibri"/>
              </a:rPr>
              <a:t>usp prednisone tablets lot q1l136 certificate</a:t>
            </a:r>
            <a:br/>
            <a:r>
              <a:rPr b="false" i="false" strike="noStrike" sz="1200" u="none">
                <a:solidFill>
                  <a:srgbClr val="FFFFFF"/>
                </a:solidFill>
                <a:latin typeface="Calibri"/>
              </a:rPr>
              <a:t>C, although I haven&amp;rsquo;t found a good Vit</a:t>
            </a:r>
            <a:br/>
            <a:r>
              <a:rPr b="false" i="false" strike="noStrike" sz="1200" u="none">
                <a:solidFill>
                  <a:srgbClr val="FFFFFF"/>
                </a:solidFill>
                <a:latin typeface="Calibri"/>
              </a:rPr>
              <a:t>prednisone tablets in india</a:t>
            </a:r>
            <a:br/>
            <a:r>
              <a:rPr b="false" i="false" strike="noStrike" sz="1200" u="none">
                <a:solidFill>
                  <a:srgbClr val="FFFFFF"/>
                </a:solidFill>
                <a:latin typeface="Calibri"/>
              </a:rPr>
              <a:t>prednisone 50 mg</a:t>
            </a:r>
            <a:br/>
            <a:r>
              <a:rPr b="false" i="false" strike="noStrike" sz="1200" u="none">
                <a:solidFill>
                  <a:srgbClr val="FFFFFF"/>
                </a:solidFill>
                <a:latin typeface="Calibri"/>
              </a:rPr>
              <a:t>order prednisone canada</a:t>
            </a:r>
            <a:br/>
            <a:r>
              <a:rPr b="false" i="false" strike="noStrike" sz="1200" u="none">
                <a:solidFill>
                  <a:srgbClr val="FFFFFF"/>
                </a:solidFill>
                <a:latin typeface="Calibri"/>
              </a:rPr>
              <a:t>prednisone price</a:t>
            </a:r>
            <a:br/>
            <a:r>
              <a:rPr b="false" i="false" strike="noStrike" sz="1200" u="none">
                <a:solidFill>
                  <a:srgbClr val="FFFFFF"/>
                </a:solidFill>
                <a:latin typeface="Calibri"/>
              </a:rPr>
              <a:t>I went to Walmart to pick up a prescription a doctor filled for me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prednisone for cats online</a:t>
            </a:r>
            <a:br/>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prednisone tablets usp msds</a:t>
            </a:r>
            <a:br/>
            <a:r>
              <a:rPr b="false" i="false" strike="noStrike" sz="1200" u="none">
                <a:solidFill>
                  <a:srgbClr val="FFFFFF"/>
                </a:solidFill>
                <a:latin typeface="Calibri"/>
              </a:rPr>
              <a:t>40 mg prednisone for poison ivy</a:t>
            </a:r>
            <a:br/>
            <a:r>
              <a:rPr b="false" i="false" strike="noStrike" sz="1200" u="none">
                <a:solidFill>
                  <a:srgbClr val="FFFFFF"/>
                </a:solidFill>
                <a:latin typeface="Calibri"/>
              </a:rPr>
              <a:t>Zudem ist der Urin vermehrt mit Glucose, Aminosen und Albumin angereichert</a:t>
            </a:r>
            <a:br/>
            <a:r>
              <a:rPr b="false" i="false" strike="noStrike" sz="1200" u="none">
                <a:solidFill>
                  <a:srgbClr val="FFFFFF"/>
                </a:solidFill>
                <a:latin typeface="Calibri"/>
              </a:rPr>
              <a:t>how often to take prednisone 20 mg</a:t>
            </a:r>
            <a:br/>
            <a:r>
              <a:rPr b="false" i="false" strike="noStrike" sz="1200" u="none">
                <a:solidFill>
                  <a:srgbClr val="FFFFFF"/>
                </a:solidFill>
                <a:latin typeface="Calibri"/>
              </a:rPr>
              <a:t>prednisone prices walmart</a:t>
            </a:r>
            <a:br/>
            <a:r>
              <a:rPr b="false" i="false" strike="noStrike" sz="1200" u="none">
                <a:solidFill>
                  <a:srgbClr val="FFFFFF"/>
                </a:solidFill>
                <a:latin typeface="Calibri"/>
              </a:rPr>
              <a:t>prednisone 20 mg tablets picture</a:t>
            </a:r>
            <a:br/>
            <a:r>
              <a:rPr b="false" i="false" strike="noStrike" sz="1200" u="none">
                <a:solidFill>
                  <a:srgbClr val="FFFFFF"/>
                </a:solidFill>
                <a:latin typeface="Calibri"/>
              </a:rPr>
              <a:t>Four of these, clomipramine, fluoxetine, fluvoxamine, and sertraline, have also been approved for treatment of pediatric OCD</a:t>
            </a:r>
            <a:br/>
            <a:r>
              <a:rPr b="false" i="false" strike="noStrike" sz="1200" u="none">
                <a:solidFill>
                  <a:srgbClr val="FFFFFF"/>
                </a:solidFill>
                <a:latin typeface="Calibri"/>
              </a:rPr>
              <a:t>prednisone 20 mg pill identifier</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prednisone 20mg price</a:t>
            </a:r>
            <a:br/>
            <a:r>
              <a:rPr b="false" i="false" strike="noStrike" sz="1200" u="none">
                <a:solidFill>
                  <a:srgbClr val="FFFFFF"/>
                </a:solidFill>
                <a:latin typeface="Calibri"/>
              </a:rPr>
              <a:t>prednisone acetate tablets 5mg</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prednisone cost</a:t>
            </a:r>
            <a:br/>
            <a:r>
              <a:rPr b="false" i="false" strike="noStrike" sz="1200" u="none">
                <a:solidFill>
                  <a:srgbClr val="FFFFFF"/>
                </a:solidFill>
                <a:latin typeface="Calibri"/>
              </a:rPr>
              <a:t>prednisone mg per kg</a:t>
            </a:r>
            <a:br/>
            <a:r>
              <a:rPr b="false" i="false" strike="noStrike" sz="1200" u="none">
                <a:solidFill>
                  <a:srgbClr val="FFFFFF"/>
                </a:solidFill>
                <a:latin typeface="Calibri"/>
              </a:rPr>
              <a:t>Be aware that different veterinary research or teaching hospitals may  have different theories about what sorts of protocols work best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20mg for dogs</a:t>
            </a:r>
            <a:br/>
            <a:r>
              <a:rPr b="false" i="false" strike="noStrike" sz="1200" u="none">
                <a:solidFill>
                  <a:srgbClr val="FFFFFF"/>
                </a:solidFill>
                <a:latin typeface="Calibri"/>
              </a:rPr>
              <a:t>cheap prednisone online</a:t>
            </a:r>
            <a:br/>
            <a:r>
              <a:rPr b="false" i="false" strike="noStrike" sz="1200" u="none">
                <a:solidFill>
                  <a:srgbClr val="FFFFFF"/>
                </a:solidFill>
                <a:latin typeface="Calibri"/>
              </a:rPr>
              <a:t>She told me she could not afford the new drug and asked, "What should I do?"</a:t>
            </a:r>
            <a:br/>
            <a:r>
              <a:rPr b="false" i="false" strike="noStrike" sz="1200" u="none">
                <a:solidFill>
                  <a:srgbClr val="FFFFFF"/>
                </a:solidFill>
                <a:latin typeface="Calibri"/>
              </a:rPr>
              <a:t>prednisone 20 mg uses</a:t>
            </a:r>
            <a:br/>
            <a:r>
              <a:rPr b="false" i="false" strike="noStrike" sz="1200" u="none">
                <a:solidFill>
                  <a:srgbClr val="FFFFFF"/>
                </a:solidFill>
                <a:latin typeface="Calibri"/>
              </a:rPr>
              <a:t>order prednisone for dogs online</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how many mg of prednisone for poison ivy</a:t>
            </a:r>
            <a:br/>
            <a:r>
              <a:rPr b="false" i="false" strike="noStrike" sz="1200" u="none">
                <a:solidFill>
                  <a:srgbClr val="FFFFFF"/>
                </a:solidFill>
                <a:latin typeface="Calibri"/>
              </a:rPr>
              <a:t>how many mg of prednisone for dogs</a:t>
            </a:r>
            <a:br/>
            <a:r>
              <a:rPr b="false" i="false" strike="noStrike" sz="1200" u="none">
                <a:solidFill>
                  <a:srgbClr val="FFFFFF"/>
                </a:solidFill>
                <a:latin typeface="Calibri"/>
              </a:rPr>
              <a:t>prednisone 10 mg purchase</a:t>
            </a:r>
            <a:br/>
            <a:r>
              <a:rPr b="false" i="false" strike="noStrike" sz="1200" u="none">
                <a:solidFill>
                  <a:srgbClr val="FFFFFF"/>
                </a:solidFill>
                <a:latin typeface="Calibri"/>
              </a:rPr>
              <a:t>prednisone 1 mg per kg</a:t>
            </a:r>
            <a:br/>
            <a:r>
              <a:rPr b="false" i="false" strike="noStrike" sz="1200" u="none">
                <a:solidFill>
                  <a:srgbClr val="FFFFFF"/>
                </a:solidFill>
                <a:latin typeface="Calibri"/>
              </a:rPr>
              <a:t>prednisone 10 mg daily</a:t>
            </a:r>
            <a:br/>
            <a:r>
              <a:rPr b="false" i="false" strike="noStrike" sz="1200" u="none">
                <a:solidFill>
                  <a:srgbClr val="FFFFFF"/>
                </a:solidFill>
                <a:latin typeface="Calibri"/>
              </a:rPr>
              <a:t>I took a bottle of minipress, 42 and 1/2 1 mg Xanax, and a bottle of sleeping pills</a:t>
            </a:r>
            <a:br/>
            <a:r>
              <a:rPr b="false" i="false" strike="noStrike" sz="1200" u="none">
                <a:solidFill>
                  <a:srgbClr val="FFFFFF"/>
                </a:solidFill>
                <a:latin typeface="Calibri"/>
              </a:rPr>
              <a:t>prednisone 50 mg for poison ivy</a:t>
            </a:r>
            <a:br/>
            <a:r>
              <a:rPr b="false" i="false" strike="noStrike" sz="1200" u="none">
                <a:solidFill>
                  <a:srgbClr val="FFFFFF"/>
                </a:solidFill>
                <a:latin typeface="Calibri"/>
              </a:rPr>
              <a:t>prednisone tablets usp 5 mg dosage</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10 mg prednisone daily safe</a:t>
            </a:r>
            <a:br/>
            <a:r>
              <a:rPr b="false" i="false" strike="noStrike" sz="1200" u="none">
                <a:solidFill>
                  <a:srgbClr val="FFFFFF"/>
                </a:solidFill>
                <a:latin typeface="Calibri"/>
              </a:rPr>
              <a:t>Holesterol sam skinula za samo mesec dana Pu er cajem koji piju tibetanci jer jedu izuzetno masno</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10mg dose pack 48 directions</a:t>
            </a:r>
            <a:br/>
            <a:r>
              <a:rPr b="false" i="false" strike="noStrike" sz="1200" u="none">
                <a:solidFill>
                  <a:srgbClr val="FFFFFF"/>
                </a:solidFill>
                <a:latin typeface="Calibri"/>
              </a:rPr>
              <a:t>qualitest prednisone 10mg dose pack</a:t>
            </a:r>
            <a:br/>
            <a:r>
              <a:rPr b="false" i="false" strike="noStrike" sz="1200" u="none">
                <a:solidFill>
                  <a:srgbClr val="FFFFFF"/>
                </a:solidFill>
                <a:latin typeface="Calibri"/>
              </a:rPr>
              <a:t>40 mg prednisone for dogs</a:t>
            </a:r>
            <a:br/>
            <a:r>
              <a:rPr b="false" i="false" strike="noStrike" sz="1200" u="none">
                <a:solidFill>
                  <a:srgbClr val="FFFFFF"/>
                </a:solidFill>
                <a:latin typeface="Calibri"/>
              </a:rPr>
              <a:t>prednisone purchase canada</a:t>
            </a:r>
            <a:br/>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prednisone taper under 10 mg</a:t>
            </a:r>
            <a:br/>
            <a:r>
              <a:rPr b="false" i="false" strike="noStrike" sz="1200" u="none">
                <a:solidFill>
                  <a:srgbClr val="FFFFFF"/>
                </a:solidFill>
                <a:latin typeface="Calibri"/>
              </a:rPr>
              <a:t>prednisone 5mg tablets pack 21's</a:t>
            </a:r>
            <a:br/>
            <a:r>
              <a:rPr b="false" i="false" strike="noStrike" sz="1200" u="none">
                <a:solidFill>
                  <a:srgbClr val="FFFFFF"/>
                </a:solidFill>
                <a:latin typeface="Calibri"/>
              </a:rPr>
              <a:t>prednisone 20 mg for bronchitis</a:t>
            </a:r>
            <a:br/>
            <a:r>
              <a:rPr b="false" i="false" strike="noStrike" sz="1200" u="none">
                <a:solidFill>
                  <a:srgbClr val="FFFFFF"/>
                </a:solidFill>
                <a:latin typeface="Calibri"/>
              </a:rPr>
              <a:t>prednisone 10 mg 6 day dose pack directions</a:t>
            </a:r>
            <a:br/>
            <a:r>
              <a:rPr b="false" i="false" strike="noStrike" sz="1200" u="none">
                <a:solidFill>
                  <a:srgbClr val="FFFFFF"/>
                </a:solidFill>
                <a:latin typeface="Calibri"/>
              </a:rPr>
              <a:t>generic prednisone</a:t>
            </a:r>
            <a:br/>
            <a:r>
              <a:rPr b="false" i="false" strike="noStrike" sz="1200" u="none">
                <a:solidFill>
                  <a:srgbClr val="FFFFFF"/>
                </a:solidFill>
                <a:latin typeface="Calibri"/>
              </a:rPr>
              <a:t>tendency to borrow from China, did not see the shutdown as a sign that democracy was inherently flawed</a:t>
            </a:r>
            <a:br/>
            <a:r>
              <a:rPr b="false" i="false" strike="noStrike" sz="1200" u="none">
                <a:solidFill>
                  <a:srgbClr val="FFFFFF"/>
                </a:solidFill>
                <a:latin typeface="Calibri"/>
              </a:rPr>
              <a:t>buy prednisone online</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mail order prednisone</a:t>
            </a:r>
            <a:br/>
            <a:r>
              <a:rPr b="false" i="false" strike="noStrike" sz="1200" u="none">
                <a:solidFill>
                  <a:srgbClr val="FFFFFF"/>
                </a:solidFill>
                <a:latin typeface="Calibri"/>
              </a:rPr>
              <a:t>prednisone 20mg what is it used for</a:t>
            </a:r>
            <a:br/>
            <a:r>
              <a:rPr b="false" i="false" strike="noStrike" sz="1200" u="none">
                <a:solidFill>
                  <a:srgbClr val="FFFFFF"/>
                </a:solidFill>
                <a:latin typeface="Calibri"/>
              </a:rPr>
              <a:t>prednisone dosage mg per kg</a:t>
            </a:r>
            <a:br/>
            <a:r>
              <a:rPr b="false" i="false" strike="noStrike" sz="1200" u="none">
                <a:solidFill>
                  <a:srgbClr val="FFFFFF"/>
                </a:solidFill>
                <a:latin typeface="Calibri"/>
              </a:rPr>
              <a:t>If it's thought this might be the cause of your recurring UTIs, you may be given antibiotic tablets to take after each time you have sex.</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10mg of prednisone make you gain weight</a:t>
            </a:r>
            <a:br/>
            <a:r>
              <a:rPr b="false" i="false" strike="noStrike" sz="1200" u="none">
                <a:solidFill>
                  <a:srgbClr val="FFFFFF"/>
                </a:solidFill>
                <a:latin typeface="Calibri"/>
              </a:rPr>
              <a:t>prednisone 10mg dosage for asthma</a:t>
            </a:r>
            <a:br/>
            <a:r>
              <a:rPr b="false" i="false" strike="noStrike" sz="1200" u="none">
                <a:solidFill>
                  <a:srgbClr val="FFFFFF"/>
                </a:solidFill>
                <a:latin typeface="Calibri"/>
              </a:rPr>
              <a:t>Deliveryagencies : EMS, UPS AND DHL, with TRACKING NUMBER</a:t>
            </a:r>
            <a:br/>
            <a:r>
              <a:rPr b="false" i="false" strike="noStrike" sz="1200" u="none">
                <a:solidFill>
                  <a:srgbClr val="FFFFFF"/>
                </a:solidFill>
                <a:latin typeface="Calibri"/>
              </a:rPr>
              <a:t>prednisone 20 mg tablet en espanol</a:t>
            </a:r>
            <a:br/>
            <a:r>
              <a:rPr b="false" i="false" strike="noStrike" sz="1200" u="none">
                <a:solidFill>
                  <a:srgbClr val="FFFFFF"/>
                </a:solidFill>
                <a:latin typeface="Calibri"/>
              </a:rPr>
              <a:t>prednisone tablets usp 5mg</a:t>
            </a:r>
            <a:br/>
            <a:r>
              <a:rPr b="false" i="false" strike="noStrike" sz="1200" u="none">
                <a:solidFill>
                  <a:srgbClr val="FFFFFF"/>
                </a:solidFill>
                <a:latin typeface="Calibri"/>
              </a:rPr>
              <a:t>cheap prednisone 20mg</a:t>
            </a:r>
            <a:br/>
            <a:r>
              <a:rPr b="false" i="false" strike="noStrike" sz="1200" u="none">
                <a:solidFill>
                  <a:srgbClr val="FFFFFF"/>
                </a:solidFill>
                <a:latin typeface="Calibri"/>
              </a:rPr>
              <a:t>prednisone 50 mg for 5 days no taper</a:t>
            </a:r>
            <a:br/>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prednisone 50 mg half life</a:t>
            </a:r>
            <a:br/>
            <a:r>
              <a:rPr b="false" i="false" strike="noStrike" sz="1200" u="none">
                <a:solidFill>
                  <a:srgbClr val="FFFFFF"/>
                </a:solidFill>
                <a:latin typeface="Calibri"/>
              </a:rPr>
              <a:t>buy prednisone canada online</a:t>
            </a:r>
            <a:br/>
            <a:r>
              <a:rPr b="false" i="false" strike="noStrike" sz="1200" u="none">
                <a:solidFill>
                  <a:srgbClr val="FFFFFF"/>
                </a:solidFill>
                <a:latin typeface="Calibri"/>
              </a:rPr>
              <a:t>is 20 mg prednisone a high dose for dogs</a:t>
            </a:r>
            <a:br/>
            <a:r>
              <a:rPr b="false" i="false" strike="noStrike" sz="1200" u="none">
                <a:solidFill>
                  <a:srgbClr val="FFFFFF"/>
                </a:solidFill>
                <a:latin typeface="Calibri"/>
              </a:rPr>
              <a:t>prednisone cost for dogs</a:t>
            </a:r>
            <a:br/>
            <a:r>
              <a:rPr b="false" i="false" strike="noStrike" sz="1200" u="none">
                <a:solidFill>
                  <a:srgbClr val="FFFFFF"/>
                </a:solidFill>
                <a:latin typeface="Calibri"/>
              </a:rPr>
              <a:t>prednisone tablets usp current lot certificate</a:t>
            </a:r>
            <a:br/>
            <a:r>
              <a:rPr b="false" i="false" strike="noStrike" sz="1200" u="none">
                <a:solidFill>
                  <a:srgbClr val="FFFFFF"/>
                </a:solidFill>
                <a:latin typeface="Calibri"/>
              </a:rPr>
              <a:t>order prednisone online</a:t>
            </a:r>
            <a:br/>
            <a:r>
              <a:rPr b="false" i="false" strike="noStrike" sz="1200" u="none">
                <a:solidFill>
                  <a:srgbClr val="FFFFFF"/>
                </a:solidFill>
                <a:latin typeface="Calibri"/>
              </a:rPr>
              <a:t>Start to exercise, walk a bit and build strength</a:t>
            </a:r>
            <a:br/>
            <a:r>
              <a:rPr b="false" i="false" strike="noStrike" sz="1200" u="none">
                <a:solidFill>
                  <a:srgbClr val="FFFFFF"/>
                </a:solidFill>
                <a:latin typeface="Calibri"/>
              </a:rPr>
              <a:t>prednisone 50 mg oral tablet</a:t>
            </a:r>
            <a:br/>
            <a:r>
              <a:rPr b="false" i="false" strike="noStrike" sz="1200" u="none">
                <a:solidFill>
                  <a:srgbClr val="FFFFFF"/>
                </a:solidFill>
                <a:latin typeface="Calibri"/>
              </a:rPr>
              <a:t>Why? Because itcatalyzed adesire to better understand my body,my health, and why my hair was falling out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20mg tablets dosage</a:t>
            </a:r>
            <a:br/>
            <a:r>
              <a:rPr b="false" i="false" strike="noStrike" sz="1200" u="none">
                <a:solidFill>
                  <a:srgbClr val="FFFFFF"/>
                </a:solidFill>
                <a:latin typeface="Calibri"/>
              </a:rPr>
              <a:t>directions for taking prednisone 10mg dose pack</a:t>
            </a:r>
            <a:br/>
            <a:r>
              <a:rPr b="false" i="false" strike="noStrike" sz="1200" u="none">
                <a:solidFill>
                  <a:srgbClr val="FFFFFF"/>
                </a:solidFill>
                <a:latin typeface="Calibri"/>
              </a:rPr>
              <a:t>prednisone dosage 3 tablets daily</a:t>
            </a:r>
            <a:br/>
            <a:r>
              <a:rPr b="false" i="false" strike="noStrike" sz="1200" u="none">
                <a:solidFill>
                  <a:srgbClr val="FFFFFF"/>
                </a:solidFill>
                <a:latin typeface="Calibri"/>
              </a:rPr>
              <a:t>cheap prednisone 10mg</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prednisone 10mg 48 pack directions</a:t>
            </a:r>
            <a:br/>
            <a:r>
              <a:rPr b="false" i="false" strike="noStrike" sz="1200" u="none">
                <a:solidFill>
                  <a:srgbClr val="FFFFFF"/>
                </a:solidFill>
                <a:latin typeface="Calibri"/>
              </a:rPr>
              <a:t>prednisone 10 mg para que sirve</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prednisone cause costochondritis</a:t>
            </a:r>
            <a:br/>
            <a:r>
              <a:rPr b="false" i="false" strike="noStrike" sz="1200" u="none">
                <a:solidFill>
                  <a:srgbClr val="FFFFFF"/>
                </a:solidFill>
                <a:latin typeface="Calibri"/>
              </a:rPr>
              <a:t>prednisone mg for poison ivy</a:t>
            </a:r>
            <a:br/>
            <a:r>
              <a:rPr b="false" i="false" strike="noStrike" sz="1200" u="none">
                <a:solidFill>
                  <a:srgbClr val="FFFFFF"/>
                </a:solidFill>
                <a:latin typeface="Calibri"/>
              </a:rPr>
              <a:t>prednisone tablets usp monograph</a:t>
            </a:r>
            <a:br/>
            <a:r>
              <a:rPr b="false" i="false" strike="noStrike" sz="1200" u="none">
                <a:solidFill>
                  <a:srgbClr val="FFFFFF"/>
                </a:solidFill>
                <a:latin typeface="Calibri"/>
              </a:rPr>
              <a:t>prednisone 20 mg how to take</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buy prednisone online australia</a:t>
            </a:r>
            <a:br/>
            <a:r>
              <a:rPr b="false" i="false" strike="noStrike" sz="1200" u="none">
                <a:solidFill>
                  <a:srgbClr val="FFFFFF"/>
                </a:solidFill>
                <a:latin typeface="Calibri"/>
              </a:rPr>
              <a:t>After 3 days of incubation, the MICs are recorded as the lowest concentration of antimicrobial agent required to inhibit growth of the organism</a:t>
            </a:r>
            <a:br/>
            <a:r>
              <a:rPr b="false" i="false" strike="noStrike" sz="1200" u="none">
                <a:solidFill>
                  <a:srgbClr val="FFFFFF"/>
                </a:solidFill>
                <a:latin typeface="Calibri"/>
              </a:rPr>
              <a:t>how to taper off 10mg prednisone</a:t>
            </a:r>
            <a:br/>
            <a:r>
              <a:rPr b="false" i="false" strike="noStrike" sz="1200" u="none">
                <a:solidFill>
                  <a:srgbClr val="FFFFFF"/>
                </a:solidFill>
                <a:latin typeface="Calibri"/>
              </a:rPr>
              <a:t>Some users ofthis drug also experience drastic weight changes, while others say they notice decreasedlibido, impotence and even difficulties having an orgasm.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prednisone 20 mg tablet used for</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prednisone online sales</a:t>
            </a:r>
            <a:br/>
            <a:r>
              <a:rPr b="false" i="false" strike="noStrike" sz="1200" u="none">
                <a:solidFill>
                  <a:srgbClr val="FFFFFF"/>
                </a:solidFill>
                <a:latin typeface="Calibri"/>
              </a:rPr>
              <a:t>prednisone price publix</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prednisone 10mg dose pack 48</a:t>
            </a:r>
            <a:br/>
            <a:r>
              <a:rPr b="false" i="false" strike="noStrike" sz="1200" u="none">
                <a:solidFill>
                  <a:srgbClr val="FFFFFF"/>
                </a:solidFill>
                <a:latin typeface="Calibri"/>
              </a:rPr>
              <a:t>"Bo has been kicked to the side but his policies have remained."</a:t>
            </a:r>
            <a:br/>
            <a:r>
              <a:rPr b="false" i="false" strike="noStrike" sz="1200" u="none">
                <a:solidFill>
                  <a:srgbClr val="FFFFFF"/>
                </a:solidFill>
                <a:latin typeface="Calibri"/>
              </a:rPr>
              <a:t>prednisone tabs 20mg for dogs</a:t>
            </a:r>
            <a:br/>
            <a:r>
              <a:rPr b="false" i="false" strike="noStrike" sz="1200" u="none">
                <a:solidFill>
                  <a:srgbClr val="FFFFFF"/>
                </a:solidFill>
                <a:latin typeface="Calibri"/>
              </a:rPr>
              <a:t>Inflammatory bowel disease (IBD) is another concern</a:t>
            </a:r>
            <a:br/>
            <a:r>
              <a:rPr b="false" i="false" strike="noStrike" sz="1200" u="none">
                <a:solidFill>
                  <a:srgbClr val="FFFFFF"/>
                </a:solidFill>
                <a:latin typeface="Calibri"/>
              </a:rPr>
              <a:t>prednisone price in india</a:t>
            </a:r>
            <a:br/>
            <a:r>
              <a:rPr b="false" i="false" strike="noStrike" sz="1200" u="none">
                <a:solidFill>
                  <a:srgbClr val="FFFFFF"/>
                </a:solidFill>
                <a:latin typeface="Calibri"/>
              </a:rPr>
              <a:t>Paroxetine No Dentist Metoclopramide What Is It Nausea And Vomiting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Prednisone 20 Mg High - Cheap Prednisone Online</dc:title>
  <dc:description>Is 10mg of prednisone a high dosage, prednisone steroid tablets for cats, prednisone 20 mg high, buy cheap prednisone online, prednisone for dogs 5 mg dosage, prednisone 20 mg tablets picture, prednisone taper under 10 mg</dc:description>
  <dc:subject>Prednisone 20 Mg High - Cheap Prednisone Online</dc:subject>
  <cp:keywords>prednisone 20 mg 3 tablets daily, prednisone online canada, prednisone 10 mg for bronchitis, what is prednisone 20 mg tablets used for, prednisone 20 mg, generic prednisone 10mg, prednisone 10mg dosage, how much does prednisone 50 mg cost, prednisone tablets 5mg, prednisone 10mg 48 pack directions</cp:keywords>
  <cp:category/>
</cp:coreProperties>
</file>