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46.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47.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48.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49.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50.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51.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52.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53.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54.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Felodipine Er 2.5 Mg</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Patients who have had prior severe reactions to iodinated contrast media (oral or iv) should not receive oral iodinated contrast media whenever possible</a:t>
            </a:r>
            <a:br/>
            <a:r>
              <a:rPr b="false" i="false" strike="noStrike" sz="1200" u="none">
                <a:solidFill>
                  <a:srgbClr val="FFFFFF"/>
                </a:solidFill>
                <a:latin typeface="Calibri"/>
              </a:rPr>
              <a:t>plendil er 5mg</a:t>
            </a:r>
            <a:br/>
            <a:r>
              <a:rPr b="false" i="false" strike="noStrike" sz="1200" u="none">
                <a:solidFill>
                  <a:srgbClr val="FFFFFF"/>
                </a:solidFill>
                <a:latin typeface="Calibri"/>
              </a:rPr>
              <a:t>felodipine 10 mg er</a:t>
            </a:r>
            <a:br/>
            <a:r>
              <a:rPr b="false" i="false" strike="noStrike" sz="1200" u="none">
                <a:solidFill>
                  <a:srgbClr val="FFFFFF"/>
                </a:solidFill>
                <a:latin typeface="Calibri"/>
              </a:rPr>
              <a:t>How does your working computer strain becoming shaped?</a:t>
            </a:r>
            <a:br/>
            <a:r>
              <a:rPr b="false" i="false" strike="noStrike" sz="1200" u="none">
                <a:solidFill>
                  <a:srgbClr val="FFFFFF"/>
                </a:solidFill>
                <a:latin typeface="Calibri"/>
              </a:rPr>
              <a:t>plendil 5 mg pret</a:t>
            </a:r>
            <a:br/>
            <a:r>
              <a:rPr b="false" i="false" strike="noStrike" sz="1200" u="none">
                <a:solidFill>
                  <a:srgbClr val="FFFFFF"/>
                </a:solidFill>
                <a:latin typeface="Calibri"/>
              </a:rPr>
              <a:t>plendil 5 mg uzun etkili film tablet 20 tb</a:t>
            </a:r>
            <a:br/>
            <a:r>
              <a:rPr b="false" i="false" strike="noStrike" sz="1200" u="none">
                <a:solidFill>
                  <a:srgbClr val="FFFFFF"/>
                </a:solidFill>
                <a:latin typeface="Calibri"/>
              </a:rPr>
              <a:t>plendil er sustained release tablets</a:t>
            </a:r>
            <a:br/>
            <a:r>
              <a:rPr b="false" i="false" strike="noStrike" sz="1200" u="none">
                <a:solidFill>
                  <a:srgbClr val="FFFFFF"/>
                </a:solidFill>
                <a:latin typeface="Calibri"/>
              </a:rPr>
              <a:t>purchase plendil</a:t>
            </a:r>
            <a:br/>
            <a:r>
              <a:rPr b="false" i="false" strike="noStrike" sz="1200" u="none">
                <a:solidFill>
                  <a:srgbClr val="FFFFFF"/>
                </a:solidFill>
                <a:latin typeface="Calibri"/>
              </a:rPr>
              <a:t>felodipine 10 mg er tablets</a:t>
            </a:r>
            <a:br/>
            <a:r>
              <a:rPr b="false" i="false" strike="noStrike" sz="1200" u="none">
                <a:solidFill>
                  <a:srgbClr val="FFFFFF"/>
                </a:solidFill>
                <a:latin typeface="Calibri"/>
              </a:rPr>
              <a:t>felodipine 10 mg price</a:t>
            </a:r>
            <a:br/>
            <a:r>
              <a:rPr b="false" i="false" strike="noStrike" sz="1200" u="none">
                <a:solidFill>
                  <a:srgbClr val="FFFFFF"/>
                </a:solidFill>
                <a:latin typeface="Calibri"/>
              </a:rPr>
              <a:t>generic plendil</a:t>
            </a:r>
            <a:br/>
            <a:r>
              <a:rPr b="false" i="false" strike="noStrike" sz="1200" u="none">
                <a:solidFill>
                  <a:srgbClr val="FFFFFF"/>
                </a:solidFill>
                <a:latin typeface="Calibri"/>
              </a:rPr>
              <a:t>plendil 5 mg tablet</a:t>
            </a:r>
            <a:br/>
            <a:r>
              <a:rPr b="false" i="false" strike="noStrike" sz="1200" u="none">
                <a:solidFill>
                  <a:srgbClr val="FFFFFF"/>
                </a:solidFill>
                <a:latin typeface="Calibri"/>
              </a:rPr>
              <a:t>buy plendil online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Second of all I become far more aware of myself, others and my surroundings when I smoke and this can nowadays cause me a little ten minute awkward fest....</a:t>
            </a:r>
            <a:br/>
            <a:r>
              <a:rPr b="false" i="false" strike="noStrike" sz="1200" u="none">
                <a:solidFill>
                  <a:srgbClr val="FFFFFF"/>
                </a:solidFill>
                <a:latin typeface="Calibri"/>
              </a:rPr>
              <a:t>felodipine er 2.5 mg tablet</a:t>
            </a:r>
            <a:br/>
            <a:r>
              <a:rPr b="false" i="false" strike="noStrike" sz="1200" u="none">
                <a:solidFill>
                  <a:srgbClr val="FFFFFF"/>
                </a:solidFill>
                <a:latin typeface="Calibri"/>
              </a:rPr>
              <a:t>order plendil online</a:t>
            </a:r>
            <a:br/>
            <a:r>
              <a:rPr b="false" i="false" strike="noStrike" sz="1200" u="none">
                <a:solidFill>
                  <a:srgbClr val="FFFFFF"/>
                </a:solidFill>
                <a:latin typeface="Calibri"/>
              </a:rPr>
              <a:t>felodipine 5 mg la thuoc gi</a:t>
            </a:r>
            <a:br/>
            <a:r>
              <a:rPr b="false" i="false" strike="noStrike" sz="1200" u="none">
                <a:solidFill>
                  <a:srgbClr val="FFFFFF"/>
                </a:solidFill>
                <a:latin typeface="Calibri"/>
              </a:rPr>
              <a:t>ramipril felodipine tablets</a:t>
            </a:r>
            <a:br/>
            <a:r>
              <a:rPr b="false" i="false" strike="noStrike" sz="1200" u="none">
                <a:solidFill>
                  <a:srgbClr val="FFFFFF"/>
                </a:solidFill>
                <a:latin typeface="Calibri"/>
              </a:rPr>
              <a:t>Volgens de huisarts is het idd rosacea, hiervoor metronidazol creme, al met de derde tube bezig, het lijkt af en toe beter, maar toch zie ik er bij tijden niet uit</a:t>
            </a:r>
            <a:br/>
            <a:r>
              <a:rPr b="false" i="false" strike="noStrike" sz="1200" u="none">
                <a:solidFill>
                  <a:srgbClr val="FFFFFF"/>
                </a:solidFill>
                <a:latin typeface="Calibri"/>
              </a:rPr>
              <a:t>cheap plendil</a:t>
            </a:r>
            <a:br/>
            <a:r>
              <a:rPr b="false" i="false" strike="noStrike" sz="1200" u="none">
                <a:solidFill>
                  <a:srgbClr val="FFFFFF"/>
                </a:solidFill>
                <a:latin typeface="Calibri"/>
              </a:rPr>
              <a:t>plendil 5 mg tabletta</a:t>
            </a:r>
            <a:br/>
            <a:r>
              <a:rPr b="false" i="false" strike="noStrike" sz="1200" u="none">
                <a:solidFill>
                  <a:srgbClr val="FFFFFF"/>
                </a:solidFill>
                <a:latin typeface="Calibri"/>
              </a:rPr>
              <a:t>felodipine er tablets</a:t>
            </a:r>
            <a:br/>
            <a:r>
              <a:rPr b="false" i="false" strike="noStrike" sz="1200" u="none">
                <a:solidFill>
                  <a:srgbClr val="FFFFFF"/>
                </a:solidFill>
                <a:latin typeface="Calibri"/>
              </a:rPr>
              <a:t>thuoc felodipine 5 mg</a:t>
            </a:r>
            <a:br/>
            <a:r>
              <a:rPr b="false" i="false" strike="noStrike" sz="1200" u="none">
                <a:solidFill>
                  <a:srgbClr val="FFFFFF"/>
                </a:solidFill>
                <a:latin typeface="Calibri"/>
              </a:rPr>
              <a:t>felodipine er 5 mg</a:t>
            </a:r>
            <a:br/>
            <a:r>
              <a:rPr b="false" i="false" strike="noStrike" sz="1200" u="none">
                <a:solidFill>
                  <a:srgbClr val="FFFFFF"/>
                </a:solidFill>
                <a:latin typeface="Calibri"/>
              </a:rPr>
              <a:t>vascalpha felodipine tablets</a:t>
            </a:r>
            <a:br/>
            <a:r>
              <a:rPr b="false" i="false" strike="noStrike" sz="1200" u="none">
                <a:solidFill>
                  <a:srgbClr val="FFFFFF"/>
                </a:solidFill>
                <a:latin typeface="Calibri"/>
              </a:rPr>
              <a:t>felodipine 5 mg</a:t>
            </a:r>
            <a:br/>
            <a:r>
              <a:rPr b="false" i="false" strike="noStrike" sz="1200" u="none">
                <a:solidFill>
                  <a:srgbClr val="FFFFFF"/>
                </a:solidFill>
                <a:latin typeface="Calibri"/>
              </a:rPr>
              <a:t>I received the injection purely as my clinic was not offering the implant the day that we went but offered me the depo shot so that I would be covered for freshers</a:t>
            </a:r>
            <a:br/>
            <a:r>
              <a:rPr b="false" i="false" strike="noStrike" sz="1200" u="none">
                <a:solidFill>
                  <a:srgbClr val="FFFFFF"/>
                </a:solidFill>
                <a:latin typeface="Calibri"/>
              </a:rPr>
              <a:t>felodipine tablets</a:t>
            </a:r>
            <a:br/>
            <a:r>
              <a:rPr b="false" i="false" strike="noStrike" sz="1200" u="none">
                <a:solidFill>
                  <a:srgbClr val="FFFFFF"/>
                </a:solidFill>
                <a:latin typeface="Calibri"/>
              </a:rPr>
              <a:t>felodipine tablets 5mg</a:t>
            </a:r>
            <a:br/>
            <a:r>
              <a:rPr b="false" i="false" strike="noStrike" sz="1200" u="none">
                <a:solidFill>
                  <a:srgbClr val="FFFFFF"/>
                </a:solidFill>
                <a:latin typeface="Calibri"/>
              </a:rPr>
              <a:t>plendil 5 mg</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cabren felodipine tablets</a:t>
            </a:r>
            <a:br/>
            <a:r>
              <a:rPr b="false" i="false" strike="noStrike" sz="1200" u="none">
                <a:solidFill>
                  <a:srgbClr val="FFFFFF"/>
                </a:solidFill>
                <a:latin typeface="Calibri"/>
              </a:rPr>
              <a:t>plendil 5 mg tablete</a:t>
            </a:r>
            <a:br/>
            <a:r>
              <a:rPr b="false" i="false" strike="noStrike" sz="1200" u="none">
                <a:solidFill>
                  <a:srgbClr val="FFFFFF"/>
                </a:solidFill>
                <a:latin typeface="Calibri"/>
              </a:rPr>
              <a:t>felodipine tablets extended release</a:t>
            </a:r>
            <a:br/>
            <a:r>
              <a:rPr b="false" i="false" strike="noStrike" sz="1200" u="none">
                <a:solidFill>
                  <a:srgbClr val="FFFFFF"/>
                </a:solidFill>
                <a:latin typeface="Calibri"/>
              </a:rPr>
              <a:t>He gave me a script for t4 and said have a blood test in a month</a:t>
            </a:r>
            <a:br/>
            <a:r>
              <a:rPr b="false" i="false" strike="noStrike" sz="1200" u="none">
                <a:solidFill>
                  <a:srgbClr val="FFFFFF"/>
                </a:solidFill>
                <a:latin typeface="Calibri"/>
              </a:rPr>
              <a:t>felodipine 5mg la thuoc gi</a:t>
            </a:r>
            <a:br/>
            <a:r>
              <a:rPr b="false" i="false" strike="noStrike" sz="1200" u="none">
                <a:solidFill>
                  <a:srgbClr val="FFFFFF"/>
                </a:solidFill>
                <a:latin typeface="Calibri"/>
              </a:rPr>
              <a:t>Your doctor and/or expert reviews online should serve that role.</a:t>
            </a:r>
            <a:br/>
            <a:r>
              <a:rPr b="false" i="false" strike="noStrike" sz="1200" u="none">
                <a:solidFill>
                  <a:srgbClr val="FFFFFF"/>
                </a:solidFill>
                <a:latin typeface="Calibri"/>
              </a:rPr>
              <a:t>para que sirve el plendil 5 mg</a:t>
            </a:r>
            <a:br/>
            <a:r>
              <a:rPr b="false" i="false" strike="noStrike" sz="1200" u="none">
                <a:solidFill>
                  <a:srgbClr val="FFFFFF"/>
                </a:solidFill>
                <a:latin typeface="Calibri"/>
              </a:rPr>
              <a:t>plendil generic equivalent</a:t>
            </a:r>
            <a:br/>
            <a:r>
              <a:rPr b="false" i="false" strike="noStrike" sz="1200" u="none">
                <a:solidFill>
                  <a:srgbClr val="FFFFFF"/>
                </a:solidFill>
                <a:latin typeface="Calibri"/>
              </a:rPr>
              <a:t>plendil er tablets</a:t>
            </a:r>
            <a:br/>
            <a:r>
              <a:rPr b="false" i="false" strike="noStrike" sz="1200" u="none">
                <a:solidFill>
                  <a:srgbClr val="FFFFFF"/>
                </a:solidFill>
                <a:latin typeface="Calibri"/>
              </a:rPr>
              <a:t>Wait a half-hour after using the gum before you eat or drink anything acidic</a:t>
            </a:r>
            <a:br/>
            <a:r>
              <a:rPr b="false" i="false" strike="noStrike" sz="1200" u="none">
                <a:solidFill>
                  <a:srgbClr val="FFFFFF"/>
                </a:solidFill>
                <a:latin typeface="Calibri"/>
              </a:rPr>
              <a:t>buy felodipine</a:t>
            </a:r>
            <a:br/>
            <a:r>
              <a:rPr b="false" i="false" strike="noStrike" sz="1200" u="none">
                <a:solidFill>
                  <a:srgbClr val="FFFFFF"/>
                </a:solidFill>
                <a:latin typeface="Calibri"/>
              </a:rPr>
              <a:t>felodipine er tablets mylan</a:t>
            </a:r>
            <a:br/>
            <a:r>
              <a:rPr b="false" i="false" strike="noStrike" sz="1200" u="none">
                <a:solidFill>
                  <a:srgbClr val="FFFFFF"/>
                </a:solidFill>
                <a:latin typeface="Calibri"/>
              </a:rPr>
              <a:t>Applies to Regular Priced Items Only</a:t>
            </a:r>
            <a:br/>
            <a:r>
              <a:rPr b="false" i="false" strike="noStrike" sz="1200" u="none">
                <a:solidFill>
                  <a:srgbClr val="FFFFFF"/>
                </a:solidFill>
                <a:latin typeface="Calibri"/>
              </a:rPr>
              <a:t>felodipine tablets in india</a:t>
            </a:r>
            <a:br/>
            <a:r>
              <a:rPr b="false" i="false" strike="noStrike" sz="1200" u="none">
                <a:solidFill>
                  <a:srgbClr val="FFFFFF"/>
                </a:solidFill>
                <a:latin typeface="Calibri"/>
              </a:rPr>
              <a:t>No conservar a temperatura superior a 30C</a:t>
            </a:r>
            <a:br/>
            <a:r>
              <a:rPr b="false" i="false" strike="noStrike" sz="1200" u="none">
                <a:solidFill>
                  <a:srgbClr val="FFFFFF"/>
                </a:solidFill>
                <a:latin typeface="Calibri"/>
              </a:rPr>
              <a:t>felodipine tablets 10mg</a:t>
            </a:r>
            <a:br/>
            <a:r>
              <a:rPr b="false" i="false" strike="noStrike" sz="1200" u="none">
                <a:solidFill>
                  <a:srgbClr val="FFFFFF"/>
                </a:solidFill>
                <a:latin typeface="Calibri"/>
              </a:rPr>
              <a:t>How much of what she took was a lethal dose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felodipine eg retard 5 mg</a:t>
            </a:r>
            <a:br/>
            <a:r>
              <a:rPr b="false" i="false" strike="noStrike" sz="1200" u="none">
                <a:solidFill>
                  <a:srgbClr val="FFFFFF"/>
                </a:solidFill>
                <a:latin typeface="Calibri"/>
              </a:rPr>
              <a:t>plendil 5 mg uzun etkili 20 film tablet</a:t>
            </a:r>
            <a:br/>
            <a:r>
              <a:rPr b="false" i="false" strike="noStrike" sz="1200" u="none">
                <a:solidFill>
                  <a:srgbClr val="FFFFFF"/>
                </a:solidFill>
                <a:latin typeface="Calibri"/>
              </a:rPr>
              <a:t>gia thuoc felodipine 5mg</a:t>
            </a:r>
            <a:br/>
            <a:r>
              <a:rPr b="false" i="false" strike="noStrike" sz="1200" u="none">
                <a:solidFill>
                  <a:srgbClr val="FFFFFF"/>
                </a:solidFill>
                <a:latin typeface="Calibri"/>
              </a:rPr>
              <a:t>I do not wish for anyone to go through what I am</a:t>
            </a:r>
            <a:br/>
            <a:r>
              <a:rPr b="false" i="false" strike="noStrike" sz="1200" u="none">
                <a:solidFill>
                  <a:srgbClr val="FFFFFF"/>
                </a:solidFill>
                <a:latin typeface="Calibri"/>
              </a:rPr>
              <a:t>felodipine 5 mg er</a:t>
            </a:r>
            <a:br/>
            <a:r>
              <a:rPr b="false" i="false" strike="noStrike" sz="1200" u="none">
                <a:solidFill>
                  <a:srgbClr val="FFFFFF"/>
                </a:solidFill>
                <a:latin typeface="Calibri"/>
              </a:rPr>
              <a:t>Women who know they have an abnormal BRCA1 or BRCA2 gene can take steps to reduce their risk</a:t>
            </a:r>
            <a:br/>
            <a:r>
              <a:rPr b="false" i="false" strike="noStrike" sz="1200" u="none">
                <a:solidFill>
                  <a:srgbClr val="FFFFFF"/>
                </a:solidFill>
                <a:latin typeface="Calibri"/>
              </a:rPr>
              <a:t>plendil 5 mg price</a:t>
            </a:r>
            <a:br/>
            <a:r>
              <a:rPr b="false" i="false" strike="noStrike" sz="1200" u="none">
                <a:solidFill>
                  <a:srgbClr val="FFFFFF"/>
                </a:solidFill>
                <a:latin typeface="Calibri"/>
              </a:rPr>
              <a:t>plendil 5 mg tab</a:t>
            </a:r>
            <a:br/>
            <a:r>
              <a:rPr b="false" i="false" strike="noStrike" sz="1200" u="none">
                <a:solidFill>
                  <a:srgbClr val="FFFFFF"/>
                </a:solidFill>
                <a:latin typeface="Calibri"/>
              </a:rPr>
              <a:t>Hemolytic uremic syndrome is similar to thrombotic thrombocytopenic purpura but does not present with neurologic changes</a:t>
            </a:r>
            <a:br/>
            <a:r>
              <a:rPr b="false" i="false" strike="noStrike" sz="1200" u="none">
                <a:solidFill>
                  <a:srgbClr val="FFFFFF"/>
                </a:solidFill>
                <a:latin typeface="Calibri"/>
              </a:rPr>
              <a:t>buy generic plendil</a:t>
            </a:r>
            <a:br/>
            <a:r>
              <a:rPr b="false" i="false" strike="noStrike" sz="1200" u="none">
                <a:solidFill>
                  <a:srgbClr val="FFFFFF"/>
                </a:solidFill>
                <a:latin typeface="Calibri"/>
              </a:rPr>
              <a:t>felodipine 2.5mg modified release tablets</a:t>
            </a:r>
            <a:br/>
            <a:r>
              <a:rPr b="false" i="false" strike="noStrike" sz="1200" u="none">
                <a:solidFill>
                  <a:srgbClr val="FFFFFF"/>
                </a:solidFill>
                <a:latin typeface="Calibri"/>
              </a:rPr>
              <a:t>generic felodipine</a:t>
            </a:r>
            <a:br/>
            <a:r>
              <a:rPr b="false" i="false" strike="noStrike" sz="1200" u="none">
                <a:solidFill>
                  <a:srgbClr val="FFFFFF"/>
                </a:solidFill>
                <a:latin typeface="Calibri"/>
              </a:rPr>
              <a:t>plendil 10 mg price</a:t>
            </a:r>
            <a:br/>
            <a:r>
              <a:rPr b="false" i="false" strike="noStrike" sz="1200" u="none">
                <a:solidFill>
                  <a:srgbClr val="FFFFFF"/>
                </a:solidFill>
                <a:latin typeface="Calibri"/>
              </a:rPr>
              <a:t>generic felodipine er</a:t>
            </a:r>
            <a:br/>
            <a:r>
              <a:rPr b="false" i="false" strike="noStrike" sz="1200" u="none">
                <a:solidFill>
                  <a:srgbClr val="FFFFFF"/>
                </a:solidFill>
                <a:latin typeface="Calibri"/>
              </a:rPr>
              <a:t>plendil 5 mg tabletas</a:t>
            </a:r>
            <a:br/>
            <a:r>
              <a:rPr b="false" i="false" strike="noStrike" sz="1200" u="none">
                <a:solidFill>
                  <a:srgbClr val="FFFFFF"/>
                </a:solidFill>
                <a:latin typeface="Calibri"/>
              </a:rPr>
              <a:t>So I have a lot more to go through.</a:t>
            </a:r>
            <a:br/>
            <a:r>
              <a:rPr b="false" i="false" strike="noStrike" sz="1200" u="none">
                <a:solidFill>
                  <a:srgbClr val="FFFFFF"/>
                </a:solidFill>
                <a:latin typeface="Calibri"/>
              </a:rPr>
              <a:t>plendil 5 mg efectos secundarios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only issue is I do not know whether or not it was stopping Doxycycline that made my acne so horrible or if it the initial breakouts from starting Diane35.</a:t>
            </a:r>
            <a:br/>
            <a:r>
              <a:rPr b="false" i="false" strike="noStrike" sz="1200" u="none">
                <a:solidFill>
                  <a:srgbClr val="FFFFFF"/>
                </a:solidFill>
                <a:latin typeface="Calibri"/>
              </a:rPr>
              <a:t>felodipine 10 mg dosage</a:t>
            </a:r>
            <a:br/>
            <a:r>
              <a:rPr b="false" i="false" strike="noStrike" sz="1200" u="none">
                <a:solidFill>
                  <a:srgbClr val="FFFFFF"/>
                </a:solidFill>
                <a:latin typeface="Calibri"/>
              </a:rPr>
              <a:t>felodipine 5mg thuoc</a:t>
            </a:r>
            <a:br/>
            <a:r>
              <a:rPr b="false" i="false" strike="noStrike" sz="1200" u="none">
                <a:solidFill>
                  <a:srgbClr val="FFFFFF"/>
                </a:solidFill>
                <a:latin typeface="Calibri"/>
              </a:rPr>
              <a:t>felodipine 10 mg</a:t>
            </a:r>
            <a:br/>
            <a:r>
              <a:rPr b="false" i="false" strike="noStrike" sz="1200" u="none">
                <a:solidFill>
                  <a:srgbClr val="FFFFFF"/>
                </a:solidFill>
                <a:latin typeface="Calibri"/>
              </a:rPr>
              <a:t>Female patients who have undergone treatment for noninvasive cancer (ductal carcinoma in situ or DCIS) are sometimes treated with this drug, so as to help lower the risk of invasive breast cancer</a:t>
            </a:r>
            <a:br/>
            <a:r>
              <a:rPr b="false" i="false" strike="noStrike" sz="1200" u="none">
                <a:solidFill>
                  <a:srgbClr val="FFFFFF"/>
                </a:solidFill>
                <a:latin typeface="Calibri"/>
              </a:rPr>
              <a:t>cabren prolonged release tablets felodipine</a:t>
            </a:r>
            <a:br/>
            <a:r>
              <a:rPr b="false" i="false" strike="noStrike" sz="1200" u="none">
                <a:solidFill>
                  <a:srgbClr val="FFFFFF"/>
                </a:solidFill>
                <a:latin typeface="Calibri"/>
              </a:rPr>
              <a:t>Doxycycline is contraindicated for pregnant women and children under the age of 8 unless required for the treatment of a serious infection such as falciparum malaria or ehrlichiosis.</a:t>
            </a:r>
            <a:br/>
            <a:r>
              <a:rPr b="false" i="false" strike="noStrike" sz="1200" u="none">
                <a:solidFill>
                  <a:srgbClr val="FFFFFF"/>
                </a:solidFill>
                <a:latin typeface="Calibri"/>
              </a:rPr>
              <a:t>felodipine 10 mg cost</a:t>
            </a:r>
            <a:br/>
            <a:r>
              <a:rPr b="false" i="false" strike="noStrike" sz="1200" u="none">
                <a:solidFill>
                  <a:srgbClr val="FFFFFF"/>
                </a:solidFill>
                <a:latin typeface="Calibri"/>
              </a:rPr>
              <a:t>Glenmark Generics and Teva Pharmaceuticals still make it, and so does Pfizer, which markets both brand-name and generic versions.</a:t>
            </a:r>
            <a:br/>
            <a:r>
              <a:rPr b="false" i="false" strike="noStrike" sz="1200" u="none">
                <a:solidFill>
                  <a:srgbClr val="FFFFFF"/>
                </a:solidFill>
                <a:latin typeface="Calibri"/>
              </a:rPr>
              <a:t>felodipine er dosage</a:t>
            </a:r>
            <a:br/>
            <a:r>
              <a:rPr b="false" i="false" strike="noStrike" sz="1200" u="none">
                <a:solidFill>
                  <a:srgbClr val="FFFFFF"/>
                </a:solidFill>
                <a:latin typeface="Calibri"/>
              </a:rPr>
              <a:t>The above article discusses a few reasons why</a:t>
            </a:r>
            <a:br/>
            <a:r>
              <a:rPr b="false" i="false" strike="noStrike" sz="1200" u="none">
                <a:solidFill>
                  <a:srgbClr val="FFFFFF"/>
                </a:solidFill>
                <a:latin typeface="Calibri"/>
              </a:rPr>
              <a:t>plendil price</a:t>
            </a:r>
            <a:br/>
            <a:r>
              <a:rPr b="false" i="false" strike="noStrike" sz="1200" u="none">
                <a:solidFill>
                  <a:srgbClr val="FFFFFF"/>
                </a:solidFill>
                <a:latin typeface="Calibri"/>
              </a:rPr>
              <a:t>Serum protein binding is 20-40%</a:t>
            </a:r>
            <a:br/>
            <a:r>
              <a:rPr b="false" i="false" strike="noStrike" sz="1200" u="none">
                <a:solidFill>
                  <a:srgbClr val="FFFFFF"/>
                </a:solidFill>
                <a:latin typeface="Calibri"/>
              </a:rPr>
              <a:t>felodipine er 10 mg tablet</a:t>
            </a:r>
            <a:br/>
            <a:r>
              <a:rPr b="false" i="false" strike="noStrike" sz="1200" u="none">
                <a:solidFill>
                  <a:srgbClr val="FFFFFF"/>
                </a:solidFill>
                <a:latin typeface="Calibri"/>
              </a:rPr>
              <a:t>I'm 18 I dont want to loose my sex drive or my boyfriend</a:t>
            </a:r>
            <a:br/>
            <a:r>
              <a:rPr b="false" i="false" strike="noStrike" sz="1200" u="none">
                <a:solidFill>
                  <a:srgbClr val="FFFFFF"/>
                </a:solidFill>
                <a:latin typeface="Calibri"/>
              </a:rPr>
              <a:t>plendil online</a:t>
            </a:r>
            <a:br/>
            <a:r>
              <a:rPr b="false" i="false" strike="noStrike" sz="1200" u="none">
                <a:solidFill>
                  <a:srgbClr val="FFFFFF"/>
                </a:solidFill>
                <a:latin typeface="Calibri"/>
              </a:rPr>
              <a:t>To alleviate the increased intracranial pressure associated with intracranial hypertension (pseudotumor cerebri), a lumbar puncture is used to reduce the volume of CSF</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felodipine er</a:t>
            </a:r>
            <a:br/>
            <a:r>
              <a:rPr b="false" i="false" strike="noStrike" sz="1200" u="none">
                <a:solidFill>
                  <a:srgbClr val="FFFFFF"/>
                </a:solidFill>
                <a:latin typeface="Calibri"/>
              </a:rPr>
              <a:t>Jangan menggandakan dosis tetracycline pada jadwal berikutnya untuk mengganti dosis yang terlewat.</a:t>
            </a:r>
            <a:br/>
            <a:r>
              <a:rPr b="false" i="false" strike="noStrike" sz="1200" u="none">
                <a:solidFill>
                  <a:srgbClr val="FFFFFF"/>
                </a:solidFill>
                <a:latin typeface="Calibri"/>
              </a:rPr>
              <a:t>plendil authorized generic</a:t>
            </a:r>
            <a:br/>
            <a:r>
              <a:rPr b="false" i="false" strike="noStrike" sz="1200" u="none">
                <a:solidFill>
                  <a:srgbClr val="FFFFFF"/>
                </a:solidFill>
                <a:latin typeface="Calibri"/>
              </a:rPr>
              <a:t>felodipine er 5 mg tablet</a:t>
            </a:r>
            <a:br/>
            <a:r>
              <a:rPr b="false" i="false" strike="noStrike" sz="1200" u="none">
                <a:solidFill>
                  <a:srgbClr val="FFFFFF"/>
                </a:solidFill>
                <a:latin typeface="Calibri"/>
              </a:rPr>
              <a:t>El principio activo es fluconazol</a:t>
            </a:r>
            <a:br/>
            <a:r>
              <a:rPr b="false" i="false" strike="noStrike" sz="1200" u="none">
                <a:solidFill>
                  <a:srgbClr val="FFFFFF"/>
                </a:solidFill>
                <a:latin typeface="Calibri"/>
              </a:rPr>
              <a:t>plendil mg</a:t>
            </a:r>
            <a:br/>
            <a:r>
              <a:rPr b="false" i="false" strike="noStrike" sz="1200" u="none">
                <a:solidFill>
                  <a:srgbClr val="FFFFFF"/>
                </a:solidFill>
                <a:latin typeface="Calibri"/>
              </a:rPr>
              <a:t>plendil 5 mg fass</a:t>
            </a:r>
            <a:br/>
            <a:r>
              <a:rPr b="false" i="false" strike="noStrike" sz="1200" u="none">
                <a:solidFill>
                  <a:srgbClr val="FFFFFF"/>
                </a:solidFill>
                <a:latin typeface="Calibri"/>
              </a:rPr>
              <a:t>plendil er 10 mg</a:t>
            </a:r>
            <a:br/>
            <a:r>
              <a:rPr b="false" i="false" strike="noStrike" sz="1200" u="none">
                <a:solidFill>
                  <a:srgbClr val="FFFFFF"/>
                </a:solidFill>
                <a:latin typeface="Calibri"/>
              </a:rPr>
              <a:t>felodipine 5mg tablets</a:t>
            </a:r>
            <a:br/>
            <a:r>
              <a:rPr b="false" i="false" strike="noStrike" sz="1200" u="none">
                <a:solidFill>
                  <a:srgbClr val="FFFFFF"/>
                </a:solidFill>
                <a:latin typeface="Calibri"/>
              </a:rPr>
              <a:t>generic names for felodipine</a:t>
            </a:r>
            <a:br/>
            <a:r>
              <a:rPr b="false" i="false" strike="noStrike" sz="1200" u="none">
                <a:solidFill>
                  <a:srgbClr val="FFFFFF"/>
                </a:solidFill>
                <a:latin typeface="Calibri"/>
              </a:rPr>
              <a:t>felodipine extended release tablets mylan</a:t>
            </a:r>
            <a:br/>
            <a:r>
              <a:rPr b="false" i="false" strike="noStrike" sz="1200" u="none">
                <a:solidFill>
                  <a:srgbClr val="FFFFFF"/>
                </a:solidFill>
                <a:latin typeface="Calibri"/>
              </a:rPr>
              <a:t>felodipine plendil 5 mg</a:t>
            </a:r>
            <a:br/>
            <a:r>
              <a:rPr b="false" i="false" strike="noStrike" sz="1200" u="none">
                <a:solidFill>
                  <a:srgbClr val="FFFFFF"/>
                </a:solidFill>
                <a:latin typeface="Calibri"/>
              </a:rPr>
              <a:t>plendil blood pressure tablets</a:t>
            </a:r>
            <a:br/>
            <a:r>
              <a:rPr b="false" i="false" strike="noStrike" sz="1200" u="none">
                <a:solidFill>
                  <a:srgbClr val="FFFFFF"/>
                </a:solidFill>
                <a:latin typeface="Calibri"/>
              </a:rPr>
              <a:t>I don't know, i just think now my pimples take FOREVER to go away</a:t>
            </a:r>
            <a:br/>
            <a:r>
              <a:rPr b="false" i="false" strike="noStrike" sz="1200" u="none">
                <a:solidFill>
                  <a:srgbClr val="FFFFFF"/>
                </a:solidFill>
                <a:latin typeface="Calibri"/>
              </a:rPr>
              <a:t>plendil 5 mg prospect</a:t>
            </a:r>
            <a:br/>
            <a:r>
              <a:rPr b="false" i="false" strike="noStrike" sz="1200" u="none">
                <a:solidFill>
                  <a:srgbClr val="FFFFFF"/>
                </a:solidFill>
                <a:latin typeface="Calibri"/>
              </a:rPr>
              <a:t>felodipine er 2.5 mg</a:t>
            </a:r>
            <a:br/>
            <a:r>
              <a:rPr b="false" i="false" strike="noStrike" sz="1200" u="none">
                <a:solidFill>
                  <a:srgbClr val="FFFFFF"/>
                </a:solidFill>
                <a:latin typeface="Calibri"/>
              </a:rPr>
              <a:t>In the U.S., the biggest danger of the capitalist system is that the private sector captures the state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felodipine 5mg</a:t>
            </a:r>
            <a:br/>
            <a:r>
              <a:rPr b="false" i="false" strike="noStrike" sz="1200" u="none">
                <a:solidFill>
                  <a:srgbClr val="FFFFFF"/>
                </a:solidFill>
                <a:latin typeface="Calibri"/>
              </a:rPr>
              <a:t>buy felodipine online</a:t>
            </a:r>
            <a:br/>
            <a:r>
              <a:rPr b="false" i="false" strike="noStrike" sz="1200" u="none">
                <a:solidFill>
                  <a:srgbClr val="FFFFFF"/>
                </a:solidFill>
                <a:latin typeface="Calibri"/>
              </a:rPr>
              <a:t>faxing loan no no payday teletrack That would help to build on the boomlet downtown, where residential occupancy rates stand above 95 percent, driven by an influx of companies and entrepreneurs</a:t>
            </a:r>
            <a:br/>
            <a:r>
              <a:rPr b="false" i="false" strike="noStrike" sz="1200" u="none">
                <a:solidFill>
                  <a:srgbClr val="FFFFFF"/>
                </a:solidFill>
                <a:latin typeface="Calibri"/>
              </a:rPr>
              <a:t>felodipine generic drug</a:t>
            </a:r>
            <a:br/>
            <a:r>
              <a:rPr b="false" i="false" strike="noStrike" sz="1200" u="none">
                <a:solidFill>
                  <a:srgbClr val="FFFFFF"/>
                </a:solidFill>
                <a:latin typeface="Calibri"/>
              </a:rPr>
              <a:t>I had a cold on Halloween of &amp;rdquo;91 and some fool takes a picture of me mid-sneeze and now I&amp;rsquo;ve got to deal with a bunch of lawsuits</a:t>
            </a:r>
            <a:br/>
            <a:r>
              <a:rPr b="false" i="false" strike="noStrike" sz="1200" u="none">
                <a:solidFill>
                  <a:srgbClr val="FFFFFF"/>
                </a:solidFill>
                <a:latin typeface="Calibri"/>
              </a:rPr>
              <a:t>plendil price philippines</a:t>
            </a:r>
            <a:br/>
            <a:r>
              <a:rPr b="false" i="false" strike="noStrike" sz="1200" u="none">
                <a:solidFill>
                  <a:srgbClr val="FFFFFF"/>
                </a:solidFill>
                <a:latin typeface="Calibri"/>
              </a:rPr>
              <a:t>plendil tablets 5mg</a:t>
            </a:r>
            <a:br/>
            <a:r>
              <a:rPr b="false" i="false" strike="noStrike" sz="1200" u="none">
                <a:solidFill>
                  <a:srgbClr val="FFFFFF"/>
                </a:solidFill>
                <a:latin typeface="Calibri"/>
              </a:rPr>
              <a:t>felodipine erectile dysfunction</a:t>
            </a:r>
            <a:br/>
            <a:r>
              <a:rPr b="false" i="false" strike="noStrike" sz="1200" u="none">
                <a:solidFill>
                  <a:srgbClr val="FFFFFF"/>
                </a:solidFill>
                <a:latin typeface="Calibri"/>
              </a:rPr>
              <a:t>I have been taking doses this high for over 10 years</a:t>
            </a:r>
            <a:br/>
            <a:r>
              <a:rPr b="false" i="false" strike="noStrike" sz="1200" u="none">
                <a:solidFill>
                  <a:srgbClr val="FFFFFF"/>
                </a:solidFill>
                <a:latin typeface="Calibri"/>
              </a:rPr>
              <a:t>felodipine 10 mg bid</a:t>
            </a:r>
            <a:br/>
            <a:r>
              <a:rPr b="false" i="false" strike="noStrike" sz="1200" u="none">
                <a:solidFill>
                  <a:srgbClr val="FFFFFF"/>
                </a:solidFill>
                <a:latin typeface="Calibri"/>
              </a:rPr>
              <a:t>buy cheap plendil</a:t>
            </a:r>
            <a:br/>
            <a:r>
              <a:rPr b="false" i="false" strike="noStrike" sz="1200" u="none">
                <a:solidFill>
                  <a:srgbClr val="FFFFFF"/>
                </a:solidFill>
                <a:latin typeface="Calibri"/>
              </a:rPr>
              <a:t>order plendil</a:t>
            </a:r>
            <a:br/>
            <a:r>
              <a:rPr b="false" i="false" strike="noStrike" sz="1200" u="none">
                <a:solidFill>
                  <a:srgbClr val="FFFFFF"/>
                </a:solidFill>
                <a:latin typeface="Calibri"/>
              </a:rPr>
              <a:t>Those side effects are obvious and scary, including seizures, shaking, head tilting and other neurological issues</a:t>
            </a:r>
            <a:br/>
            <a:r>
              <a:rPr b="false" i="false" strike="noStrike" sz="1200" u="none">
                <a:solidFill>
                  <a:srgbClr val="FFFFFF"/>
                </a:solidFill>
                <a:latin typeface="Calibri"/>
              </a:rPr>
              <a:t>felodipine 5 mg er tablets</a:t>
            </a:r>
            <a:br/>
            <a:r>
              <a:rPr b="false" i="false" strike="noStrike" sz="1200" u="none">
                <a:solidFill>
                  <a:srgbClr val="FFFFFF"/>
                </a:solidFill>
                <a:latin typeface="Calibri"/>
              </a:rPr>
              <a:t>plendil tablets</a:t>
            </a:r>
            <a:br/>
            <a:r>
              <a:rPr b="false" i="false" strike="noStrike" sz="1200" u="none">
                <a:solidFill>
                  <a:srgbClr val="FFFFFF"/>
                </a:solidFill>
                <a:latin typeface="Calibri"/>
              </a:rPr>
              <a:t>Thanks a bunch for sharing this with all folks you actually understand what you are talking approximately Bookmarked</a:t>
            </a:r>
            <a:br/>
            <a:r>
              <a:rPr b="false" i="false" strike="noStrike" sz="1200" u="none">
                <a:solidFill>
                  <a:srgbClr val="FFFFFF"/>
                </a:solidFill>
                <a:latin typeface="Calibri"/>
              </a:rPr>
              <a:t>para que sirve el medicamento plendil de 5mg</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felodipine 5 mg er tab</a:t>
            </a:r>
            <a:br/>
            <a:r>
              <a:rPr b="false" i="false" strike="noStrike" sz="1200" u="none">
                <a:solidFill>
                  <a:srgbClr val="FFFFFF"/>
                </a:solidFill>
                <a:latin typeface="Calibri"/>
              </a:rPr>
              <a:t>felodipine extended release tablets usp</a:t>
            </a:r>
            <a:br/>
            <a:r>
              <a:rPr b="false" i="false" strike="noStrike" sz="1200" u="none">
                <a:solidFill>
                  <a:srgbClr val="FFFFFF"/>
                </a:solidFill>
                <a:latin typeface="Calibri"/>
              </a:rPr>
              <a:t>this experience has been about 8 months in total</a:t>
            </a:r>
            <a:br/>
            <a:r>
              <a:rPr b="false" i="false" strike="noStrike" sz="1200" u="none">
                <a:solidFill>
                  <a:srgbClr val="FFFFFF"/>
                </a:solidFill>
                <a:latin typeface="Calibri"/>
              </a:rPr>
              <a:t>felodipine er 10 mg cost</a:t>
            </a:r>
            <a:br/>
            <a:r>
              <a:rPr b="false" i="false" strike="noStrike" sz="1200" u="none">
                <a:solidFill>
                  <a:srgbClr val="FFFFFF"/>
                </a:solidFill>
                <a:latin typeface="Calibri"/>
              </a:rPr>
              <a:t>Tried to log on their objectives in food should be taken</a:t>
            </a:r>
            <a:br/>
            <a:r>
              <a:rPr b="false" i="false" strike="noStrike" sz="1200" u="none">
                <a:solidFill>
                  <a:srgbClr val="FFFFFF"/>
                </a:solidFill>
                <a:latin typeface="Calibri"/>
              </a:rPr>
              <a:t>thuoc plendil 5 mg</a:t>
            </a:r>
            <a:br/>
            <a:r>
              <a:rPr b="false" i="false" strike="noStrike" sz="1200" u="none">
                <a:solidFill>
                  <a:srgbClr val="FFFFFF"/>
                </a:solidFill>
                <a:latin typeface="Calibri"/>
              </a:rPr>
              <a:t>felodipine tablets 2.5mg</a:t>
            </a:r>
            <a:br/>
            <a:r>
              <a:rPr b="false" i="false" strike="noStrike" sz="1200" u="none">
                <a:solidFill>
                  <a:srgbClr val="FFFFFF"/>
                </a:solidFill>
                <a:latin typeface="Calibri"/>
              </a:rPr>
              <a:t>Can&amp;#39;t confirm or deny the protein thing because I eat a lot of protein regardless of what drug i&amp;#39;m taking</a:t>
            </a:r>
            <a:br/>
            <a:r>
              <a:rPr b="false" i="false" strike="noStrike" sz="1200" u="none">
                <a:solidFill>
                  <a:srgbClr val="FFFFFF"/>
                </a:solidFill>
                <a:latin typeface="Calibri"/>
              </a:rPr>
              <a:t>buy felodipine online uk</a:t>
            </a:r>
            <a:br/>
            <a:r>
              <a:rPr b="false" i="false" strike="noStrike" sz="1200" u="none">
                <a:solidFill>
                  <a:srgbClr val="FFFFFF"/>
                </a:solidFill>
                <a:latin typeface="Calibri"/>
              </a:rPr>
              <a:t>plendil er 2.5 mg</a:t>
            </a:r>
            <a:br/>
            <a:r>
              <a:rPr b="false" i="false" strike="noStrike" sz="1200" u="none">
                <a:solidFill>
                  <a:srgbClr val="FFFFFF"/>
                </a:solidFill>
                <a:latin typeface="Calibri"/>
              </a:rPr>
              <a:t>plendil 5 mg para que sirve</a:t>
            </a:r>
            <a:br/>
            <a:r>
              <a:rPr b="false" i="false" strike="noStrike" sz="1200" u="none">
                <a:solidFill>
                  <a:srgbClr val="FFFFFF"/>
                </a:solidFill>
                <a:latin typeface="Calibri"/>
              </a:rPr>
              <a:t>plendil 10 mg prospect</a:t>
            </a:r>
            <a:br/>
            <a:r>
              <a:rPr b="false" i="false" strike="noStrike" sz="1200" u="none">
                <a:solidFill>
                  <a:srgbClr val="FFFFFF"/>
                </a:solidFill>
                <a:latin typeface="Calibri"/>
              </a:rPr>
              <a:t>does felodipine cause erectile dysfunction</a:t>
            </a:r>
            <a:br/>
            <a:r>
              <a:rPr b="false" i="false" strike="noStrike" sz="1200" u="none">
                <a:solidFill>
                  <a:srgbClr val="FFFFFF"/>
                </a:solidFill>
                <a:latin typeface="Calibri"/>
              </a:rPr>
              <a:t>I&amp;#39;ve always felt there must be a connection between the three</a:t>
            </a:r>
            <a:br/>
            <a:r>
              <a:rPr b="false" i="false" strike="noStrike" sz="1200" u="none">
                <a:solidFill>
                  <a:srgbClr val="FFFFFF"/>
                </a:solidFill>
                <a:latin typeface="Calibri"/>
              </a:rPr>
              <a:t>plendil er 10mg</a:t>
            </a:r>
            <a:br/>
            <a:r>
              <a:rPr b="false" i="false" strike="noStrike" sz="1200" u="none">
                <a:solidFill>
                  <a:srgbClr val="FFFFFF"/>
                </a:solidFill>
                <a:latin typeface="Calibri"/>
              </a:rPr>
              <a:t>Having this injection is the worst decision i've made</a:t>
            </a:r>
            <a:br/>
            <a:r>
              <a:rPr b="false" i="false" strike="noStrike" sz="1200" u="none">
                <a:solidFill>
                  <a:srgbClr val="FFFFFF"/>
                </a:solidFill>
                <a:latin typeface="Calibri"/>
              </a:rPr>
              <a:t>plendil 5 mg pret compensat</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Tell your health-care provider if you have a family history of breast cancer or if you have had breast nodules or an abnormal mammogram</a:t>
            </a:r>
            <a:br/>
            <a:r>
              <a:rPr b="false" i="false" strike="noStrike" sz="1200" u="none">
                <a:solidFill>
                  <a:srgbClr val="FFFFFF"/>
                </a:solidFill>
                <a:latin typeface="Calibri"/>
              </a:rPr>
              <a:t>buy plendil</a:t>
            </a:r>
            <a:br/>
            <a:r>
              <a:rPr b="false" i="false" strike="noStrike" sz="1200" u="none">
                <a:solidFill>
                  <a:srgbClr val="FFFFFF"/>
                </a:solidFill>
                <a:latin typeface="Calibri"/>
              </a:rPr>
              <a:t>He slipped through a back door and did not speak to reporters as he arrived at the courtroom</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2015-12-20T01:17:01+04:00</dcterms:created>
  <dcterms:modified xsi:type="dcterms:W3CDTF">2015-12-20T01:17:01+04:00</dcterms:modified>
  <dc:title>Felodipine Er Dosage - Plendil Er 10mg</dc:title>
  <dc:description>Purchase plendil, cheap plendil, plendil 5 mg efectos secundarios, felodipine er 10 mg tablet, felodipine er 5 mg tablet, plendil 5 mg prospect, felodipine tablets 2.5mg</dc:description>
  <dc:subject>Felodipine Er Dosage - Plendil Er 10mg</dc:subject>
  <cp:keywords>plendil er sustained release tablets, plendil 5 mg tablet, plendil 5 mg tablete, felodipine er tablets mylan, felodipine er 10 mg tablet, plendil mg, generic names for felodipine, felodipine generic drug, felodipine 5 mg er tab, buy plendil</cp:keywords>
  <cp:category/>
</cp:coreProperties>
</file>