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0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0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1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Phenergan Tablets For Sleeping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buy actavis promethazine codeine cough syrup</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buy codeine promethazine online</a:t>
            </a:r>
            <a:br/>
            <a:r>
              <a:rPr b="false" i="false" strike="noStrike" sz="1200" u="none">
                <a:solidFill>
                  <a:srgbClr val="FFFFFF"/>
                </a:solidFill>
                <a:latin typeface="Calibri"/>
              </a:rPr>
              <a:t>phenergan 50 mg pregnancy</a:t>
            </a:r>
            <a:br/>
            <a:r>
              <a:rPr b="false" i="false" strike="noStrike" sz="1200" u="none">
                <a:solidFill>
                  <a:srgbClr val="FFFFFF"/>
                </a:solidFill>
                <a:latin typeface="Calibri"/>
              </a:rPr>
              <a:t>how to administer phenergan iv push</a:t>
            </a:r>
            <a:br/>
            <a:r>
              <a:rPr b="false" i="false" strike="noStrike" sz="1200" u="none">
                <a:solidFill>
                  <a:srgbClr val="FFFFFF"/>
                </a:solidFill>
                <a:latin typeface="Calibri"/>
              </a:rPr>
              <a:t>I would never have taken it if I had known about this side effect at the start</a:t>
            </a:r>
            <a:br/>
            <a:r>
              <a:rPr b="false" i="false" strike="noStrike" sz="1200" u="none">
                <a:solidFill>
                  <a:srgbClr val="FFFFFF"/>
                </a:solidFill>
                <a:latin typeface="Calibri"/>
              </a:rPr>
              <a:t>phenergan codeine high</a:t>
            </a:r>
            <a:br/>
            <a:r>
              <a:rPr b="false" i="false" strike="noStrike" sz="1200" u="none">
                <a:solidFill>
                  <a:srgbClr val="FFFFFF"/>
                </a:solidFill>
                <a:latin typeface="Calibri"/>
              </a:rPr>
              <a:t>After being on Bisoprolol for just over a year and experiencing daily headaches I went to my GP who suggested I change to Propranolol</a:t>
            </a:r>
            <a:br/>
            <a:r>
              <a:rPr b="false" i="false" strike="noStrike" sz="1200" u="none">
                <a:solidFill>
                  <a:srgbClr val="FFFFFF"/>
                </a:solidFill>
                <a:latin typeface="Calibri"/>
              </a:rPr>
              <a:t>phenergan iv push rate</a:t>
            </a:r>
            <a:br/>
            <a:r>
              <a:rPr b="false" i="false" strike="noStrike" sz="1200" u="none">
                <a:solidFill>
                  <a:srgbClr val="FFFFFF"/>
                </a:solidFill>
                <a:latin typeface="Calibri"/>
              </a:rPr>
              <a:t>the ER gave him iv and did blood work, and kept him several hours last time</a:t>
            </a:r>
            <a:br/>
            <a:r>
              <a:rPr b="false" i="false" strike="noStrike" sz="1200" u="none">
                <a:solidFill>
                  <a:srgbClr val="FFFFFF"/>
                </a:solidFill>
                <a:latin typeface="Calibri"/>
              </a:rPr>
              <a:t>nausea phenergan shot</a:t>
            </a:r>
            <a:br/>
            <a:r>
              <a:rPr b="false" i="false" strike="noStrike" sz="1200" u="none">
                <a:solidFill>
                  <a:srgbClr val="FFFFFF"/>
                </a:solidFill>
                <a:latin typeface="Calibri"/>
              </a:rPr>
              <a:t>phenergan for nausea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phenergan suppositories</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where can i buy phenergan tablets</a:t>
            </a:r>
            <a:br/>
            <a:r>
              <a:rPr b="false" i="false" strike="noStrike" sz="1200" u="none">
                <a:solidFill>
                  <a:srgbClr val="FFFFFF"/>
                </a:solidFill>
                <a:latin typeface="Calibri"/>
              </a:rPr>
              <a:t>order promethazine codeine liquid</a:t>
            </a:r>
            <a:br/>
            <a:r>
              <a:rPr b="false" i="false" strike="noStrike" sz="1200" u="none">
                <a:solidFill>
                  <a:srgbClr val="FFFFFF"/>
                </a:solidFill>
                <a:latin typeface="Calibri"/>
              </a:rPr>
              <a:t>can you buy promethazine cough syrup over the counter</a:t>
            </a:r>
            <a:br/>
            <a:r>
              <a:rPr b="false" i="false" strike="noStrike" sz="1200" u="none">
                <a:solidFill>
                  <a:srgbClr val="FFFFFF"/>
                </a:solidFill>
                <a:latin typeface="Calibri"/>
              </a:rPr>
              <a:t>buy actavis promethazine codeine syrup uk</a:t>
            </a:r>
            <a:br/>
            <a:r>
              <a:rPr b="false" i="false" strike="noStrike" sz="1200" u="none">
                <a:solidFill>
                  <a:srgbClr val="FFFFFF"/>
                </a:solidFill>
                <a:latin typeface="Calibri"/>
              </a:rPr>
              <a:t>If you take more than the prescribed dose of Cipralex, contact your doctor or nearest hospital emergency department immediately</a:t>
            </a:r>
            <a:br/>
            <a:r>
              <a:rPr b="false" i="false" strike="noStrike" sz="1200" u="none">
                <a:solidFill>
                  <a:srgbClr val="FFFFFF"/>
                </a:solidFill>
                <a:latin typeface="Calibri"/>
              </a:rPr>
              <a:t>phenergan 10mg tablets 50</a:t>
            </a:r>
            <a:br/>
            <a:r>
              <a:rPr b="false" i="false" strike="noStrike" sz="1200" u="none">
                <a:solidFill>
                  <a:srgbClr val="FFFFFF"/>
                </a:solidFill>
                <a:latin typeface="Calibri"/>
              </a:rPr>
              <a:t>phenergan syrup concentration</a:t>
            </a:r>
            <a:br/>
            <a:r>
              <a:rPr b="false" i="false" strike="noStrike" sz="1200" u="none">
                <a:solidFill>
                  <a:srgbClr val="FFFFFF"/>
                </a:solidFill>
                <a:latin typeface="Calibri"/>
              </a:rPr>
              <a:t>buy phenergan codeine cough syrup</a:t>
            </a:r>
            <a:br/>
            <a:r>
              <a:rPr b="false" i="false" strike="noStrike" sz="1200" u="none">
                <a:solidFill>
                  <a:srgbClr val="FFFFFF"/>
                </a:solidFill>
                <a:latin typeface="Calibri"/>
              </a:rPr>
              <a:t>0.1% and 0.3% are the two standard concentrations with 0.3 standard being the strongest</a:t>
            </a:r>
            <a:br/>
            <a:r>
              <a:rPr b="false" i="false" strike="noStrike" sz="1200" u="none">
                <a:solidFill>
                  <a:srgbClr val="FFFFFF"/>
                </a:solidFill>
                <a:latin typeface="Calibri"/>
              </a:rPr>
              <a:t>can i buy phenergan over the counter uk</a:t>
            </a:r>
            <a:br/>
            <a:r>
              <a:rPr b="false" i="false" strike="noStrike" sz="1200" u="none">
                <a:solidFill>
                  <a:srgbClr val="FFFFFF"/>
                </a:solidFill>
                <a:latin typeface="Calibri"/>
              </a:rPr>
              <a:t>phenergan 25 mg tablets</a:t>
            </a:r>
            <a:br/>
            <a:r>
              <a:rPr b="false" i="false" strike="noStrike" sz="1200" u="none">
                <a:solidFill>
                  <a:srgbClr val="FFFFFF"/>
                </a:solidFill>
                <a:latin typeface="Calibri"/>
              </a:rPr>
              <a:t>&amp;ldquo;Other&amp;rdquo; accounted for 15% and responses ranged from various prescription drugs to no alternative specified.</a:t>
            </a:r>
            <a:br/>
            <a:r>
              <a:rPr b="false" i="false" strike="noStrike" sz="1200" u="none">
                <a:solidFill>
                  <a:srgbClr val="FFFFFF"/>
                </a:solidFill>
                <a:latin typeface="Calibri"/>
              </a:rPr>
              <a:t>25 mg phenergan</a:t>
            </a:r>
            <a:br/>
            <a:r>
              <a:rPr b="false" i="false" strike="noStrike" sz="1200" u="none">
                <a:solidFill>
                  <a:srgbClr val="FFFFFF"/>
                </a:solidFill>
                <a:latin typeface="Calibri"/>
              </a:rPr>
              <a:t>Tell your doctor if you experience any of these symptoms when your dose of duloxetine is decreased.</a:t>
            </a:r>
            <a:br/>
            <a:r>
              <a:rPr b="false" i="false" strike="noStrike" sz="1200" u="none">
                <a:solidFill>
                  <a:srgbClr val="FFFFFF"/>
                </a:solidFill>
                <a:latin typeface="Calibri"/>
              </a:rPr>
              <a:t>buy generic phenergan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promethazine online</a:t>
            </a:r>
            <a:br/>
            <a:r>
              <a:rPr b="false" i="false" strike="noStrike" sz="1200" u="none">
                <a:solidFill>
                  <a:srgbClr val="FFFFFF"/>
                </a:solidFill>
                <a:latin typeface="Calibri"/>
              </a:rPr>
              <a:t>phenergan dm syrup</a:t>
            </a:r>
            <a:br/>
            <a:r>
              <a:rPr b="false" i="false" strike="noStrike" sz="1200" u="none">
                <a:solidFill>
                  <a:srgbClr val="FFFFFF"/>
                </a:solidFill>
                <a:latin typeface="Calibri"/>
              </a:rPr>
              <a:t>I wanted to get up and away, so I sold my share of the business and travelled around the world for a while." online no verification loan Tatum O'Neal's demons have come back to haunt her</a:t>
            </a:r>
            <a:br/>
            <a:r>
              <a:rPr b="false" i="false" strike="noStrike" sz="1200" u="none">
                <a:solidFill>
                  <a:srgbClr val="FFFFFF"/>
                </a:solidFill>
                <a:latin typeface="Calibri"/>
              </a:rPr>
              <a:t>generic phenergan picture</a:t>
            </a:r>
            <a:br/>
            <a:r>
              <a:rPr b="false" i="false" strike="noStrike" sz="1200" u="none">
                <a:solidFill>
                  <a:srgbClr val="FFFFFF"/>
                </a:solidFill>
                <a:latin typeface="Calibri"/>
              </a:rPr>
              <a:t>phenergan codeine syrup uk</a:t>
            </a:r>
            <a:br/>
            <a:r>
              <a:rPr b="false" i="false" strike="noStrike" sz="1200" u="none">
                <a:solidFill>
                  <a:srgbClr val="FFFFFF"/>
                </a:solidFill>
                <a:latin typeface="Calibri"/>
              </a:rPr>
              <a:t>phenergan 25 mg suppository price</a:t>
            </a:r>
            <a:br/>
            <a:r>
              <a:rPr b="false" i="false" strike="noStrike" sz="1200" u="none">
                <a:solidFill>
                  <a:srgbClr val="FFFFFF"/>
                </a:solidFill>
                <a:latin typeface="Calibri"/>
              </a:rPr>
              <a:t>phenergan iv push dilution</a:t>
            </a:r>
            <a:br/>
            <a:r>
              <a:rPr b="false" i="false" strike="noStrike" sz="1200" u="none">
                <a:solidFill>
                  <a:srgbClr val="FFFFFF"/>
                </a:solidFill>
                <a:latin typeface="Calibri"/>
              </a:rPr>
              <a:t>phenergan dm active ingredients</a:t>
            </a:r>
            <a:br/>
            <a:r>
              <a:rPr b="false" i="false" strike="noStrike" sz="1200" u="none">
                <a:solidFill>
                  <a:srgbClr val="FFFFFF"/>
                </a:solidFill>
                <a:latin typeface="Calibri"/>
              </a:rPr>
              <a:t>buy promethazine codeine syrup online canada</a:t>
            </a:r>
            <a:br/>
            <a:r>
              <a:rPr b="false" i="false" strike="noStrike" sz="1200" u="none">
                <a:solidFill>
                  <a:srgbClr val="FFFFFF"/>
                </a:solidFill>
                <a:latin typeface="Calibri"/>
              </a:rPr>
              <a:t>Did you experience any negative side effects from taking the two? I&amp;#039;m leaning towards not taking the latter</a:t>
            </a:r>
            <a:br/>
            <a:r>
              <a:rPr b="false" i="false" strike="noStrike" sz="1200" u="none">
                <a:solidFill>
                  <a:srgbClr val="FFFFFF"/>
                </a:solidFill>
                <a:latin typeface="Calibri"/>
              </a:rPr>
              <a:t>iv compatibility phenergan dilaudid</a:t>
            </a:r>
            <a:br/>
            <a:r>
              <a:rPr b="false" i="false" strike="noStrike" sz="1200" u="none">
                <a:solidFill>
                  <a:srgbClr val="FFFFFF"/>
                </a:solidFill>
                <a:latin typeface="Calibri"/>
              </a:rPr>
              <a:t>About 3 years ago I started to feel like my thyroid was not functioning properly</a:t>
            </a:r>
            <a:br/>
            <a:r>
              <a:rPr b="false" i="false" strike="noStrike" sz="1200" u="none">
                <a:solidFill>
                  <a:srgbClr val="FFFFFF"/>
                </a:solidFill>
                <a:latin typeface="Calibri"/>
              </a:rPr>
              <a:t>where can i buy phenergan over the counter</a:t>
            </a:r>
            <a:br/>
            <a:r>
              <a:rPr b="false" i="false" strike="noStrike" sz="1200" u="none">
                <a:solidFill>
                  <a:srgbClr val="FFFFFF"/>
                </a:solidFill>
                <a:latin typeface="Calibri"/>
              </a:rPr>
              <a:t>When you take Zyban to help you stop smoking, you may continue to smoke for about 1 week after you start the medicine</a:t>
            </a:r>
            <a:br/>
            <a:r>
              <a:rPr b="false" i="false" strike="noStrike" sz="1200" u="none">
                <a:solidFill>
                  <a:srgbClr val="FFFFFF"/>
                </a:solidFill>
                <a:latin typeface="Calibri"/>
              </a:rPr>
              <a:t>how to get promethazine codeine syrup online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phenergan 25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what color is phenergan dm syrup</a:t>
            </a:r>
            <a:br/>
            <a:r>
              <a:rPr b="false" i="false" strike="noStrike" sz="1200" u="none">
                <a:solidFill>
                  <a:srgbClr val="FFFFFF"/>
                </a:solidFill>
                <a:latin typeface="Calibri"/>
              </a:rPr>
              <a:t>At least Dan's only affects your skin externally</a:t>
            </a:r>
            <a:br/>
            <a:r>
              <a:rPr b="false" i="false" strike="noStrike" sz="1200" u="none">
                <a:solidFill>
                  <a:srgbClr val="FFFFFF"/>
                </a:solidFill>
                <a:latin typeface="Calibri"/>
              </a:rPr>
              <a:t>buy promethazine codeine syrup canada</a:t>
            </a:r>
            <a:br/>
            <a:r>
              <a:rPr b="false" i="false" strike="noStrike" sz="1200" u="none">
                <a:solidFill>
                  <a:srgbClr val="FFFFFF"/>
                </a:solidFill>
                <a:latin typeface="Calibri"/>
              </a:rPr>
              <a:t>phenergan cream for insect bites</a:t>
            </a:r>
            <a:br/>
            <a:r>
              <a:rPr b="false" i="false" strike="noStrike" sz="1200" u="none">
                <a:solidFill>
                  <a:srgbClr val="FFFFFF"/>
                </a:solidFill>
                <a:latin typeface="Calibri"/>
              </a:rPr>
              <a:t>phenergan use in pregnancy</a:t>
            </a:r>
            <a:br/>
            <a:r>
              <a:rPr b="false" i="false" strike="noStrike" sz="1200" u="none">
                <a:solidFill>
                  <a:srgbClr val="FFFFFF"/>
                </a:solidFill>
                <a:latin typeface="Calibri"/>
              </a:rPr>
              <a:t>promethazine online</a:t>
            </a:r>
            <a:br/>
            <a:r>
              <a:rPr b="false" i="false" strike="noStrike" sz="1200" u="none">
                <a:solidFill>
                  <a:srgbClr val="FFFFFF"/>
                </a:solidFill>
                <a:latin typeface="Calibri"/>
              </a:rPr>
              <a:t>normal dose of phenergan iv</a:t>
            </a:r>
            <a:br/>
            <a:r>
              <a:rPr b="false" i="false" strike="noStrike" sz="1200" u="none">
                <a:solidFill>
                  <a:srgbClr val="FFFFFF"/>
                </a:solidFill>
                <a:latin typeface="Calibri"/>
              </a:rPr>
              <a:t>phenergan tablets 25mg boots</a:t>
            </a:r>
            <a:br/>
            <a:r>
              <a:rPr b="false" i="false" strike="noStrike" sz="1200" u="none">
                <a:solidFill>
                  <a:srgbClr val="FFFFFF"/>
                </a:solidFill>
                <a:latin typeface="Calibri"/>
              </a:rPr>
              <a:t>where can i buy phenergan for babies</a:t>
            </a:r>
            <a:br/>
            <a:r>
              <a:rPr b="false" i="false" strike="noStrike" sz="1200" u="none">
                <a:solidFill>
                  <a:srgbClr val="FFFFFF"/>
                </a:solidFill>
                <a:latin typeface="Calibri"/>
              </a:rPr>
              <a:t>buy promethazine codeine syrup online</a:t>
            </a:r>
            <a:br/>
            <a:r>
              <a:rPr b="false" i="false" strike="noStrike" sz="1200" u="none">
                <a:solidFill>
                  <a:srgbClr val="FFFFFF"/>
                </a:solidFill>
                <a:latin typeface="Calibri"/>
              </a:rPr>
              <a:t>phenergan for nausea during pregnancy</a:t>
            </a:r>
            <a:br/>
            <a:r>
              <a:rPr b="false" i="false" strike="noStrike" sz="1200" u="none">
                <a:solidFill>
                  <a:srgbClr val="FFFFFF"/>
                </a:solidFill>
                <a:latin typeface="Calibri"/>
              </a:rPr>
              <a:t>order promethazine codeine syrup online</a:t>
            </a:r>
            <a:br/>
            <a:r>
              <a:rPr b="false" i="false" strike="noStrike" sz="1200" u="none">
                <a:solidFill>
                  <a:srgbClr val="FFFFFF"/>
                </a:solidFill>
                <a:latin typeface="Calibri"/>
              </a:rPr>
              <a:t>phenergan price us</a:t>
            </a:r>
            <a:br/>
            <a:r>
              <a:rPr b="false" i="false" strike="noStrike" sz="1200" u="none">
                <a:solidFill>
                  <a:srgbClr val="FFFFFF"/>
                </a:solidFill>
                <a:latin typeface="Calibri"/>
              </a:rPr>
              <a:t>buy promethazine online</a:t>
            </a:r>
            <a:br/>
            <a:r>
              <a:rPr b="false" i="false" strike="noStrike" sz="1200" u="none">
                <a:solidFill>
                  <a:srgbClr val="FFFFFF"/>
                </a:solidFill>
                <a:latin typeface="Calibri"/>
              </a:rPr>
              <a:t>phenergan vc</a:t>
            </a:r>
            <a:br/>
            <a:r>
              <a:rPr b="false" i="false" strike="noStrike" sz="1200" u="none">
                <a:solidFill>
                  <a:srgbClr val="FFFFFF"/>
                </a:solidFill>
                <a:latin typeface="Calibri"/>
              </a:rPr>
              <a:t>where can i purchase promethazine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codeine promethazine cough syrup uk</a:t>
            </a:r>
            <a:br/>
            <a:r>
              <a:rPr b="false" i="false" strike="noStrike" sz="1200" u="none">
                <a:solidFill>
                  <a:srgbClr val="FFFFFF"/>
                </a:solidFill>
                <a:latin typeface="Calibri"/>
              </a:rPr>
              <a:t>I had lower abdomen pain but went away</a:t>
            </a:r>
            <a:br/>
            <a:r>
              <a:rPr b="false" i="false" strike="noStrike" sz="1200" u="none">
                <a:solidFill>
                  <a:srgbClr val="FFFFFF"/>
                </a:solidFill>
                <a:latin typeface="Calibri"/>
              </a:rPr>
              <a:t>buy codeine promethazine cough syrup</a:t>
            </a:r>
            <a:br/>
            <a:r>
              <a:rPr b="false" i="false" strike="noStrike" sz="1200" u="none">
                <a:solidFill>
                  <a:srgbClr val="FFFFFF"/>
                </a:solidFill>
                <a:latin typeface="Calibri"/>
              </a:rPr>
              <a:t>where can i buy promethazine cough syrup</a:t>
            </a:r>
            <a:br/>
            <a:r>
              <a:rPr b="false" i="false" strike="noStrike" sz="1200" u="none">
                <a:solidFill>
                  <a:srgbClr val="FFFFFF"/>
                </a:solidFill>
                <a:latin typeface="Calibri"/>
              </a:rPr>
              <a:t>buy promethazine dm syrup</a:t>
            </a:r>
            <a:br/>
            <a:r>
              <a:rPr b="false" i="false" strike="noStrike" sz="1200" u="none">
                <a:solidFill>
                  <a:srgbClr val="FFFFFF"/>
                </a:solidFill>
                <a:latin typeface="Calibri"/>
              </a:rPr>
              <a:t>Depo-Medrol (Lignocaine Hydrochloride/Methylprednisolone Acetate) should only be used as prescribed by your health care provider</a:t>
            </a:r>
            <a:br/>
            <a:r>
              <a:rPr b="false" i="false" strike="noStrike" sz="1200" u="none">
                <a:solidFill>
                  <a:srgbClr val="FFFFFF"/>
                </a:solidFill>
                <a:latin typeface="Calibri"/>
              </a:rPr>
              <a:t>phenergan mg/ml</a:t>
            </a:r>
            <a:br/>
            <a:r>
              <a:rPr b="false" i="false" strike="noStrike" sz="1200" u="none">
                <a:solidFill>
                  <a:srgbClr val="FFFFFF"/>
                </a:solidFill>
                <a:latin typeface="Calibri"/>
              </a:rPr>
              <a:t>Look at it carefully, upside down if you must</a:t>
            </a:r>
            <a:br/>
            <a:r>
              <a:rPr b="false" i="false" strike="noStrike" sz="1200" u="none">
                <a:solidFill>
                  <a:srgbClr val="FFFFFF"/>
                </a:solidFill>
                <a:latin typeface="Calibri"/>
              </a:rPr>
              <a:t>phenergan codeine cough syrup safe during pregnancy</a:t>
            </a:r>
            <a:br/>
            <a:r>
              <a:rPr b="false" i="false" strike="noStrike" sz="1200" u="none">
                <a:solidFill>
                  <a:srgbClr val="FFFFFF"/>
                </a:solidFill>
                <a:latin typeface="Calibri"/>
              </a:rPr>
              <a:t>generic promethazine codeine</a:t>
            </a:r>
            <a:br/>
            <a:r>
              <a:rPr b="false" i="false" strike="noStrike" sz="1200" u="none">
                <a:solidFill>
                  <a:srgbClr val="FFFFFF"/>
                </a:solidFill>
                <a:latin typeface="Calibri"/>
              </a:rPr>
              <a:t>order promethazine codeine cough syrup</a:t>
            </a:r>
            <a:br/>
            <a:r>
              <a:rPr b="false" i="false" strike="noStrike" sz="1200" u="none">
                <a:solidFill>
                  <a:srgbClr val="FFFFFF"/>
                </a:solidFill>
                <a:latin typeface="Calibri"/>
              </a:rPr>
              <a:t>phenergan nighttime 25mg tablets</a:t>
            </a:r>
            <a:br/>
            <a:r>
              <a:rPr b="false" i="false" strike="noStrike" sz="1200" u="none">
                <a:solidFill>
                  <a:srgbClr val="FFFFFF"/>
                </a:solidFill>
                <a:latin typeface="Calibri"/>
              </a:rPr>
              <a:t>phenergan iv push time</a:t>
            </a:r>
            <a:br/>
            <a:r>
              <a:rPr b="false" i="false" strike="noStrike" sz="1200" u="none">
                <a:solidFill>
                  <a:srgbClr val="FFFFFF"/>
                </a:solidFill>
                <a:latin typeface="Calibri"/>
              </a:rPr>
              <a:t>phenergan 12.5 mg</a:t>
            </a:r>
            <a:br/>
            <a:r>
              <a:rPr b="false" i="false" strike="noStrike" sz="1200" u="none">
                <a:solidFill>
                  <a:srgbClr val="FFFFFF"/>
                </a:solidFill>
                <a:latin typeface="Calibri"/>
              </a:rPr>
              <a:t>My tsh is 0 my T4 is 0 and my T3 is just above the high range which is 6.2 the perfect T3 reading</a:t>
            </a:r>
            <a:br/>
            <a:r>
              <a:rPr b="false" i="false" strike="noStrike" sz="1200" u="none">
                <a:solidFill>
                  <a:srgbClr val="FFFFFF"/>
                </a:solidFill>
                <a:latin typeface="Calibri"/>
              </a:rPr>
              <a:t>purchase promethazine online</a:t>
            </a:r>
            <a:br/>
            <a:r>
              <a:rPr b="false" i="false" strike="noStrike" sz="1200" u="none">
                <a:solidFill>
                  <a:srgbClr val="FFFFFF"/>
                </a:solidFill>
                <a:latin typeface="Calibri"/>
              </a:rPr>
              <a:t>can you order promethazine online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Obstetrician and gynaecologist Dr Omondi Ogutu told IPS that were misoprostol made available in community health centres, this drug would help save the lives of millions of women.</a:t>
            </a:r>
            <a:br/>
            <a:r>
              <a:rPr b="false" i="false" strike="noStrike" sz="1200" u="none">
                <a:solidFill>
                  <a:srgbClr val="FFFFFF"/>
                </a:solidFill>
                <a:latin typeface="Calibri"/>
              </a:rPr>
              <a:t>where can i buy promethazine codeine syrup</a:t>
            </a:r>
            <a:br/>
            <a:r>
              <a:rPr b="false" i="false" strike="noStrike" sz="1200" u="none">
                <a:solidFill>
                  <a:srgbClr val="FFFFFF"/>
                </a:solidFill>
                <a:latin typeface="Calibri"/>
              </a:rPr>
              <a:t>phenergan mg</a:t>
            </a:r>
            <a:br/>
            <a:r>
              <a:rPr b="false" i="false" strike="noStrike" sz="1200" u="none">
                <a:solidFill>
                  <a:srgbClr val="FFFFFF"/>
                </a:solidFill>
                <a:latin typeface="Calibri"/>
              </a:rPr>
              <a:t>can you still buy phenergan</a:t>
            </a:r>
            <a:br/>
            <a:r>
              <a:rPr b="false" i="false" strike="noStrike" sz="1200" u="none">
                <a:solidFill>
                  <a:srgbClr val="FFFFFF"/>
                </a:solidFill>
                <a:latin typeface="Calibri"/>
              </a:rPr>
              <a:t>BUT, it must be taken weekly for a year</a:t>
            </a:r>
            <a:br/>
            <a:r>
              <a:rPr b="false" i="false" strike="noStrike" sz="1200" u="none">
                <a:solidFill>
                  <a:srgbClr val="FFFFFF"/>
                </a:solidFill>
                <a:latin typeface="Calibri"/>
              </a:rPr>
              <a:t>how much does a prescription of phenergan cost</a:t>
            </a:r>
            <a:br/>
            <a:r>
              <a:rPr b="false" i="false" strike="noStrike" sz="1200" u="none">
                <a:solidFill>
                  <a:srgbClr val="FFFFFF"/>
                </a:solidFill>
                <a:latin typeface="Calibri"/>
              </a:rPr>
              <a:t>phenergan codeine</a:t>
            </a:r>
            <a:br/>
            <a:r>
              <a:rPr b="false" i="false" strike="noStrike" sz="1200" u="none">
                <a:solidFill>
                  <a:srgbClr val="FFFFFF"/>
                </a:solidFill>
                <a:latin typeface="Calibri"/>
              </a:rPr>
              <a:t>Topamax Dangers Kidney Stones Lose Weight After Prozac Stop Msm And Vitamin C Organic Sulfur Orlistat Healthy Eating Plan</a:t>
            </a:r>
            <a:br/>
            <a:r>
              <a:rPr b="false" i="false" strike="noStrike" sz="1200" u="none">
                <a:solidFill>
                  <a:srgbClr val="FFFFFF"/>
                </a:solidFill>
                <a:latin typeface="Calibri"/>
              </a:rPr>
              <a:t>can i take two 25 mg phenergan</a:t>
            </a:r>
            <a:br/>
            <a:r>
              <a:rPr b="false" i="false" strike="noStrike" sz="1200" u="none">
                <a:solidFill>
                  <a:srgbClr val="FFFFFF"/>
                </a:solidFill>
                <a:latin typeface="Calibri"/>
              </a:rPr>
              <a:t>phenergan codeine cough syrup ingredients</a:t>
            </a:r>
            <a:br/>
            <a:r>
              <a:rPr b="false" i="false" strike="noStrike" sz="1200" u="none">
                <a:solidFill>
                  <a:srgbClr val="FFFFFF"/>
                </a:solidFill>
                <a:latin typeface="Calibri"/>
              </a:rPr>
              <a:t>order promethazine syrup</a:t>
            </a:r>
            <a:br/>
            <a:r>
              <a:rPr b="false" i="false" strike="noStrike" sz="1200" u="none">
                <a:solidFill>
                  <a:srgbClr val="FFFFFF"/>
                </a:solidFill>
                <a:latin typeface="Calibri"/>
              </a:rPr>
              <a:t>phenergan tablets 25mg dosage</a:t>
            </a:r>
            <a:br/>
            <a:r>
              <a:rPr b="false" i="false" strike="noStrike" sz="1200" u="none">
                <a:solidFill>
                  <a:srgbClr val="FFFFFF"/>
                </a:solidFill>
                <a:latin typeface="Calibri"/>
              </a:rPr>
              <a:t>phenergan 10mg</a:t>
            </a:r>
            <a:br/>
            <a:r>
              <a:rPr b="false" i="false" strike="noStrike" sz="1200" u="none">
                <a:solidFill>
                  <a:srgbClr val="FFFFFF"/>
                </a:solidFill>
                <a:latin typeface="Calibri"/>
              </a:rPr>
              <a:t>They may be particularly useful for people who feel sick or vomit during their migraine attack and are unable to drink, as well as for people who can't swallow conventional tablets.</a:t>
            </a:r>
            <a:br/>
            <a:r>
              <a:rPr b="false" i="false" strike="noStrike" sz="1200" u="none">
                <a:solidFill>
                  <a:srgbClr val="FFFFFF"/>
                </a:solidFill>
                <a:latin typeface="Calibri"/>
              </a:rPr>
              <a:t>phenergan sleeping tablets</a:t>
            </a:r>
            <a:br/>
            <a:r>
              <a:rPr b="false" i="false" strike="noStrike" sz="1200" u="none">
                <a:solidFill>
                  <a:srgbClr val="FFFFFF"/>
                </a:solidFill>
                <a:latin typeface="Calibri"/>
              </a:rPr>
              <a:t>Found out its sever constipation, my entire intestinal tract full of hard stool</a:t>
            </a:r>
            <a:br/>
            <a:r>
              <a:rPr b="false" i="false" strike="noStrike" sz="1200" u="none">
                <a:solidFill>
                  <a:srgbClr val="FFFFFF"/>
                </a:solidFill>
                <a:latin typeface="Calibri"/>
              </a:rPr>
              <a:t>phenergan cream australia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paxil definitely helped her with her anxiety, although it wasn't severe, but it has taken its toll on our relationship</a:t>
            </a:r>
            <a:br/>
            <a:r>
              <a:rPr b="false" i="false" strike="noStrike" sz="1200" u="none">
                <a:solidFill>
                  <a:srgbClr val="FFFFFF"/>
                </a:solidFill>
                <a:latin typeface="Calibri"/>
              </a:rPr>
              <a:t>phenergan online nz</a:t>
            </a:r>
            <a:br/>
            <a:r>
              <a:rPr b="false" i="false" strike="noStrike" sz="1200" u="none">
                <a:solidFill>
                  <a:srgbClr val="FFFFFF"/>
                </a:solidFill>
                <a:latin typeface="Calibri"/>
              </a:rPr>
              <a:t>25 mg phenergan sleep</a:t>
            </a:r>
            <a:br/>
            <a:r>
              <a:rPr b="false" i="false" strike="noStrike" sz="1200" u="none">
                <a:solidFill>
                  <a:srgbClr val="FFFFFF"/>
                </a:solidFill>
                <a:latin typeface="Calibri"/>
              </a:rPr>
              <a:t>where can i buy phenergan elixir</a:t>
            </a:r>
            <a:br/>
            <a:r>
              <a:rPr b="false" i="false" strike="noStrike" sz="1200" u="none">
                <a:solidFill>
                  <a:srgbClr val="FFFFFF"/>
                </a:solidFill>
                <a:latin typeface="Calibri"/>
              </a:rPr>
              <a:t>phenergan 25 mg suppository</a:t>
            </a:r>
            <a:br/>
            <a:r>
              <a:rPr b="false" i="false" strike="noStrike" sz="1200" u="none">
                <a:solidFill>
                  <a:srgbClr val="FFFFFF"/>
                </a:solidFill>
                <a:latin typeface="Calibri"/>
              </a:rPr>
              <a:t>phenergan iv push administration</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buy promethazine cough syrup</a:t>
            </a:r>
            <a:br/>
            <a:r>
              <a:rPr b="false" i="false" strike="noStrike" sz="1200" u="none">
                <a:solidFill>
                  <a:srgbClr val="FFFFFF"/>
                </a:solidFill>
                <a:latin typeface="Calibri"/>
              </a:rPr>
              <a:t>order phenergan</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cheap phenergan tablets</a:t>
            </a:r>
            <a:br/>
            <a:r>
              <a:rPr b="false" i="false" strike="noStrike" sz="1200" u="none">
                <a:solidFill>
                  <a:srgbClr val="FFFFFF"/>
                </a:solidFill>
                <a:latin typeface="Calibri"/>
              </a:rPr>
              <a:t>phenergan dm lean</a:t>
            </a:r>
            <a:br/>
            <a:r>
              <a:rPr b="false" i="false" strike="noStrike" sz="1200" u="none">
                <a:solidFill>
                  <a:srgbClr val="FFFFFF"/>
                </a:solidFill>
                <a:latin typeface="Calibri"/>
              </a:rPr>
              <a:t>buy actavis promethazine codeine syrup</a:t>
            </a:r>
            <a:br/>
            <a:r>
              <a:rPr b="false" i="false" strike="noStrike" sz="1200" u="none">
                <a:solidFill>
                  <a:srgbClr val="FFFFFF"/>
                </a:solidFill>
                <a:latin typeface="Calibri"/>
              </a:rPr>
              <a:t>phenergan dm dosage by weight</a:t>
            </a:r>
            <a:br/>
            <a:r>
              <a:rPr b="false" i="false" strike="noStrike" sz="1200" u="none">
                <a:solidFill>
                  <a:srgbClr val="FFFFFF"/>
                </a:solidFill>
                <a:latin typeface="Calibri"/>
              </a:rPr>
              <a:t>phenergan tablets 25mg</a:t>
            </a:r>
            <a:br/>
            <a:r>
              <a:rPr b="false" i="false" strike="noStrike" sz="1200" u="none">
                <a:solidFill>
                  <a:srgbClr val="FFFFFF"/>
                </a:solidFill>
                <a:latin typeface="Calibri"/>
              </a:rPr>
              <a:t>promethazine dm generic for phenergan</a:t>
            </a:r>
            <a:br/>
            <a:r>
              <a:rPr b="false" i="false" strike="noStrike" sz="1200" u="none">
                <a:solidFill>
                  <a:srgbClr val="FFFFFF"/>
                </a:solidFill>
                <a:latin typeface="Calibri"/>
              </a:rPr>
              <a:t>Rizatriptan works by stimulating receptors called serotonin (or 5HT) receptors that are found in the brain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order phenergan online</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phenergan 12.5 mg tablets</a:t>
            </a:r>
            <a:br/>
            <a:r>
              <a:rPr b="false" i="false" strike="noStrike" sz="1200" u="none">
                <a:solidFill>
                  <a:srgbClr val="FFFFFF"/>
                </a:solidFill>
                <a:latin typeface="Calibri"/>
              </a:rPr>
              <a:t>can dogs take phenergan for nausea</a:t>
            </a:r>
            <a:br/>
            <a:r>
              <a:rPr b="false" i="false" strike="noStrike" sz="1200" u="none">
                <a:solidFill>
                  <a:srgbClr val="FFFFFF"/>
                </a:solidFill>
                <a:latin typeface="Calibri"/>
              </a:rPr>
              <a:t>can phenergan be used for diarrhea</a:t>
            </a:r>
            <a:br/>
            <a:r>
              <a:rPr b="false" i="false" strike="noStrike" sz="1200" u="none">
                <a:solidFill>
                  <a:srgbClr val="FFFFFF"/>
                </a:solidFill>
                <a:latin typeface="Calibri"/>
              </a:rPr>
              <a:t>what is phenergan 10mg tablets used for</a:t>
            </a:r>
            <a:br/>
            <a:r>
              <a:rPr b="false" i="false" strike="noStrike" sz="1200" u="none">
                <a:solidFill>
                  <a:srgbClr val="FFFFFF"/>
                </a:solidFill>
                <a:latin typeface="Calibri"/>
              </a:rPr>
              <a:t>phenergan vc syrup uses</a:t>
            </a:r>
            <a:br/>
            <a:r>
              <a:rPr b="false" i="false" strike="noStrike" sz="1200" u="none">
                <a:solidFill>
                  <a:srgbClr val="FFFFFF"/>
                </a:solidFill>
                <a:latin typeface="Calibri"/>
              </a:rPr>
              <a:t>will phenergan dm get you high</a:t>
            </a:r>
            <a:br/>
            <a:r>
              <a:rPr b="false" i="false" strike="noStrike" sz="1200" u="none">
                <a:solidFill>
                  <a:srgbClr val="FFFFFF"/>
                </a:solidFill>
                <a:latin typeface="Calibri"/>
              </a:rPr>
              <a:t>phenergan 25mg tablets 56 tablets</a:t>
            </a:r>
            <a:br/>
            <a:r>
              <a:rPr b="false" i="false" strike="noStrike" sz="1200" u="none">
                <a:solidFill>
                  <a:srgbClr val="FFFFFF"/>
                </a:solidFill>
                <a:latin typeface="Calibri"/>
              </a:rPr>
              <a:t>phenergan 50 mg injection</a:t>
            </a:r>
            <a:br/>
            <a:r>
              <a:rPr b="false" i="false" strike="noStrike" sz="1200" u="none">
                <a:solidFill>
                  <a:srgbClr val="FFFFFF"/>
                </a:solidFill>
                <a:latin typeface="Calibri"/>
              </a:rPr>
              <a:t>can you get high on phenergan dm</a:t>
            </a:r>
            <a:br/>
            <a:r>
              <a:rPr b="false" i="false" strike="noStrike" sz="1200" u="none">
                <a:solidFill>
                  <a:srgbClr val="FFFFFF"/>
                </a:solidFill>
                <a:latin typeface="Calibri"/>
              </a:rPr>
              <a:t>buy phenergan uk</a:t>
            </a:r>
            <a:br/>
            <a:r>
              <a:rPr b="false" i="false" strike="noStrike" sz="1200" u="none">
                <a:solidFill>
                  <a:srgbClr val="FFFFFF"/>
                </a:solidFill>
                <a:latin typeface="Calibri"/>
              </a:rPr>
              <a:t>phenergan 25 mg during pregnancy</a:t>
            </a:r>
            <a:br/>
            <a:r>
              <a:rPr b="false" i="false" strike="noStrike" sz="1200" u="none">
                <a:solidFill>
                  <a:srgbClr val="FFFFFF"/>
                </a:solidFill>
                <a:latin typeface="Calibri"/>
              </a:rPr>
              <a:t>No triture, mastique, o rompa una tableta de liberacin prolongada, traguela entera</a:t>
            </a:r>
            <a:br/>
            <a:r>
              <a:rPr b="false" i="false" strike="noStrike" sz="1200" u="none">
                <a:solidFill>
                  <a:srgbClr val="FFFFFF"/>
                </a:solidFill>
                <a:latin typeface="Calibri"/>
              </a:rPr>
              <a:t>phenergan codeine dosage</a:t>
            </a:r>
            <a:br/>
            <a:r>
              <a:rPr b="false" i="false" strike="noStrike" sz="1200" u="none">
                <a:solidFill>
                  <a:srgbClr val="FFFFFF"/>
                </a:solidFill>
                <a:latin typeface="Calibri"/>
              </a:rPr>
              <a:t>actavis promethazine codeine cough syrup online</a:t>
            </a:r>
            <a:br/>
            <a:r>
              <a:rPr b="false" i="false" strike="noStrike" sz="1200" u="none">
                <a:solidFill>
                  <a:srgbClr val="FFFFFF"/>
                </a:solidFill>
                <a:latin typeface="Calibri"/>
              </a:rPr>
              <a:t>Both brands of methylprednisolone injection contain benzyl alcohol, which may cause serious unwanted effects in premature infants.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promethazine online purchase</a:t>
            </a:r>
            <a:br/>
            <a:r>
              <a:rPr b="false" i="false" strike="noStrike" sz="1200" u="none">
                <a:solidFill>
                  <a:srgbClr val="FFFFFF"/>
                </a:solidFill>
                <a:latin typeface="Calibri"/>
              </a:rPr>
              <a:t>25 mg phenergan dosage</a:t>
            </a:r>
            <a:br/>
            <a:r>
              <a:rPr b="false" i="false" strike="noStrike" sz="1200" u="none">
                <a:solidFill>
                  <a:srgbClr val="FFFFFF"/>
                </a:solidFill>
                <a:latin typeface="Calibri"/>
              </a:rPr>
              <a:t>where can i buy promethazine codeine syrup online</a:t>
            </a:r>
            <a:br/>
            <a:r>
              <a:rPr b="false" i="false" strike="noStrike" sz="1200" u="none">
                <a:solidFill>
                  <a:srgbClr val="FFFFFF"/>
                </a:solidFill>
                <a:latin typeface="Calibri"/>
              </a:rPr>
              <a:t>phenergan tablets boots</a:t>
            </a:r>
            <a:br/>
            <a:r>
              <a:rPr b="false" i="false" strike="noStrike" sz="1200" u="none">
                <a:solidFill>
                  <a:srgbClr val="FFFFFF"/>
                </a:solidFill>
                <a:latin typeface="Calibri"/>
              </a:rPr>
              <a:t>phenergan codeine syrup high</a:t>
            </a:r>
            <a:br/>
            <a:r>
              <a:rPr b="false" i="false" strike="noStrike" sz="1200" u="none">
                <a:solidFill>
                  <a:srgbClr val="FFFFFF"/>
                </a:solidFill>
                <a:latin typeface="Calibri"/>
              </a:rPr>
              <a:t>phenergan syrup dosage</a:t>
            </a:r>
            <a:br/>
            <a:r>
              <a:rPr b="false" i="false" strike="noStrike" sz="1200" u="none">
                <a:solidFill>
                  <a:srgbClr val="FFFFFF"/>
                </a:solidFill>
                <a:latin typeface="Calibri"/>
              </a:rPr>
              <a:t>phenergan use</a:t>
            </a:r>
            <a:br/>
            <a:r>
              <a:rPr b="false" i="false" strike="noStrike" sz="1200" u="none">
                <a:solidFill>
                  <a:srgbClr val="FFFFFF"/>
                </a:solidFill>
                <a:latin typeface="Calibri"/>
              </a:rPr>
              <a:t>Have you got any experience? essay service Federal officials have been engaged in intense negotiations with the teachers</a:t>
            </a:r>
            <a:br/>
            <a:r>
              <a:rPr b="false" i="false" strike="noStrike" sz="1200" u="none">
                <a:solidFill>
                  <a:srgbClr val="FFFFFF"/>
                </a:solidFill>
                <a:latin typeface="Calibri"/>
              </a:rPr>
              <a:t>buy promethazine online from canada</a:t>
            </a:r>
            <a:br/>
            <a:r>
              <a:rPr b="false" i="false" strike="noStrike" sz="1200" u="none">
                <a:solidFill>
                  <a:srgbClr val="FFFFFF"/>
                </a:solidFill>
                <a:latin typeface="Calibri"/>
              </a:rPr>
              <a:t>phenergan 10 mg</a:t>
            </a:r>
            <a:br/>
            <a:r>
              <a:rPr b="false" i="false" strike="noStrike" sz="1200" u="none">
                <a:solidFill>
                  <a:srgbClr val="FFFFFF"/>
                </a:solidFill>
                <a:latin typeface="Calibri"/>
              </a:rPr>
              <a:t>cheap promethazine codeine syrup</a:t>
            </a:r>
            <a:br/>
            <a:r>
              <a:rPr b="false" i="false" strike="noStrike" sz="1200" u="none">
                <a:solidFill>
                  <a:srgbClr val="FFFFFF"/>
                </a:solidFill>
                <a:latin typeface="Calibri"/>
              </a:rPr>
              <a:t>purchase promethazine codeine syrup</a:t>
            </a:r>
            <a:br/>
            <a:r>
              <a:rPr b="false" i="false" strike="noStrike" sz="1200" u="none">
                <a:solidFill>
                  <a:srgbClr val="FFFFFF"/>
                </a:solidFill>
                <a:latin typeface="Calibri"/>
              </a:rPr>
              <a:t>phenergan iv dose for nausea</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buy phenergan elixir online uk</a:t>
            </a:r>
            <a:br/>
            <a:r>
              <a:rPr b="false" i="false" strike="noStrike" sz="1200" u="none">
                <a:solidFill>
                  <a:srgbClr val="FFFFFF"/>
                </a:solidFill>
                <a:latin typeface="Calibri"/>
              </a:rPr>
              <a:t>generic name for phenergan dm</a:t>
            </a:r>
            <a:br/>
            <a:r>
              <a:rPr b="false" i="false" strike="noStrike" sz="1200" u="none">
                <a:solidFill>
                  <a:srgbClr val="FFFFFF"/>
                </a:solidFill>
                <a:latin typeface="Calibri"/>
              </a:rPr>
              <a:t>is it illegal to buy promethazine codeine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use in dogs</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phenergan syrup uses</a:t>
            </a:r>
            <a:br/>
            <a:r>
              <a:rPr b="false" i="false" strike="noStrike" sz="1200" u="none">
                <a:solidFill>
                  <a:srgbClr val="FFFFFF"/>
                </a:solidFill>
                <a:latin typeface="Calibri"/>
              </a:rPr>
              <a:t>phenergan dm generic</a:t>
            </a:r>
            <a:br/>
            <a:r>
              <a:rPr b="false" i="false" strike="noStrike" sz="1200" u="none">
                <a:solidFill>
                  <a:srgbClr val="FFFFFF"/>
                </a:solidFill>
                <a:latin typeface="Calibri"/>
              </a:rPr>
              <a:t>My anxiety is so high and the panic that sets In and I don&amp;#39;t know how to break the circle but with his help and understanding why I am like I am I feel I can and will beat this</a:t>
            </a:r>
            <a:br/>
            <a:r>
              <a:rPr b="false" i="false" strike="noStrike" sz="1200" u="none">
                <a:solidFill>
                  <a:srgbClr val="FFFFFF"/>
                </a:solidFill>
                <a:latin typeface="Calibri"/>
              </a:rPr>
              <a:t>phenergan 25mg amazon</a:t>
            </a:r>
            <a:br/>
            <a:r>
              <a:rPr b="false" i="false" strike="noStrike" sz="1200" u="none">
                <a:solidFill>
                  <a:srgbClr val="FFFFFF"/>
                </a:solidFill>
                <a:latin typeface="Calibri"/>
              </a:rPr>
              <a:t>promethazine online uk</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generic promethazine codeine syrup</a:t>
            </a:r>
            <a:br/>
            <a:r>
              <a:rPr b="false" i="false" strike="noStrike" sz="1200" u="none">
                <a:solidFill>
                  <a:srgbClr val="FFFFFF"/>
                </a:solidFill>
                <a:latin typeface="Calibri"/>
              </a:rPr>
              <a:t>how much does phenergan cost</a:t>
            </a:r>
            <a:br/>
            <a:r>
              <a:rPr b="false" i="false" strike="noStrike" sz="1200" u="none">
                <a:solidFill>
                  <a:srgbClr val="FFFFFF"/>
                </a:solidFill>
                <a:latin typeface="Calibri"/>
              </a:rPr>
              <a:t>phenergan tablets for sleeping</a:t>
            </a:r>
            <a:br/>
            <a:r>
              <a:rPr b="false" i="false" strike="noStrike" sz="1200" u="none">
                <a:solidFill>
                  <a:srgbClr val="FFFFFF"/>
                </a:solidFill>
                <a:latin typeface="Calibri"/>
              </a:rPr>
              <a:t>phenergan cream for nausea</a:t>
            </a:r>
            <a:br/>
            <a:r>
              <a:rPr b="false" i="false" strike="noStrike" sz="1200" u="none">
                <a:solidFill>
                  <a:srgbClr val="FFFFFF"/>
                </a:solidFill>
                <a:latin typeface="Calibri"/>
              </a:rPr>
              <a:t>where to buy phenergan syrup</a:t>
            </a:r>
            <a:br/>
            <a:r>
              <a:rPr b="false" i="false" strike="noStrike" sz="1200" u="none">
                <a:solidFill>
                  <a:srgbClr val="FFFFFF"/>
                </a:solidFill>
                <a:latin typeface="Calibri"/>
              </a:rPr>
              <a:t>phenergan 25 mg safe during pregnancy</a:t>
            </a:r>
            <a:br/>
            <a:r>
              <a:rPr b="false" i="false" strike="noStrike" sz="1200" u="none">
                <a:solidFill>
                  <a:srgbClr val="FFFFFF"/>
                </a:solidFill>
                <a:latin typeface="Calibri"/>
              </a:rPr>
              <a:t>phenergan 50 mg/2 ml</a:t>
            </a:r>
            <a:br/>
            <a:r>
              <a:rPr b="false" i="false" strike="noStrike" sz="1200" u="none">
                <a:solidFill>
                  <a:srgbClr val="FFFFFF"/>
                </a:solidFill>
                <a:latin typeface="Calibri"/>
              </a:rPr>
              <a:t>Minoxidil foam (for men) is a vasodilator</a:t>
            </a:r>
            <a:br/>
            <a:r>
              <a:rPr b="false" i="false" strike="noStrike" sz="1200" u="none">
                <a:solidFill>
                  <a:srgbClr val="FFFFFF"/>
                </a:solidFill>
                <a:latin typeface="Calibri"/>
              </a:rPr>
              <a:t>how much does phenergan cost at walgreens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promethazine online</a:t>
            </a:r>
            <a:br/>
            <a:r>
              <a:rPr b="false" i="false" strike="noStrike" sz="1200" u="none">
                <a:solidFill>
                  <a:srgbClr val="FFFFFF"/>
                </a:solidFill>
                <a:latin typeface="Calibri"/>
              </a:rPr>
              <a:t>buy phenergan online uk</a:t>
            </a:r>
            <a:br/>
            <a:r>
              <a:rPr b="false" i="false" strike="noStrike" sz="1200" u="none">
                <a:solidFill>
                  <a:srgbClr val="FFFFFF"/>
                </a:solidFill>
                <a:latin typeface="Calibri"/>
              </a:rPr>
              <a:t>Do not attempt to take the inhalerapart.</a:t>
            </a:r>
            <a:br/>
            <a:r>
              <a:rPr b="false" i="false" strike="noStrike" sz="1200" u="none">
                <a:solidFill>
                  <a:srgbClr val="FFFFFF"/>
                </a:solidFill>
                <a:latin typeface="Calibri"/>
              </a:rPr>
              <a:t>phenergan cream price</a:t>
            </a:r>
            <a:br/>
            <a:r>
              <a:rPr b="false" i="false" strike="noStrike" sz="1200" u="none">
                <a:solidFill>
                  <a:srgbClr val="FFFFFF"/>
                </a:solidFill>
                <a:latin typeface="Calibri"/>
              </a:rPr>
              <a:t>This theoretically will increase intracavernosal concentrations and decrease systemic absorption</a:t>
            </a:r>
            <a:br/>
            <a:r>
              <a:rPr b="false" i="false" strike="noStrike" sz="1200" u="none">
                <a:solidFill>
                  <a:srgbClr val="FFFFFF"/>
                </a:solidFill>
                <a:latin typeface="Calibri"/>
              </a:rPr>
              <a:t>10 mg phenergan ok for pregnancy</a:t>
            </a:r>
            <a:br/>
            <a:r>
              <a:rPr b="false" i="false" strike="noStrike" sz="1200" u="none">
                <a:solidFill>
                  <a:srgbClr val="FFFFFF"/>
                </a:solidFill>
                <a:latin typeface="Calibri"/>
              </a:rPr>
              <a:t>Mark the info he needed to suggest different supplements/vitamins to support my body&amp;rsquo;s weak systems</a:t>
            </a:r>
            <a:br/>
            <a:r>
              <a:rPr b="false" i="false" strike="noStrike" sz="1200" u="none">
                <a:solidFill>
                  <a:srgbClr val="FFFFFF"/>
                </a:solidFill>
                <a:latin typeface="Calibri"/>
              </a:rPr>
              <a:t>phenergan cost at walmart</a:t>
            </a:r>
            <a:br/>
            <a:r>
              <a:rPr b="false" i="false" strike="noStrike" sz="1200" u="none">
                <a:solidFill>
                  <a:srgbClr val="FFFFFF"/>
                </a:solidFill>
                <a:latin typeface="Calibri"/>
              </a:rPr>
              <a:t>MicardisPlus is not recommended for use in patients below 18 years of age, because of a lack of information on safety and effectiveness in this age group.</a:t>
            </a:r>
            <a:br/>
            <a:r>
              <a:rPr b="false" i="false" strike="noStrike" sz="1200" u="none">
                <a:solidFill>
                  <a:srgbClr val="FFFFFF"/>
                </a:solidFill>
                <a:latin typeface="Calibri"/>
              </a:rPr>
              <a:t>phenergan cost australia</a:t>
            </a:r>
            <a:br/>
            <a:r>
              <a:rPr b="false" i="false" strike="noStrike" sz="1200" u="none">
                <a:solidFill>
                  <a:srgbClr val="FFFFFF"/>
                </a:solidFill>
                <a:latin typeface="Calibri"/>
              </a:rPr>
              <a:t>buy phenergan 25mg</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cpt code for phenergan injection 25 mg</a:t>
            </a:r>
            <a:br/>
            <a:r>
              <a:rPr b="false" i="false" strike="noStrike" sz="1200" u="none">
                <a:solidFill>
                  <a:srgbClr val="FFFFFF"/>
                </a:solidFill>
                <a:latin typeface="Calibri"/>
              </a:rPr>
              <a:t>"Our priority is to remain competitively priced and to provide overall value and premier service to our customers</a:t>
            </a:r>
            <a:br/>
            <a:r>
              <a:rPr b="false" i="false" strike="noStrike" sz="1200" u="none">
                <a:solidFill>
                  <a:srgbClr val="FFFFFF"/>
                </a:solidFill>
                <a:latin typeface="Calibri"/>
              </a:rPr>
              <a:t>phenergan syrup plain for cough</a:t>
            </a:r>
            <a:br/>
            <a:r>
              <a:rPr b="false" i="false" strike="noStrike" sz="1200" u="none">
                <a:solidFill>
                  <a:srgbClr val="FFFFFF"/>
                </a:solidFill>
                <a:latin typeface="Calibri"/>
              </a:rPr>
              <a:t>order promethazine cough syrup online</a:t>
            </a:r>
            <a:br/>
            <a:r>
              <a:rPr b="false" i="false" strike="noStrike" sz="1200" u="none">
                <a:solidFill>
                  <a:srgbClr val="FFFFFF"/>
                </a:solidFill>
                <a:latin typeface="Calibri"/>
              </a:rPr>
              <a:t>buy phenergan elixir online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buying promethazine codeine syrup online</a:t>
            </a:r>
            <a:br/>
            <a:r>
              <a:rPr b="false" i="false" strike="noStrike" sz="1200" u="none">
                <a:solidFill>
                  <a:srgbClr val="FFFFFF"/>
                </a:solidFill>
                <a:latin typeface="Calibri"/>
              </a:rPr>
              <a:t>phenergan tablets 10mg dosage</a:t>
            </a:r>
            <a:br/>
            <a:r>
              <a:rPr b="false" i="false" strike="noStrike" sz="1200" u="none">
                <a:solidFill>
                  <a:srgbClr val="FFFFFF"/>
                </a:solidFill>
                <a:latin typeface="Calibri"/>
              </a:rPr>
              <a:t>phenergan 25</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phenergan tablets 25 mg 56 tablets</a:t>
            </a:r>
            <a:br/>
            <a:r>
              <a:rPr b="false" i="false" strike="noStrike" sz="1200" u="none">
                <a:solidFill>
                  <a:srgbClr val="FFFFFF"/>
                </a:solidFill>
                <a:latin typeface="Calibri"/>
              </a:rPr>
              <a:t>get phenergan online</a:t>
            </a:r>
            <a:br/>
            <a:r>
              <a:rPr b="false" i="false" strike="noStrike" sz="1200" u="none">
                <a:solidFill>
                  <a:srgbClr val="FFFFFF"/>
                </a:solidFill>
                <a:latin typeface="Calibri"/>
              </a:rPr>
              <a:t>buy phenergan tablets online</a:t>
            </a:r>
            <a:br/>
            <a:r>
              <a:rPr b="false" i="false" strike="noStrike" sz="1200" u="none">
                <a:solidFill>
                  <a:srgbClr val="FFFFFF"/>
                </a:solidFill>
                <a:latin typeface="Calibri"/>
              </a:rPr>
              <a:t>order actavis promethazine codeine syrup online</a:t>
            </a:r>
            <a:br/>
            <a:r>
              <a:rPr b="false" i="false" strike="noStrike" sz="1200" u="none">
                <a:solidFill>
                  <a:srgbClr val="FFFFFF"/>
                </a:solidFill>
                <a:latin typeface="Calibri"/>
              </a:rPr>
              <a:t>phenergan codeine syrup uses</a:t>
            </a:r>
            <a:br/>
            <a:r>
              <a:rPr b="false" i="false" strike="noStrike" sz="1200" u="none">
                <a:solidFill>
                  <a:srgbClr val="FFFFFF"/>
                </a:solidFill>
                <a:latin typeface="Calibri"/>
              </a:rPr>
              <a:t>phenergan dm cough syrup dosage</a:t>
            </a:r>
            <a:br/>
            <a:r>
              <a:rPr b="false" i="false" strike="noStrike" sz="1200" u="none">
                <a:solidFill>
                  <a:srgbClr val="FFFFFF"/>
                </a:solidFill>
                <a:latin typeface="Calibri"/>
              </a:rPr>
              <a:t>fortwin phenergan uses</a:t>
            </a:r>
            <a:br/>
            <a:r>
              <a:rPr b="false" i="false" strike="noStrike" sz="1200" u="none">
                <a:solidFill>
                  <a:srgbClr val="FFFFFF"/>
                </a:solidFill>
                <a:latin typeface="Calibri"/>
              </a:rPr>
              <a:t>Cost of Differin is reduced with coupon, rebate, discount, on sale, promotion</a:t>
            </a:r>
            <a:br/>
            <a:r>
              <a:rPr b="false" i="false" strike="noStrike" sz="1200" u="none">
                <a:solidFill>
                  <a:srgbClr val="FFFFFF"/>
                </a:solidFill>
                <a:latin typeface="Calibri"/>
              </a:rPr>
              <a:t>phenergan 25mg tablets</a:t>
            </a:r>
            <a:br/>
            <a:r>
              <a:rPr b="false" i="false" strike="noStrike" sz="1200" u="none">
                <a:solidFill>
                  <a:srgbClr val="FFFFFF"/>
                </a:solidFill>
                <a:latin typeface="Calibri"/>
              </a:rPr>
              <a:t>can i buy phenergan over the counter in australia</a:t>
            </a:r>
            <a:br/>
            <a:r>
              <a:rPr b="false" i="false" strike="noStrike" sz="1200" u="none">
                <a:solidFill>
                  <a:srgbClr val="FFFFFF"/>
                </a:solidFill>
                <a:latin typeface="Calibri"/>
              </a:rPr>
              <a:t>promethazine generic phenergan</a:t>
            </a:r>
            <a:br/>
            <a:r>
              <a:rPr b="false" i="false" strike="noStrike" sz="1200" u="none">
                <a:solidFill>
                  <a:srgbClr val="FFFFFF"/>
                </a:solidFill>
                <a:latin typeface="Calibri"/>
              </a:rPr>
              <a:t>phenergan codeine syrup 6.25 10</a:t>
            </a:r>
            <a:br/>
            <a:r>
              <a:rPr b="false" i="false" strike="noStrike" sz="1200" u="none">
                <a:solidFill>
                  <a:srgbClr val="FFFFFF"/>
                </a:solidFill>
                <a:latin typeface="Calibri"/>
              </a:rPr>
              <a:t>where can i buy phenergan over the counter uk</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codeine dosage pediatric</a:t>
            </a:r>
            <a:br/>
            <a:r>
              <a:rPr b="false" i="false" strike="noStrike" sz="1200" u="none">
                <a:solidFill>
                  <a:srgbClr val="FFFFFF"/>
                </a:solidFill>
                <a:latin typeface="Calibri"/>
              </a:rPr>
              <a:t>phenergan dm syrup high</a:t>
            </a:r>
            <a:br/>
            <a:r>
              <a:rPr b="false" i="false" strike="noStrike" sz="1200" u="none">
                <a:solidFill>
                  <a:srgbClr val="FFFFFF"/>
                </a:solidFill>
                <a:latin typeface="Calibri"/>
              </a:rPr>
              <a:t>can i order promethazine online</a:t>
            </a:r>
            <a:br/>
            <a:r>
              <a:rPr b="false" i="false" strike="noStrike" sz="1200" u="none">
                <a:solidFill>
                  <a:srgbClr val="FFFFFF"/>
                </a:solidFill>
                <a:latin typeface="Calibri"/>
              </a:rPr>
              <a:t>1911 could lead interest rates to drop by as much as 2 percent for millions of borrowers this summer</a:t>
            </a:r>
            <a:br/>
            <a:r>
              <a:rPr b="false" i="false" strike="noStrike" sz="1200" u="none">
                <a:solidFill>
                  <a:srgbClr val="FFFFFF"/>
                </a:solidFill>
                <a:latin typeface="Calibri"/>
              </a:rPr>
              <a:t>phenergan used for diarrhea</a:t>
            </a:r>
            <a:br/>
            <a:r>
              <a:rPr b="false" i="false" strike="noStrike" sz="1200" u="none">
                <a:solidFill>
                  <a:srgbClr val="FFFFFF"/>
                </a:solidFill>
                <a:latin typeface="Calibri"/>
              </a:rPr>
              <a:t>phenergan 25mg tablets 50 ingredients</a:t>
            </a:r>
            <a:br/>
            <a:r>
              <a:rPr b="false" i="false" strike="noStrike" sz="1200" u="none">
                <a:solidFill>
                  <a:srgbClr val="FFFFFF"/>
                </a:solidFill>
                <a:latin typeface="Calibri"/>
              </a:rPr>
              <a:t>Inform your doctor about any medicines, supplements or herbal preparations that you are using</a:t>
            </a:r>
            <a:br/>
            <a:r>
              <a:rPr b="false" i="false" strike="noStrike" sz="1200" u="none">
                <a:solidFill>
                  <a:srgbClr val="FFFFFF"/>
                </a:solidFill>
                <a:latin typeface="Calibri"/>
              </a:rPr>
              <a:t>generic phenergan syrup</a:t>
            </a:r>
            <a:br/>
            <a:r>
              <a:rPr b="false" i="false" strike="noStrike" sz="1200" u="none">
                <a:solidFill>
                  <a:srgbClr val="FFFFFF"/>
                </a:solidFill>
                <a:latin typeface="Calibri"/>
              </a:rPr>
              <a:t>phenergan mg 50</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where can i buy phenergan in uk</a:t>
            </a:r>
            <a:br/>
            <a:r>
              <a:rPr b="false" i="false" strike="noStrike" sz="1200" u="none">
                <a:solidFill>
                  <a:srgbClr val="FFFFFF"/>
                </a:solidFill>
                <a:latin typeface="Calibri"/>
              </a:rPr>
              <a:t>phenergan tablets 10mg</a:t>
            </a:r>
            <a:br/>
            <a:r>
              <a:rPr b="false" i="false" strike="noStrike" sz="1200" u="none">
                <a:solidFill>
                  <a:srgbClr val="FFFFFF"/>
                </a:solidFill>
                <a:latin typeface="Calibri"/>
              </a:rPr>
              <a:t>phenergan ivp</a:t>
            </a:r>
            <a:br/>
            <a:r>
              <a:rPr b="false" i="false" strike="noStrike" sz="1200" u="none">
                <a:solidFill>
                  <a:srgbClr val="FFFFFF"/>
                </a:solidFill>
                <a:latin typeface="Calibri"/>
              </a:rPr>
              <a:t>phenergan iv max dose</a:t>
            </a:r>
            <a:br/>
            <a:r>
              <a:rPr b="false" i="false" strike="noStrike" sz="1200" u="none">
                <a:solidFill>
                  <a:srgbClr val="FFFFFF"/>
                </a:solidFill>
                <a:latin typeface="Calibri"/>
              </a:rPr>
              <a:t>where can i buy actavis promethazine codeine syrup</a:t>
            </a:r>
            <a:br/>
            <a:r>
              <a:rPr b="false" i="false" strike="noStrike" sz="1200" u="none">
                <a:solidFill>
                  <a:srgbClr val="FFFFFF"/>
                </a:solidFill>
                <a:latin typeface="Calibri"/>
              </a:rPr>
              <a:t>I try to stay positive on this med, but the bad symptoms weigh me down</a:t>
            </a:r>
            <a:br/>
            <a:r>
              <a:rPr b="false" i="false" strike="noStrike" sz="1200" u="none">
                <a:solidFill>
                  <a:srgbClr val="FFFFFF"/>
                </a:solidFill>
                <a:latin typeface="Calibri"/>
              </a:rPr>
              <a:t>phenergan price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can you use phenergan in dogs</a:t>
            </a:r>
            <a:br/>
            <a:r>
              <a:rPr b="false" i="false" strike="noStrike" sz="1200" u="none">
                <a:solidFill>
                  <a:srgbClr val="FFFFFF"/>
                </a:solidFill>
                <a:latin typeface="Calibri"/>
              </a:rPr>
              <a:t>anti nausea medication phenergan pregnancy</a:t>
            </a:r>
            <a:br/>
            <a:r>
              <a:rPr b="false" i="false" strike="noStrike" sz="1200" u="none">
                <a:solidFill>
                  <a:srgbClr val="FFFFFF"/>
                </a:solidFill>
                <a:latin typeface="Calibri"/>
              </a:rPr>
              <a:t>Is adapalene less effective for improving fine lines?</a:t>
            </a:r>
            <a:br/>
            <a:r>
              <a:rPr b="false" i="false" strike="noStrike" sz="1200" u="none">
                <a:solidFill>
                  <a:srgbClr val="FFFFFF"/>
                </a:solidFill>
                <a:latin typeface="Calibri"/>
              </a:rPr>
              <a:t>buy promethazine</a:t>
            </a:r>
            <a:br/>
            <a:r>
              <a:rPr b="false" i="false" strike="noStrike" sz="1200" u="none">
                <a:solidFill>
                  <a:srgbClr val="FFFFFF"/>
                </a:solidFill>
                <a:latin typeface="Calibri"/>
              </a:rPr>
              <a:t>where can i buy promethazine codeine cough syrup online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How To Get Promethazine Codeine Syrup Online - Where Can I Buy Phenergan Over The Counter Uk</dc:title>
  <dc:description>Phenergan use in pregnancy, phenergan tablets 25mg boots, phenergan online nz, phenergan 25mg tablets 56 tablets, buy phenergan online uk, fortwin phenergan uses, phenergan codeine dosage pediatric</dc:description>
  <dc:subject>How To Get Promethazine Codeine Syrup Online - Where Can I Buy Phenergan Over The Counter Uk</dc:subject>
  <cp:keywords>how to administer phenergan iv push, phenergan 10mg tablets 50, how to get promethazine codeine syrup online, where can i buy phenergan for babies, phenergan codeine cough syrup ingredients, phenergan sleeping tablets, phenergan cream australia, cheap promethazine codeine syrup, phenergan tablets 25 mg 56 tablets, phenergan 25mg tablets 50 ingredients</cp:keywords>
  <cp:category/>
</cp:coreProperties>
</file>