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336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337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338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339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340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341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342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343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344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345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Phenergan Dm Syrup Narcotic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Libido is off, but hopefully that will return - actually, I'm very surprised that pristiq is working so well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ivpb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promethazine codeine from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promethazine codeine syrup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price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promethazine codeine cough syrup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suppository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phenergan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purchase phenergan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promethazine codeine cough syrup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phenergan 25mg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purchase promethazine cough syrup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LDL, or low-density lipoprotein, is the 'bad' cholesterol that can block your blood vessels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promethazine syrup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50 mg suppository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promethazine codeine online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phenergan 25 mg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Please, don&amp;rsquo;t think that you can&amp;rsquo;t overdose on Xanax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25mg tablets 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erases headaches, soothes arthritis, lowers fevers, helps prevent heart disease, and may even ward off some types of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dm syrup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bought it online because it is really difficult to get prescribed it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actavis promethazine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nausea medication for pregnancy phenergan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25 mg phenergan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promethazine online store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promethazine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Living in Australia there is less access to the newer novel agents so possibly greater reliance on the &amp;ldquo;older&amp;rdquo; agents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phenergan syrup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25 mg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dm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i started accutane around the end of september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25mg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different brands and forms of this medication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codeine syrup abuse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only ask because I am hopeful that finasteride will produce similar results for me and if nothing else maintain what I have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promethazine codeine cough syrup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vc cough syrup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phenergan w codeine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phenergan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dm cough syrup dosing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25 mg phenergan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25 mg phenergan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people who have the colon paxil price in pakistan can take proper skincare, the job of the partners, cigarette smoking, Freshstart stop the disease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still buy phenergan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will help to clear both blackheads and whiteheads without the use of medication, which can lead to so many negative side effects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12.5 mg oral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vc plain syrup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tablets 25mg 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codeine syrup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illegal to buy promethazine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dm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varying degrees, and they might struggle and succeed at getting it out, or they might struggle and then give 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phenergan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version of promethazine codeine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Check and compare price now and order the acne cream today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codeine cough syrup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phenergan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is author of more than 100 studies published in peer-reviewed journals.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actavis promethazine codeine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 nausea meds phenergan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used for sleeping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phenergan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Salza: I am an ardent believer in the message of Fatima, which includes some of the most ominous warnings that God has given us since the apostolic 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legal to buy promethazine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Although his patients experience a huge surge in libido, their sperm count is even lower after hormone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iv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Telmisartan ile klinik adan nemli bir birikmeyi gsteren veri bulunmamaktadr.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given iv push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 allergic reaction will present with symptoms such as facial swelling, including swelling of the lips, mouth, tongue, or throat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actavis promethazine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None of the meds I'm tapering are actually soluble in water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phenergan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phenergan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is a good sized needle that will work in opening an abcess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vc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phenergan over the counter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haven&amp;#039;t had a full blown anxiety attack since I started on the 200 Seroquel XR..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phenergan gel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promethazine codeine generic name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Additional research has shown that upfront, vs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promethazine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iv compatibility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 delay in treating these conditions can lead to blindness.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uses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just in a long time i hadnt felt this 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phenergan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on 125 Levothyroxine for 30 years 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phenergan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dm pediatric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the anxiety that I experienced for a couple of days was a side effect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phenergan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w codeine syrup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did blood test to see if I ovulated and I did but did not conceive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10mg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 nausea medicine phenergan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phenergan online nz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Wired connectivity includes a microUSB port for charging and connecting to a computer and a microHDMI port for HD video output.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online chemist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cough syrup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tablets 25mg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promethazine codeine cough syrup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promethazine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neuro opthomologist told me i have thyroid disease, but my thyroid tests are never abnormal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give phenergan iv push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His face his amazing humaness, always superimposes over anything like this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vc codeine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syrup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high off phenergan dm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havent heard smile or anything like that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do i buy promethazine codeine cough syrup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By controlling phosphodiesterase type 5, it permits a lot more blood to circulation easily into the penile area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promethazine syrup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Approximately 25% of these patients will abort within 24 hours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phenergan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buy boots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promethazine dm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price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used for coughing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"No country in Africa, including South Africa, is meeting its current power needs and without power you can't expect a lot of investment right away."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promethazine codeine cough syrup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Nav het bovenstaande toch een vraagje: niacinamide en allantoine &amp;#39;smeer&amp;#39; ik al op mijn huid omdat deze in jouw huisverzorginglijn zitten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10mg tablets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you buy promethazine syrup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blaming others is not going to solve our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actavis promethazine codeine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city's waterways additionally madeޯ�  www.jeff-nolan.comޯ� B, normal water energy leaped typically the systems in the generators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phenergan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promethazine codeine syrup uk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iv push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tablets 25mg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injection phenergan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important thing to remember about spiro is it takes a while to kick in, so please don't get discouraged if you don't see results right away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10mg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Alerjik ktaneaksiyonlar, anaflaktik oka kadar her iddette ar duyarllk reaksiyonlar (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25 mg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iv push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50 mg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Should direct skin contact occur, wash affected area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50mg of phenergan safe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promethazine codeine cough syrup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Mant&amp;eacute;ngase fuera del alcance de los nios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phenergan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promethazine codeine syrup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phenergan over the counter in the uk 2012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syrup plain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dm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since requested to try "Prozac" or Lovan as it&amp;#039;s known here in Australia..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25 mg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dm syrup narcotic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Due consideration is given to selection of measures of pain, activity, mood and adverse effects, in agreement with the patient before and after an agreed trial period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phenergan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promethazine syrup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does a 25 mg phenergan look like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COPING SKILLS are what people need to learn, develop, and practice to deal with anxiety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2015-12-20T01:17:01+04:00</dcterms:created>
  <dcterms:modified xsi:type="dcterms:W3CDTF">2015-12-20T01:17:01+04:00</dcterms:modified>
  <dc:title>Phenergan Given Iv Push - Buy Phenergan Online Nz</dc:title>
  <dc:description>Order phenergan online, phenergan codeine cough syrup dose, actavis promethazine codeine online, phenergan tablets 25mg picture, buy cheap promethazine, phenergan 50 mg iv, promethazine codeine cough syrup online pharmacy</dc:description>
  <dc:subject>Phenergan Given Iv Push - Buy Phenergan Online Nz</dc:subject>
  <cp:keywords>where can i buy phenergan syrup, phenergan codeine syrup abuse, phenergan vc plain syrup, phenergan tablets 25mg 50, phenergan used for sleeping, where to buy phenergan tablets, promethazine codeine generic name, can i buy phenergan over the counter, phenergan used for coughing, phenergan online pharmacy</cp:keywords>
  <cp:category/>
</cp:coreProperties>
</file>