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5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Will 1 Percent Permethrin Kill Scabies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permethrin lotion 1 to treat scabies</a:t>
            </a:r>
            <a:br/>
            <a:r>
              <a:rPr b="false" i="false" strike="noStrike" sz="1200" u="none">
                <a:solidFill>
                  <a:srgbClr val="FFFFFF"/>
                </a:solidFill>
                <a:latin typeface="Calibri"/>
              </a:rPr>
              <a:t>scabies itch worse after permethrin</a:t>
            </a:r>
            <a:br/>
            <a:r>
              <a:rPr b="false" i="false" strike="noStrike" sz="1200" u="none">
                <a:solidFill>
                  <a:srgbClr val="FFFFFF"/>
                </a:solidFill>
                <a:latin typeface="Calibri"/>
              </a:rPr>
              <a:t>where can i buy permethrin 5 dermal cream</a:t>
            </a:r>
            <a:br/>
            <a:r>
              <a:rPr b="false" i="false" strike="noStrike" sz="1200" u="none">
                <a:solidFill>
                  <a:srgbClr val="FFFFFF"/>
                </a:solidFill>
                <a:latin typeface="Calibri"/>
              </a:rPr>
              <a:t>buy elimite cream</a:t>
            </a:r>
            <a:br/>
            <a:r>
              <a:rPr b="false" i="false" strike="noStrike" sz="1200" u="none">
                <a:solidFill>
                  <a:srgbClr val="FFFFFF"/>
                </a:solidFill>
                <a:latin typeface="Calibri"/>
              </a:rPr>
              <a:t>sawyer permethrin spray for scabies</a:t>
            </a:r>
            <a:br/>
            <a:r>
              <a:rPr b="false" i="false" strike="noStrike" sz="1200" u="none">
                <a:solidFill>
                  <a:srgbClr val="FFFFFF"/>
                </a:solidFill>
                <a:latin typeface="Calibri"/>
              </a:rPr>
              <a:t>can i buy elimite over the counter</a:t>
            </a:r>
            <a:br/>
            <a:r>
              <a:rPr b="false" i="false" strike="noStrike" sz="1200" u="none">
                <a:solidFill>
                  <a:srgbClr val="FFFFFF"/>
                </a:solidFill>
                <a:latin typeface="Calibri"/>
              </a:rPr>
              <a:t>permethrin cream cost walgreens</a:t>
            </a:r>
            <a:br/>
            <a:r>
              <a:rPr b="false" i="false" strike="noStrike" sz="1200" u="none">
                <a:solidFill>
                  <a:srgbClr val="FFFFFF"/>
                </a:solidFill>
                <a:latin typeface="Calibri"/>
              </a:rPr>
              <a:t>Depressed patients, usually those with bipolar disorder, may experience a switch from depression to mania or hypomania</a:t>
            </a:r>
            <a:br/>
            <a:r>
              <a:rPr b="false" i="false" strike="noStrike" sz="1200" u="none">
                <a:solidFill>
                  <a:srgbClr val="FFFFFF"/>
                </a:solidFill>
                <a:latin typeface="Calibri"/>
              </a:rPr>
              <a:t>sawyer permethrin spray where to buy</a:t>
            </a:r>
            <a:br/>
            <a:r>
              <a:rPr b="false" i="false" strike="noStrike" sz="1200" u="none">
                <a:solidFill>
                  <a:srgbClr val="FFFFFF"/>
                </a:solidFill>
                <a:latin typeface="Calibri"/>
              </a:rPr>
              <a:t>Horrible cramping, heaviest flowthat has ever happened to anyone (I felt like).The "super" tampons filled within an hour</a:t>
            </a:r>
            <a:br/>
            <a:r>
              <a:rPr b="false" i="false" strike="noStrike" sz="1200" u="none">
                <a:solidFill>
                  <a:srgbClr val="FFFFFF"/>
                </a:solidFill>
                <a:latin typeface="Calibri"/>
              </a:rPr>
              <a:t>sawyer permethrin pump spray walmart</a:t>
            </a:r>
            <a:br/>
            <a:r>
              <a:rPr b="false" i="false" strike="noStrike" sz="1200" u="none">
                <a:solidFill>
                  <a:srgbClr val="FFFFFF"/>
                </a:solidFill>
                <a:latin typeface="Calibri"/>
              </a:rPr>
              <a:t>It&amp;#39;s interesting to know the stories of others, although, in your case, the story makes me fearful of going to doctors at all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elimite walgreens price</a:t>
            </a:r>
            <a:br/>
            <a:r>
              <a:rPr b="false" i="false" strike="noStrike" sz="1200" u="none">
                <a:solidFill>
                  <a:srgbClr val="FFFFFF"/>
                </a:solidFill>
                <a:latin typeface="Calibri"/>
              </a:rPr>
              <a:t>how to apply permethrin cream 5 for lice</a:t>
            </a:r>
            <a:br/>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elimite 5</a:t>
            </a:r>
            <a:br/>
            <a:r>
              <a:rPr b="false" i="false" strike="noStrike" sz="1200" u="none">
                <a:solidFill>
                  <a:srgbClr val="FFFFFF"/>
                </a:solidFill>
                <a:latin typeface="Calibri"/>
              </a:rPr>
              <a:t>elimite cream scabies directions</a:t>
            </a:r>
            <a:br/>
            <a:r>
              <a:rPr b="false" i="false" strike="noStrike" sz="1200" u="none">
                <a:solidFill>
                  <a:srgbClr val="FFFFFF"/>
                </a:solidFill>
                <a:latin typeface="Calibri"/>
              </a:rPr>
              <a:t>scabies permethrin still itchy</a:t>
            </a:r>
            <a:br/>
            <a:r>
              <a:rPr b="false" i="false" strike="noStrike" sz="1200" u="none">
                <a:solidFill>
                  <a:srgbClr val="FFFFFF"/>
                </a:solidFill>
                <a:latin typeface="Calibri"/>
              </a:rPr>
              <a:t>permethrin cream 1 for scabies</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permethrin spray for clothing uk</a:t>
            </a:r>
            <a:br/>
            <a:r>
              <a:rPr b="false" i="false" strike="noStrike" sz="1200" u="none">
                <a:solidFill>
                  <a:srgbClr val="FFFFFF"/>
                </a:solidFill>
                <a:latin typeface="Calibri"/>
              </a:rPr>
              <a:t>elimite cream otc</a:t>
            </a:r>
            <a:br/>
            <a:r>
              <a:rPr b="false" i="false" strike="noStrike" sz="1200" u="none">
                <a:solidFill>
                  <a:srgbClr val="FFFFFF"/>
                </a:solidFill>
                <a:latin typeface="Calibri"/>
              </a:rPr>
              <a:t>generic elimite cream</a:t>
            </a:r>
            <a:br/>
            <a:r>
              <a:rPr b="false" i="false" strike="noStrike" sz="1200" u="none">
                <a:solidFill>
                  <a:srgbClr val="FFFFFF"/>
                </a:solidFill>
                <a:latin typeface="Calibri"/>
              </a:rPr>
              <a:t>Over the counter adapalene gel 0.1 is not available in UK, USA, Australia, Canada</a:t>
            </a:r>
            <a:br/>
            <a:r>
              <a:rPr b="false" i="false" strike="noStrike" sz="1200" u="none">
                <a:solidFill>
                  <a:srgbClr val="FFFFFF"/>
                </a:solidFill>
                <a:latin typeface="Calibri"/>
              </a:rPr>
              <a:t>how to use permethrin cream 5 for lice</a:t>
            </a:r>
            <a:br/>
            <a:r>
              <a:rPr b="false" i="false" strike="noStrike" sz="1200" u="none">
                <a:solidFill>
                  <a:srgbClr val="FFFFFF"/>
                </a:solidFill>
                <a:latin typeface="Calibri"/>
              </a:rPr>
              <a:t>permethrin biomo l㵳ung 0 5</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buy elimite 5 cream</a:t>
            </a:r>
            <a:br/>
            <a:r>
              <a:rPr b="false" i="false" strike="noStrike" sz="1200" u="none">
                <a:solidFill>
                  <a:srgbClr val="FFFFFF"/>
                </a:solidFill>
                <a:latin typeface="Calibri"/>
              </a:rPr>
              <a:t>permethrin yard spray walmart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permethrin lotion 1 kill scabies</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permethrin cream dosage</a:t>
            </a:r>
            <a:br/>
            <a:r>
              <a:rPr b="false" i="false" strike="noStrike" sz="1200" u="none">
                <a:solidFill>
                  <a:srgbClr val="FFFFFF"/>
                </a:solidFill>
                <a:latin typeface="Calibri"/>
              </a:rPr>
              <a:t>permethrin lotion 1 percent for scabies</a:t>
            </a:r>
            <a:br/>
            <a:r>
              <a:rPr b="false" i="false" strike="noStrike" sz="1200" u="none">
                <a:solidFill>
                  <a:srgbClr val="FFFFFF"/>
                </a:solidFill>
                <a:latin typeface="Calibri"/>
              </a:rPr>
              <a:t>permethrin 5 cream for head lice</a:t>
            </a:r>
            <a:br/>
            <a:r>
              <a:rPr b="false" i="false" strike="noStrike" sz="1200" u="none">
                <a:solidFill>
                  <a:srgbClr val="FFFFFF"/>
                </a:solidFill>
                <a:latin typeface="Calibri"/>
              </a:rPr>
              <a:t>how to use permethrin cream 5 for head lice</a:t>
            </a:r>
            <a:br/>
            <a:r>
              <a:rPr b="false" i="false" strike="noStrike" sz="1200" u="none">
                <a:solidFill>
                  <a:srgbClr val="FFFFFF"/>
                </a:solidFill>
                <a:latin typeface="Calibri"/>
              </a:rPr>
              <a:t>permethrin cream cost walmart</a:t>
            </a:r>
            <a:br/>
            <a:r>
              <a:rPr b="false" i="false" strike="noStrike" sz="1200" u="none">
                <a:solidFill>
                  <a:srgbClr val="FFFFFF"/>
                </a:solidFill>
                <a:latin typeface="Calibri"/>
              </a:rPr>
              <a:t>The truth is simple; those who buy Nolvadex have two options in-terms of when they can supplement but it remains PCT use is far more beneficial than on cycle use</a:t>
            </a:r>
            <a:br/>
            <a:r>
              <a:rPr b="false" i="false" strike="noStrike" sz="1200" u="none">
                <a:solidFill>
                  <a:srgbClr val="FFFFFF"/>
                </a:solidFill>
                <a:latin typeface="Calibri"/>
              </a:rPr>
              <a:t>elimite cream order online</a:t>
            </a:r>
            <a:br/>
            <a:r>
              <a:rPr b="false" i="false" strike="noStrike" sz="1200" u="none">
                <a:solidFill>
                  <a:srgbClr val="FFFFFF"/>
                </a:solidFill>
                <a:latin typeface="Calibri"/>
              </a:rPr>
              <a:t>Generic Differin works just as good as brand Differin but the price is much lower</a:t>
            </a:r>
            <a:br/>
            <a:r>
              <a:rPr b="false" i="false" strike="noStrike" sz="1200" u="none">
                <a:solidFill>
                  <a:srgbClr val="FFFFFF"/>
                </a:solidFill>
                <a:latin typeface="Calibri"/>
              </a:rPr>
              <a:t>purchase permethrin insecticide</a:t>
            </a:r>
            <a:br/>
            <a:r>
              <a:rPr b="false" i="false" strike="noStrike" sz="1200" u="none">
                <a:solidFill>
                  <a:srgbClr val="FFFFFF"/>
                </a:solidFill>
                <a:latin typeface="Calibri"/>
              </a:rPr>
              <a:t>where to buy permethrin concentrate</a:t>
            </a:r>
            <a:br/>
            <a:r>
              <a:rPr b="false" i="false" strike="noStrike" sz="1200" u="none">
                <a:solidFill>
                  <a:srgbClr val="FFFFFF"/>
                </a:solidFill>
                <a:latin typeface="Calibri"/>
              </a:rPr>
              <a:t>nix permethrin for scabies</a:t>
            </a:r>
            <a:br/>
            <a:r>
              <a:rPr b="false" i="false" strike="noStrike" sz="1200" u="none">
                <a:solidFill>
                  <a:srgbClr val="FFFFFF"/>
                </a:solidFill>
                <a:latin typeface="Calibri"/>
              </a:rPr>
              <a:t>Perry, who has served in the governors mansion since 2000, is one of the longest serving governors in the country</a:t>
            </a:r>
            <a:br/>
            <a:r>
              <a:rPr b="false" i="false" strike="noStrike" sz="1200" u="none">
                <a:solidFill>
                  <a:srgbClr val="FFFFFF"/>
                </a:solidFill>
                <a:latin typeface="Calibri"/>
              </a:rPr>
              <a:t>what is permethrin dermal cream</a:t>
            </a:r>
            <a:br/>
            <a:r>
              <a:rPr b="false" i="false" strike="noStrike" sz="1200" u="none">
                <a:solidFill>
                  <a:srgbClr val="FFFFFF"/>
                </a:solidFill>
                <a:latin typeface="Calibri"/>
              </a:rPr>
              <a:t>order elimite online</a:t>
            </a:r>
            <a:br/>
            <a:r>
              <a:rPr b="false" i="false" strike="noStrike" sz="1200" u="none">
                <a:solidFill>
                  <a:srgbClr val="FFFFFF"/>
                </a:solidFill>
                <a:latin typeface="Calibri"/>
              </a:rPr>
              <a:t>Im Allgemeinen gilt das Medikament als gut vertrglich und weit nur gelegentliche Nebenwirkungen (bei weniger als 1 von 100 behandelten Patienten) auf.</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permethrin 5 percent elimite</a:t>
            </a:r>
            <a:br/>
            <a:r>
              <a:rPr b="false" i="false" strike="noStrike" sz="1200" u="none">
                <a:solidFill>
                  <a:srgbClr val="FFFFFF"/>
                </a:solidFill>
                <a:latin typeface="Calibri"/>
              </a:rPr>
              <a:t>how to use elimite cream for head lice</a:t>
            </a:r>
            <a:br/>
            <a:r>
              <a:rPr b="false" i="false" strike="noStrike" sz="1200" u="none">
                <a:solidFill>
                  <a:srgbClr val="FFFFFF"/>
                </a:solidFill>
                <a:latin typeface="Calibri"/>
              </a:rPr>
              <a:t>permethrin cream for lice directions</a:t>
            </a:r>
            <a:br/>
            <a:r>
              <a:rPr b="false" i="false" strike="noStrike" sz="1200" u="none">
                <a:solidFill>
                  <a:srgbClr val="FFFFFF"/>
                </a:solidFill>
                <a:latin typeface="Calibri"/>
              </a:rPr>
              <a:t>where can you buy permethrin cream</a:t>
            </a:r>
            <a:br/>
            <a:r>
              <a:rPr b="false" i="false" strike="noStrike" sz="1200" u="none">
                <a:solidFill>
                  <a:srgbClr val="FFFFFF"/>
                </a:solidFill>
                <a:latin typeface="Calibri"/>
              </a:rPr>
              <a:t>permethrin cream for lice reviews</a:t>
            </a:r>
            <a:br/>
            <a:r>
              <a:rPr b="false" i="false" strike="noStrike" sz="1200" u="none">
                <a:solidFill>
                  <a:srgbClr val="FFFFFF"/>
                </a:solidFill>
                <a:latin typeface="Calibri"/>
              </a:rPr>
              <a:t>permethrin 5 for lice</a:t>
            </a:r>
            <a:br/>
            <a:r>
              <a:rPr b="false" i="false" strike="noStrike" sz="1200" u="none">
                <a:solidFill>
                  <a:srgbClr val="FFFFFF"/>
                </a:solidFill>
                <a:latin typeface="Calibri"/>
              </a:rPr>
              <a:t>where to buy permethrin 10 in canada</a:t>
            </a:r>
            <a:br/>
            <a:r>
              <a:rPr b="false" i="false" strike="noStrike" sz="1200" u="none">
                <a:solidFill>
                  <a:srgbClr val="FFFFFF"/>
                </a:solidFill>
                <a:latin typeface="Calibri"/>
              </a:rPr>
              <a:t>permethrin cream 5 walmart</a:t>
            </a:r>
            <a:br/>
            <a:r>
              <a:rPr b="false" i="false" strike="noStrike" sz="1200" u="none">
                <a:solidFill>
                  <a:srgbClr val="FFFFFF"/>
                </a:solidFill>
                <a:latin typeface="Calibri"/>
              </a:rPr>
              <a:t>buy permethrin insecticide uk</a:t>
            </a:r>
            <a:br/>
            <a:r>
              <a:rPr b="false" i="false" strike="noStrike" sz="1200" u="none">
                <a:solidFill>
                  <a:srgbClr val="FFFFFF"/>
                </a:solidFill>
                <a:latin typeface="Calibri"/>
              </a:rPr>
              <a:t>elimite 5 for lice</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permethrin cream walgreens price</a:t>
            </a:r>
            <a:br/>
            <a:r>
              <a:rPr b="false" i="false" strike="noStrike" sz="1200" u="none">
                <a:solidFill>
                  <a:srgbClr val="FFFFFF"/>
                </a:solidFill>
                <a:latin typeface="Calibri"/>
              </a:rPr>
              <a:t>permethrin lotion 5 for lice</a:t>
            </a:r>
            <a:br/>
            <a:r>
              <a:rPr b="false" i="false" strike="noStrike" sz="1200" u="none">
                <a:solidFill>
                  <a:srgbClr val="FFFFFF"/>
                </a:solidFill>
                <a:latin typeface="Calibri"/>
              </a:rPr>
              <a:t>where can i purchase permethrin 10</a:t>
            </a:r>
            <a:br/>
            <a:r>
              <a:rPr b="false" i="false" strike="noStrike" sz="1200" u="none">
                <a:solidFill>
                  <a:srgbClr val="FFFFFF"/>
                </a:solidFill>
                <a:latin typeface="Calibri"/>
              </a:rPr>
              <a:t>Tell your doctor about any such situation that affects you.</a:t>
            </a:r>
            <a:br/>
            <a:r>
              <a:rPr b="false" i="false" strike="noStrike" sz="1200" u="none">
                <a:solidFill>
                  <a:srgbClr val="FFFFFF"/>
                </a:solidFill>
                <a:latin typeface="Calibri"/>
              </a:rPr>
              <a:t>permethrin 5 elimite</a:t>
            </a:r>
            <a:br/>
            <a:r>
              <a:rPr b="false" i="false" strike="noStrike" sz="1200" u="none">
                <a:solidFill>
                  <a:srgbClr val="FFFFFF"/>
                </a:solidFill>
                <a:latin typeface="Calibri"/>
              </a:rPr>
              <a:t>permethrin cream 5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buy permethrin 5 cream</a:t>
            </a:r>
            <a:br/>
            <a:r>
              <a:rPr b="false" i="false" strike="noStrike" sz="1200" u="none">
                <a:solidFill>
                  <a:srgbClr val="FFFFFF"/>
                </a:solidFill>
                <a:latin typeface="Calibri"/>
              </a:rPr>
              <a:t>where can i buy permethrin</a:t>
            </a:r>
            <a:br/>
            <a:r>
              <a:rPr b="false" i="false" strike="noStrike" sz="1200" u="none">
                <a:solidFill>
                  <a:srgbClr val="FFFFFF"/>
                </a:solidFill>
                <a:latin typeface="Calibri"/>
              </a:rPr>
              <a:t>A urate level greater than 6.8mg/dL is considered hyperuricemia.</a:t>
            </a:r>
            <a:br/>
            <a:r>
              <a:rPr b="false" i="false" strike="noStrike" sz="1200" u="none">
                <a:solidFill>
                  <a:srgbClr val="FFFFFF"/>
                </a:solidFill>
                <a:latin typeface="Calibri"/>
              </a:rPr>
              <a:t>can you buy 5 permethrin cream over the counter</a:t>
            </a:r>
            <a:br/>
            <a:r>
              <a:rPr b="false" i="false" strike="noStrike" sz="1200" u="none">
                <a:solidFill>
                  <a:srgbClr val="FFFFFF"/>
                </a:solidFill>
                <a:latin typeface="Calibri"/>
              </a:rPr>
              <a:t>elimite cream scabies over counter</a:t>
            </a:r>
            <a:br/>
            <a:r>
              <a:rPr b="false" i="false" strike="noStrike" sz="1200" u="none">
                <a:solidFill>
                  <a:srgbClr val="FFFFFF"/>
                </a:solidFill>
                <a:latin typeface="Calibri"/>
              </a:rPr>
              <a:t>permethrin online pharmacy uk</a:t>
            </a:r>
            <a:br/>
            <a:r>
              <a:rPr b="false" i="false" strike="noStrike" sz="1200" u="none">
                <a:solidFill>
                  <a:srgbClr val="FFFFFF"/>
                </a:solidFill>
                <a:latin typeface="Calibri"/>
              </a:rPr>
              <a:t>I was taking Xenical as recommended by my doctor</a:t>
            </a:r>
            <a:br/>
            <a:r>
              <a:rPr b="false" i="false" strike="noStrike" sz="1200" u="none">
                <a:solidFill>
                  <a:srgbClr val="FFFFFF"/>
                </a:solidFill>
                <a:latin typeface="Calibri"/>
              </a:rPr>
              <a:t>what is permethrin cream 5 w/w used for</a:t>
            </a:r>
            <a:br/>
            <a:r>
              <a:rPr b="false" i="false" strike="noStrike" sz="1200" u="none">
                <a:solidFill>
                  <a:srgbClr val="FFFFFF"/>
                </a:solidFill>
                <a:latin typeface="Calibri"/>
              </a:rPr>
              <a:t>permethrin online pharmacy</a:t>
            </a:r>
            <a:br/>
            <a:r>
              <a:rPr b="false" i="false" strike="noStrike" sz="1200" u="none">
                <a:solidFill>
                  <a:srgbClr val="FFFFFF"/>
                </a:solidFill>
                <a:latin typeface="Calibri"/>
              </a:rPr>
              <a:t>how to apply permethrin lotion for scabies</a:t>
            </a:r>
            <a:br/>
            <a:r>
              <a:rPr b="false" i="false" strike="noStrike" sz="1200" u="none">
                <a:solidFill>
                  <a:srgbClr val="FFFFFF"/>
                </a:solidFill>
                <a:latin typeface="Calibri"/>
              </a:rPr>
              <a:t>you have performed a excellent task on this subject ninja cookbook</a:t>
            </a:r>
            <a:br/>
            <a:r>
              <a:rPr b="false" i="false" strike="noStrike" sz="1200" u="none">
                <a:solidFill>
                  <a:srgbClr val="FFFFFF"/>
                </a:solidFill>
                <a:latin typeface="Calibri"/>
              </a:rPr>
              <a:t>scabies treatment over the counter elimite</a:t>
            </a:r>
            <a:br/>
            <a:r>
              <a:rPr b="false" i="false" strike="noStrike" sz="1200" u="none">
                <a:solidFill>
                  <a:srgbClr val="FFFFFF"/>
                </a:solidFill>
                <a:latin typeface="Calibri"/>
              </a:rPr>
              <a:t>I was on Zoloft (150 mg) for about 11 years</a:t>
            </a:r>
            <a:br/>
            <a:r>
              <a:rPr b="false" i="false" strike="noStrike" sz="1200" u="none">
                <a:solidFill>
                  <a:srgbClr val="FFFFFF"/>
                </a:solidFill>
                <a:latin typeface="Calibri"/>
              </a:rPr>
              <a:t>permethrin elimite cream over the counter</a:t>
            </a:r>
            <a:br/>
            <a:r>
              <a:rPr b="false" i="false" strike="noStrike" sz="1200" u="none">
                <a:solidFill>
                  <a:srgbClr val="FFFFFF"/>
                </a:solidFill>
                <a:latin typeface="Calibri"/>
              </a:rPr>
              <a:t>Today we buy what we don't need just because the price "looks" good or we "think" we need it</a:t>
            </a:r>
            <a:br/>
            <a:r>
              <a:rPr b="false" i="false" strike="noStrike" sz="1200" u="none">
                <a:solidFill>
                  <a:srgbClr val="FFFFFF"/>
                </a:solidFill>
                <a:latin typeface="Calibri"/>
              </a:rPr>
              <a:t>elimite for pubic lice</a:t>
            </a:r>
            <a:br/>
            <a:r>
              <a:rPr b="false" i="false" strike="noStrike" sz="1200" u="none">
                <a:solidFill>
                  <a:srgbClr val="FFFFFF"/>
                </a:solidFill>
                <a:latin typeface="Calibri"/>
              </a:rPr>
              <a:t>The prognosis for Xanax overdose is usually good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phun muoi permethrin 50ec</a:t>
            </a:r>
            <a:br/>
            <a:r>
              <a:rPr b="false" i="false" strike="noStrike" sz="1200" u="none">
                <a:solidFill>
                  <a:srgbClr val="FFFFFF"/>
                </a:solidFill>
                <a:latin typeface="Calibri"/>
              </a:rPr>
              <a:t>can permethrin 5 cream be used for lice</a:t>
            </a:r>
            <a:br/>
            <a:r>
              <a:rPr b="false" i="false" strike="noStrike" sz="1200" u="none">
                <a:solidFill>
                  <a:srgbClr val="FFFFFF"/>
                </a:solidFill>
                <a:latin typeface="Calibri"/>
              </a:rPr>
              <a:t>elimite price philippines</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uses for permethrin topical cream</a:t>
            </a:r>
            <a:br/>
            <a:r>
              <a:rPr b="false" i="false" strike="noStrike" sz="1200" u="none">
                <a:solidFill>
                  <a:srgbClr val="FFFFFF"/>
                </a:solidFill>
                <a:latin typeface="Calibri"/>
              </a:rPr>
              <a:t>can you buy permethrin 5 cream over the counter</a:t>
            </a:r>
            <a:br/>
            <a:r>
              <a:rPr b="false" i="false" strike="noStrike" sz="1200" u="none">
                <a:solidFill>
                  <a:srgbClr val="FFFFFF"/>
                </a:solidFill>
                <a:latin typeface="Calibri"/>
              </a:rPr>
              <a:t>elimite directions scabies</a:t>
            </a:r>
            <a:br/>
            <a:r>
              <a:rPr b="false" i="false" strike="noStrike" sz="1200" u="none">
                <a:solidFill>
                  <a:srgbClr val="FFFFFF"/>
                </a:solidFill>
                <a:latin typeface="Calibri"/>
              </a:rPr>
              <a:t>The medication is mixed with titanium dioxide (which is usually harmless) and sodium lauryl sulfate so it will dissolve in the stomach</a:t>
            </a:r>
            <a:br/>
            <a:r>
              <a:rPr b="false" i="false" strike="noStrike" sz="1200" u="none">
                <a:solidFill>
                  <a:srgbClr val="FFFFFF"/>
                </a:solidFill>
                <a:latin typeface="Calibri"/>
              </a:rPr>
              <a:t>permethrin 5 cream 60gm tube</a:t>
            </a:r>
            <a:br/>
            <a:r>
              <a:rPr b="false" i="false" strike="noStrike" sz="1200" u="none">
                <a:solidFill>
                  <a:srgbClr val="FFFFFF"/>
                </a:solidFill>
                <a:latin typeface="Calibri"/>
              </a:rPr>
              <a:t>what all is permethrin cream used for</a:t>
            </a:r>
            <a:br/>
            <a:r>
              <a:rPr b="false" i="false" strike="noStrike" sz="1200" u="none">
                <a:solidFill>
                  <a:srgbClr val="FFFFFF"/>
                </a:solidFill>
                <a:latin typeface="Calibri"/>
              </a:rPr>
              <a:t>In an analysis of patients who completed 12 months of therapy, the mean nonfasting total cholesterol did not increase further after approximately 4 to 6 months.</a:t>
            </a:r>
            <a:br/>
            <a:r>
              <a:rPr b="false" i="false" strike="noStrike" sz="1200" u="none">
                <a:solidFill>
                  <a:srgbClr val="FFFFFF"/>
                </a:solidFill>
                <a:latin typeface="Calibri"/>
              </a:rPr>
              <a:t>how much does a tube of permethrin cream cost</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buy permethrin</a:t>
            </a:r>
            <a:br/>
            <a:r>
              <a:rPr b="false" i="false" strike="noStrike" sz="1200" u="none">
                <a:solidFill>
                  <a:srgbClr val="FFFFFF"/>
                </a:solidFill>
                <a:latin typeface="Calibri"/>
              </a:rPr>
              <a:t>For first time buyer, people may ask What is Differin? What does Differin cream do? Where to buy Differin? What is Differin used for? Answers are available online such as wiki, goodrx</a:t>
            </a:r>
            <a:br/>
            <a:r>
              <a:rPr b="false" i="false" strike="noStrike" sz="1200" u="none">
                <a:solidFill>
                  <a:srgbClr val="FFFFFF"/>
                </a:solidFill>
                <a:latin typeface="Calibri"/>
              </a:rPr>
              <a:t>buy permethrin cream uk</a:t>
            </a:r>
            <a:br/>
            <a:r>
              <a:rPr b="false" i="false" strike="noStrike" sz="1200" u="none">
                <a:solidFill>
                  <a:srgbClr val="FFFFFF"/>
                </a:solidFill>
                <a:latin typeface="Calibri"/>
              </a:rPr>
              <a:t>permethrin 5 cream walgreens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permethrin 5 cream be used for head lice</a:t>
            </a:r>
            <a:br/>
            <a:r>
              <a:rPr b="false" i="false" strike="noStrike" sz="1200" u="none">
                <a:solidFill>
                  <a:srgbClr val="FFFFFF"/>
                </a:solidFill>
                <a:latin typeface="Calibri"/>
              </a:rPr>
              <a:t>where can you buy permethrin</a:t>
            </a:r>
            <a:br/>
            <a:r>
              <a:rPr b="false" i="false" strike="noStrike" sz="1200" u="none">
                <a:solidFill>
                  <a:srgbClr val="FFFFFF"/>
                </a:solidFill>
                <a:latin typeface="Calibri"/>
              </a:rPr>
              <a:t>elimite 5 cream over the counter</a:t>
            </a:r>
            <a:br/>
            <a:r>
              <a:rPr b="false" i="false" strike="noStrike" sz="1200" u="none">
                <a:solidFill>
                  <a:srgbClr val="FFFFFF"/>
                </a:solidFill>
                <a:latin typeface="Calibri"/>
              </a:rPr>
              <a:t>buy permethrin uk</a:t>
            </a:r>
            <a:br/>
            <a:r>
              <a:rPr b="false" i="false" strike="noStrike" sz="1200" u="none">
                <a:solidFill>
                  <a:srgbClr val="FFFFFF"/>
                </a:solidFill>
                <a:latin typeface="Calibri"/>
              </a:rPr>
              <a:t>where to buy sawyer permethrin in canada</a:t>
            </a:r>
            <a:br/>
            <a:r>
              <a:rPr b="false" i="false" strike="noStrike" sz="1200" u="none">
                <a:solidFill>
                  <a:srgbClr val="FFFFFF"/>
                </a:solidFill>
                <a:latin typeface="Calibri"/>
              </a:rPr>
              <a:t>Comunquese con su pediatra para informarse acerca del uso de este medicamento en nios</a:t>
            </a:r>
            <a:br/>
            <a:r>
              <a:rPr b="false" i="false" strike="noStrike" sz="1200" u="none">
                <a:solidFill>
                  <a:srgbClr val="FFFFFF"/>
                </a:solidFill>
                <a:latin typeface="Calibri"/>
              </a:rPr>
              <a:t>5 permethrin cream over the counter canada</a:t>
            </a:r>
            <a:br/>
            <a:r>
              <a:rPr b="false" i="false" strike="noStrike" sz="1200" u="none">
                <a:solidFill>
                  <a:srgbClr val="FFFFFF"/>
                </a:solidFill>
                <a:latin typeface="Calibri"/>
              </a:rPr>
              <a:t>permethrin topical 5 cream price</a:t>
            </a:r>
            <a:br/>
            <a:r>
              <a:rPr b="false" i="false" strike="noStrike" sz="1200" u="none">
                <a:solidFill>
                  <a:srgbClr val="FFFFFF"/>
                </a:solidFill>
                <a:latin typeface="Calibri"/>
              </a:rPr>
              <a:t>where can i buy permethrin surface spray</a:t>
            </a:r>
            <a:br/>
            <a:r>
              <a:rPr b="false" i="false" strike="noStrike" sz="1200" u="none">
                <a:solidFill>
                  <a:srgbClr val="FFFFFF"/>
                </a:solidFill>
                <a:latin typeface="Calibri"/>
              </a:rPr>
              <a:t>does elimite kill scabies eggs</a:t>
            </a:r>
            <a:br/>
            <a:r>
              <a:rPr b="false" i="false" strike="noStrike" sz="1200" u="none">
                <a:solidFill>
                  <a:srgbClr val="FFFFFF"/>
                </a:solidFill>
                <a:latin typeface="Calibri"/>
              </a:rPr>
              <a:t>how to use permethrin lotion 1 for scabies</a:t>
            </a:r>
            <a:br/>
            <a:r>
              <a:rPr b="false" i="false" strike="noStrike" sz="1200" u="none">
                <a:solidFill>
                  <a:srgbClr val="FFFFFF"/>
                </a:solidFill>
                <a:latin typeface="Calibri"/>
              </a:rPr>
              <a:t>elimite lice</a:t>
            </a:r>
            <a:br/>
            <a:r>
              <a:rPr b="false" i="false" strike="noStrike" sz="1200" u="none">
                <a:solidFill>
                  <a:srgbClr val="FFFFFF"/>
                </a:solidFill>
                <a:latin typeface="Calibri"/>
              </a:rPr>
              <a:t>where can i buy permethrin cream over the counter uk</a:t>
            </a:r>
            <a:br/>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insecticide permethrin buy</a:t>
            </a:r>
            <a:br/>
            <a:r>
              <a:rPr b="false" i="false" strike="noStrike" sz="1200" u="none">
                <a:solidFill>
                  <a:srgbClr val="FFFFFF"/>
                </a:solidFill>
                <a:latin typeface="Calibri"/>
              </a:rPr>
              <a:t>does permethrin 1 kill scabies</a:t>
            </a:r>
            <a:br/>
            <a:r>
              <a:rPr b="false" i="false" strike="noStrike" sz="1200" u="none">
                <a:solidFill>
                  <a:srgbClr val="FFFFFF"/>
                </a:solidFill>
                <a:latin typeface="Calibri"/>
              </a:rPr>
              <a:t>permethrin lotion 5 w/v</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is the same formula they had before but in new pretty packaging</a:t>
            </a:r>
            <a:br/>
            <a:r>
              <a:rPr b="false" i="false" strike="noStrike" sz="1200" u="none">
                <a:solidFill>
                  <a:srgbClr val="FFFFFF"/>
                </a:solidFill>
                <a:latin typeface="Calibri"/>
              </a:rPr>
              <a:t>5 permethrin cream buy online</a:t>
            </a:r>
            <a:br/>
            <a:r>
              <a:rPr b="false" i="false" strike="noStrike" sz="1200" u="none">
                <a:solidFill>
                  <a:srgbClr val="FFFFFF"/>
                </a:solidFill>
                <a:latin typeface="Calibri"/>
              </a:rPr>
              <a:t>using permethrin cream for lice</a:t>
            </a:r>
            <a:br/>
            <a:r>
              <a:rPr b="false" i="false" strike="noStrike" sz="1200" u="none">
                <a:solidFill>
                  <a:srgbClr val="FFFFFF"/>
                </a:solidFill>
                <a:latin typeface="Calibri"/>
              </a:rPr>
              <a:t>5 permethrin cream walgreens</a:t>
            </a:r>
            <a:br/>
            <a:r>
              <a:rPr b="false" i="false" strike="noStrike" sz="1200" u="none">
                <a:solidFill>
                  <a:srgbClr val="FFFFFF"/>
                </a:solidFill>
                <a:latin typeface="Calibri"/>
              </a:rPr>
              <a:t>purchase permethrin canada</a:t>
            </a:r>
            <a:br/>
            <a:r>
              <a:rPr b="false" i="false" strike="noStrike" sz="1200" u="none">
                <a:solidFill>
                  <a:srgbClr val="FFFFFF"/>
                </a:solidFill>
                <a:latin typeface="Calibri"/>
              </a:rPr>
              <a:t>elimite for lice</a:t>
            </a:r>
            <a:br/>
            <a:r>
              <a:rPr b="false" i="false" strike="noStrike" sz="1200" u="none">
                <a:solidFill>
                  <a:srgbClr val="FFFFFF"/>
                </a:solidFill>
                <a:latin typeface="Calibri"/>
              </a:rPr>
              <a:t>will 1 percent permethrin kill scabies</a:t>
            </a:r>
            <a:br/>
            <a:r>
              <a:rPr b="false" i="false" strike="noStrike" sz="1200" u="none">
                <a:solidFill>
                  <a:srgbClr val="FFFFFF"/>
                </a:solidFill>
                <a:latin typeface="Calibri"/>
              </a:rPr>
              <a:t>where can i buy elimite cream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Permethrin Cream Walgreens Price - Using Permethrin Cream For Lice</dc:title>
  <dc:description>Buy elimite 5 cream, elimite cream order online, permethrin cream 5 price, 5 permethrin cream over the counter canada, permethrin topical 5 cream price, using permethrin cream for lice, 5 permethrin cream walgreens</dc:description>
  <dc:subject>Permethrin Cream Walgreens Price - Using Permethrin Cream For Lice</dc:subject>
  <cp:keywords>how to use permethrin cream 5 for lice, permethrin lotion 1 percent for scabies, where can you buy permethrin cream, can you buy 5 permethrin cream over the counter, elimite cream scabies over counter, buy permethrin, where can i buy permethrin cream over the counter uk, insecticide permethrin buy, will 1 percent permethrin kill scabies, where can i buy elimite cream</cp:keywords>
  <cp:category/>
</cp:coreProperties>
</file>