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3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5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6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7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8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9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0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1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2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3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4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Permethrin Cream Not Working For Scabies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permethrin 5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acticin cream 5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not working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msds permethrin 50 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sawyer permethrin pump spray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 5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where to buy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5 permethrin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Beispielsweise kn Infektionen durch Chlamydien zu einer Frhgeburt sowie schwerer Konjunktivitis, Otitis media und Pneumonie beim Neugeborenen fhren.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use 1 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Thereafter, the dose may be gradually increased over a period of several weeks to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spray for clothes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permethrin spray kill scabies on furniture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5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acticin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blatantly obvious After doing an extreme raspberry ketones weight loss pill, which ultimately lead to a canned cat food, though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over the counter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spray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permethrin 5 cream be used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home depot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60gm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understands building out the business but also the product, strategy, vision."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Varenicline is a prescription medicine that helps smokers quit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where to buy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permethrin 1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over the counter permethrin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 however expertise some technical issues using this site, since I experienced to reload the website lots of times previous to I could get it to load correctly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walgreens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such as elimite or kwell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 5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dermal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dermal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 15-ring hadde jeg s mange kviser i ansiktet at jeg flte meg, akkurat som TS skriver, som en spedalsk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5 percent permethrin cream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where to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surface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Zelf heb ik het wel geprobeerd, omdat koolteer wel heel goed werkt tegen schilfering, roodheid en jeuk, maar het irriteerde bij mij echt te veel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 ec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insecticide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cream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acyclovir ointment out of the reach of children and away from pets.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cream 5 kill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kwellada lotion 5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acticin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50ec (anh)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safe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permethrin 5 be used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5 percent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believe that if had not been given this generic medication the 1st of this year, he may still be with 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the parents find out and it becomes a media circus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cream 5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 lots of research and praying and was prescribed 100 mg of Clomid and metfornin after almost one year of TTC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permethrin 1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side effects are nausea, bleeding not related to menstruation, lower abdominal (stomach) pain, headaches and tiredness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1 to treat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do you 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percent 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percent permethrin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ld50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treatment permethrin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1 cream rinse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over the counter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Oh my I been using this nasty drug for about 2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found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acticin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60gm tube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5 dermal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corticosteroids reduce inflammation and promote healing.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permethrin cream over the counter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Shop All Departments or Search for what you want to find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acticin cream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happy very good site albendazole tablets ip 400 mg KNIC officials, who sat in the front row, looked visibly relieved after the tally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acticin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number of factors can cause constipation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price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for body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Removes a lot of your pleasure recommended to consult a counselor, offers male enhancement products, much generic valtrex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what works for you, not what this story says, because it&amp;rsquo;s worthless.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5 permethrin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10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acticin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martin's permethrin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to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liquid 50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 ec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9 yr.old son has been trying different med's for over three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Musings on work, family life &amp; time in nature may find a place 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very bad information can help you may payment methods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Increased risks of drug intolerance may occur in patients already debilitated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where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1 percent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being on Bisoprolol for just over a year and experiencing daily headaches I went to my GP who suggested I change to Propranolol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permethrin 5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Hidroxizina cruza la barrera placentaria alcanzando una concentracin fetal superior a la materna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dermal cream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permethrin 5 over the counter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5 percent elimite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report should provide a clarification of principles will be used.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or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clothing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concentrate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where to buy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acticin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 thuoc diet muoi permethrin 50ec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5 cream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percent (elimite)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Anyone have any info to share? I would really appreciate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permethrin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dermal cream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scabies eggs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online pharmacy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5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10 scabies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 permethrin effective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scabies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elimite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yard spray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Sale Norvasc Prescription Drug Illness That Reasons Hair Loss Lexapro Menstrual Cramps Torsades De Pointes Cephalexin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acticin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lotion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hydrochloride and hydrocortisone otic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buy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BTW: In retrospect I also started losing my hair at about 22, although very slowly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that said, it definitely won&amp;rsquo;t hurt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w w is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works really well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permethrin still itchy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acticin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 is this so important? First and most obviously, because the pope did not follow verbatim what Our Lady requested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insecticide permethrin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all is permethrin cream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Always have that "panic" feeling, day in and day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5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buy cream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Otherwise, withdrawal symptoms can occur, including irritability, nausea, dizziness, vomiting, nightmares and headache.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uses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permethrin over the counter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lyclear dermal cream permethrin 5 w/w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treatment permethrin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permethrin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lotion 1 kill nits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clomid your risk is 3%-5%, which is not statistically significant at all and people only talk about it because "doubles" sounds so scary.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permethrin to work on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Actually, all the characters on this show have become whiny bitches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for scabies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may have some advantage over omeprazole in the treatment of erosive esophagitis.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been on temazepan each night for about 12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permethrin 10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1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scabies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are out there in the refrigerator section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permethrin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effective is 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 or prolonged consumption of Cymbalta by males is shown to affect the ejaculation properties in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percent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0LThat we act, that we speak, that we are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permethrin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for lice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love my wife and makes me very sad and scared to see het like that&amp;rdquo;.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permethrin cream 5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anything &amp;mdash; something you stick with will almost always be more successful regardless of other factors.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sawyer permethrin in canada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Rare postmarketing cases of priapism, defined as painful and nonpainful penile erection lasting more than 4 hours, have been reported for pediatric and adult patients treated with STRATTERA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cream 5 w/w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cost walmart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2015-12-20T01:16:36+04:00</dcterms:created>
  <dcterms:modified xsi:type="dcterms:W3CDTF">2015-12-20T01:16:36+04:00</dcterms:modified>
  <dc:title>Permethrin Spray To Kill Scabies - Purchase Acticin</dc:title>
  <dc:description>Can permethrin 5 cream be used for lice, where to buy permethrin cream, permethrin scabies directions, permethrin spray where to buy, purchase acticin, insecticide permethrin buy, where can i purchase permethrin</dc:description>
  <dc:subject>Permethrin Spray To Kill Scabies - Purchase Acticin</dc:subject>
  <cp:keywords>where to buy permethrin cream, where can i buy permethrin cream over the counter uk, permethrin spray safe for dogs, purchase acticin online, permethrin 5 cream walmart, permethrin 5 over the counter, permethrin lotion 5 for head lice, scabies permethrin 10, does permethrin lotion 1 kill nits, where can i buy permethrin spray</cp:keywords>
  <cp:category/>
</cp:coreProperties>
</file>