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226.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227.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228.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229.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230.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231.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232.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233.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234.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235.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236.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237.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238.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239.jp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240.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Paxil Cr Patient Reviews</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does paxil make you tired</a:t>
            </a:r>
            <a:br/>
            <a:r>
              <a:rPr b="false" i="false" strike="noStrike" sz="1200" u="none">
                <a:solidFill>
                  <a:srgbClr val="FFFFFF"/>
                </a:solidFill>
                <a:latin typeface="Calibri"/>
              </a:rPr>
              <a:t>paxil 25 mg para que sirve</a:t>
            </a:r>
            <a:br/>
            <a:r>
              <a:rPr b="false" i="false" strike="noStrike" sz="1200" u="none">
                <a:solidFill>
                  <a:srgbClr val="FFFFFF"/>
                </a:solidFill>
                <a:latin typeface="Calibri"/>
              </a:rPr>
              <a:t>paxil cr 25mg</a:t>
            </a:r>
            <a:br/>
            <a:r>
              <a:rPr b="false" i="false" strike="noStrike" sz="1200" u="none">
                <a:solidFill>
                  <a:srgbClr val="FFFFFF"/>
                </a:solidFill>
                <a:latin typeface="Calibri"/>
              </a:rPr>
              <a:t>Poetkom godine opet je eka kemoterapija, koju bi htjeli izbjei, ali u isto vrijeme se bojim, da nema alternative, koja bi ju mogla izlijeiti</a:t>
            </a:r>
            <a:br/>
            <a:r>
              <a:rPr b="false" i="false" strike="noStrike" sz="1200" u="none">
                <a:solidFill>
                  <a:srgbClr val="FFFFFF"/>
                </a:solidFill>
                <a:latin typeface="Calibri"/>
              </a:rPr>
              <a:t>paxil cr 25 mg para que sirve</a:t>
            </a:r>
            <a:br/>
            <a:r>
              <a:rPr b="false" i="false" strike="noStrike" sz="1200" u="none">
                <a:solidFill>
                  <a:srgbClr val="FFFFFF"/>
                </a:solidFill>
                <a:latin typeface="Calibri"/>
              </a:rPr>
              <a:t>Tell your health-care provider if you have a family history of breast cancer or if you have had breast nodules or an abnormal mammogram</a:t>
            </a:r>
            <a:br/>
            <a:r>
              <a:rPr b="false" i="false" strike="noStrike" sz="1200" u="none">
                <a:solidFill>
                  <a:srgbClr val="FFFFFF"/>
                </a:solidFill>
                <a:latin typeface="Calibri"/>
              </a:rPr>
              <a:t>paroxetine cause high blood pressure</a:t>
            </a:r>
            <a:br/>
            <a:r>
              <a:rPr b="false" i="false" strike="noStrike" sz="1200" u="none">
                <a:solidFill>
                  <a:srgbClr val="FFFFFF"/>
                </a:solidFill>
                <a:latin typeface="Calibri"/>
              </a:rPr>
              <a:t>does paxil cause weight gain or loss</a:t>
            </a:r>
            <a:br/>
            <a:r>
              <a:rPr b="false" i="false" strike="noStrike" sz="1200" u="none">
                <a:solidFill>
                  <a:srgbClr val="FFFFFF"/>
                </a:solidFill>
                <a:latin typeface="Calibri"/>
              </a:rPr>
              <a:t>Oh but only if we could steal more of it by forcing them to disgorge it then things would be much better</a:t>
            </a:r>
            <a:br/>
            <a:r>
              <a:rPr b="false" i="false" strike="noStrike" sz="1200" u="none">
                <a:solidFill>
                  <a:srgbClr val="FFFFFF"/>
                </a:solidFill>
                <a:latin typeface="Calibri"/>
              </a:rPr>
              <a:t>paroxetine 400 mg</a:t>
            </a:r>
            <a:br/>
            <a:r>
              <a:rPr b="false" i="false" strike="noStrike" sz="1200" u="none">
                <a:solidFill>
                  <a:srgbClr val="FFFFFF"/>
                </a:solidFill>
                <a:latin typeface="Calibri"/>
              </a:rPr>
              <a:t>order paxil</a:t>
            </a:r>
            <a:br/>
            <a:r>
              <a:rPr b="false" i="false" strike="noStrike" sz="1200" u="none">
                <a:solidFill>
                  <a:srgbClr val="FFFFFF"/>
                </a:solidFill>
                <a:latin typeface="Calibri"/>
              </a:rPr>
              <a:t>20 mg paroxetine</a:t>
            </a:r>
            <a:br/>
            <a:r>
              <a:rPr b="false" i="false" strike="noStrike" sz="1200" u="none">
                <a:solidFill>
                  <a:srgbClr val="FFFFFF"/>
                </a:solidFill>
                <a:latin typeface="Calibri"/>
              </a:rPr>
              <a:t>paxil cr 12.5</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paxil 10mg reviews</a:t>
            </a:r>
            <a:br/>
            <a:r>
              <a:rPr b="false" i="false" strike="noStrike" sz="1200" u="none">
                <a:solidFill>
                  <a:srgbClr val="FFFFFF"/>
                </a:solidFill>
                <a:latin typeface="Calibri"/>
              </a:rPr>
              <a:t>how to wean off paxil 30 mg</a:t>
            </a:r>
            <a:br/>
            <a:r>
              <a:rPr b="false" i="false" strike="noStrike" sz="1200" u="none">
                <a:solidFill>
                  <a:srgbClr val="FFFFFF"/>
                </a:solidFill>
                <a:latin typeface="Calibri"/>
              </a:rPr>
              <a:t>paxil 20 mg en espanol</a:t>
            </a:r>
            <a:br/>
            <a:r>
              <a:rPr b="false" i="false" strike="noStrike" sz="1200" u="none">
                <a:solidFill>
                  <a:srgbClr val="FFFFFF"/>
                </a:solidFill>
                <a:latin typeface="Calibri"/>
              </a:rPr>
              <a:t>paxil prescribing information pdf</a:t>
            </a:r>
            <a:br/>
            <a:r>
              <a:rPr b="false" i="false" strike="noStrike" sz="1200" u="none">
                <a:solidFill>
                  <a:srgbClr val="FFFFFF"/>
                </a:solidFill>
                <a:latin typeface="Calibri"/>
              </a:rPr>
              <a:t>Straterra has significantly improved my overall well-being, most noticeably my self confidence, anxiety and depression</a:t>
            </a:r>
            <a:br/>
            <a:r>
              <a:rPr b="false" i="false" strike="noStrike" sz="1200" u="none">
                <a:solidFill>
                  <a:srgbClr val="FFFFFF"/>
                </a:solidFill>
                <a:latin typeface="Calibri"/>
              </a:rPr>
              <a:t>paxil buy uk</a:t>
            </a:r>
            <a:br/>
            <a:r>
              <a:rPr b="false" i="false" strike="noStrike" sz="1200" u="none">
                <a:solidFill>
                  <a:srgbClr val="FFFFFF"/>
                </a:solidFill>
                <a:latin typeface="Calibri"/>
              </a:rPr>
              <a:t>Isotretinoin, a retinoid, is available as Accutane (isotretinoin) in 10-mg, 20-mg and 40-mg soft gelatin capsules for oral administration</a:t>
            </a:r>
            <a:br/>
            <a:r>
              <a:rPr b="false" i="false" strike="noStrike" sz="1200" u="none">
                <a:solidFill>
                  <a:srgbClr val="FFFFFF"/>
                </a:solidFill>
                <a:latin typeface="Calibri"/>
              </a:rPr>
              <a:t>paxil makes me tired</a:t>
            </a:r>
            <a:br/>
            <a:r>
              <a:rPr b="false" i="false" strike="noStrike" sz="1200" u="none">
                <a:solidFill>
                  <a:srgbClr val="FFFFFF"/>
                </a:solidFill>
                <a:latin typeface="Calibri"/>
              </a:rPr>
              <a:t>paxil klonopin wellbutrin</a:t>
            </a:r>
            <a:br/>
            <a:r>
              <a:rPr b="false" i="false" strike="noStrike" sz="1200" u="none">
                <a:solidFill>
                  <a:srgbClr val="FFFFFF"/>
                </a:solidFill>
                <a:latin typeface="Calibri"/>
              </a:rPr>
              <a:t>But as we all know, there is far more to news than that</a:t>
            </a:r>
            <a:br/>
            <a:r>
              <a:rPr b="false" i="false" strike="noStrike" sz="1200" u="none">
                <a:solidFill>
                  <a:srgbClr val="FFFFFF"/>
                </a:solidFill>
                <a:latin typeface="Calibri"/>
              </a:rPr>
              <a:t>paroxetine buy</a:t>
            </a:r>
            <a:br/>
            <a:r>
              <a:rPr b="false" i="false" strike="noStrike" sz="1200" u="none">
                <a:solidFill>
                  <a:srgbClr val="FFFFFF"/>
                </a:solidFill>
                <a:latin typeface="Calibri"/>
              </a:rPr>
              <a:t>medicamento paxil 25 mg</a:t>
            </a:r>
            <a:br/>
            <a:r>
              <a:rPr b="false" i="false" strike="noStrike" sz="1200" u="none">
                <a:solidFill>
                  <a:srgbClr val="FFFFFF"/>
                </a:solidFill>
                <a:latin typeface="Calibri"/>
              </a:rPr>
              <a:t>does going off paxil make you tired</a:t>
            </a:r>
            <a:br/>
            <a:r>
              <a:rPr b="false" i="false" strike="noStrike" sz="1200" u="none">
                <a:solidFill>
                  <a:srgbClr val="FFFFFF"/>
                </a:solidFill>
                <a:latin typeface="Calibri"/>
              </a:rPr>
              <a:t>paroxetine hcl 40 mg</a:t>
            </a:r>
            <a:br/>
            <a:r>
              <a:rPr b="false" i="false" strike="noStrike" sz="1200" u="none">
                <a:solidFill>
                  <a:srgbClr val="FFFFFF"/>
                </a:solidFill>
                <a:latin typeface="Calibri"/>
              </a:rPr>
              <a:t>paxil reviews yahoo</a:t>
            </a:r>
            <a:br/>
            <a:r>
              <a:rPr b="false" i="false" strike="noStrike" sz="1200" u="none">
                <a:solidFill>
                  <a:srgbClr val="FFFFFF"/>
                </a:solidFill>
                <a:latin typeface="Calibri"/>
              </a:rPr>
              <a:t>paxil buy</a:t>
            </a:r>
            <a:br/>
            <a:r>
              <a:rPr b="false" i="false" strike="noStrike" sz="1200" u="none">
                <a:solidFill>
                  <a:srgbClr val="FFFFFF"/>
                </a:solidFill>
                <a:latin typeface="Calibri"/>
              </a:rPr>
              <a:t>can paxil help you quit smoking</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Alendronate isavailable as a generic drug</a:t>
            </a:r>
            <a:br/>
            <a:r>
              <a:rPr b="false" i="false" strike="noStrike" sz="1200" u="none">
                <a:solidFill>
                  <a:srgbClr val="FFFFFF"/>
                </a:solidFill>
                <a:latin typeface="Calibri"/>
              </a:rPr>
              <a:t>buy paxil cr online</a:t>
            </a:r>
            <a:br/>
            <a:r>
              <a:rPr b="false" i="false" strike="noStrike" sz="1200" u="none">
                <a:solidFill>
                  <a:srgbClr val="FFFFFF"/>
                </a:solidFill>
                <a:latin typeface="Calibri"/>
              </a:rPr>
              <a:t>paxil zoloft transition</a:t>
            </a:r>
            <a:br/>
            <a:r>
              <a:rPr b="false" i="false" strike="noStrike" sz="1200" u="none">
                <a:solidFill>
                  <a:srgbClr val="FFFFFF"/>
                </a:solidFill>
                <a:latin typeface="Calibri"/>
              </a:rPr>
              <a:t>Adult dogs with weak immune systems can however develop generalized ringworm.</a:t>
            </a:r>
            <a:br/>
            <a:r>
              <a:rPr b="false" i="false" strike="noStrike" sz="1200" u="none">
                <a:solidFill>
                  <a:srgbClr val="FFFFFF"/>
                </a:solidFill>
                <a:latin typeface="Calibri"/>
              </a:rPr>
              <a:t>paroxetine 30 mg tablets</a:t>
            </a:r>
            <a:br/>
            <a:r>
              <a:rPr b="false" i="false" strike="noStrike" sz="1200" u="none">
                <a:solidFill>
                  <a:srgbClr val="FFFFFF"/>
                </a:solidFill>
                <a:latin typeface="Calibri"/>
              </a:rPr>
              <a:t>paxil 60 mg dose</a:t>
            </a:r>
            <a:br/>
            <a:r>
              <a:rPr b="false" i="false" strike="noStrike" sz="1200" u="none">
                <a:solidFill>
                  <a:srgbClr val="FFFFFF"/>
                </a:solidFill>
                <a:latin typeface="Calibri"/>
              </a:rPr>
              <a:t>For the treatment of high blood pressure, it may take 2 to 4 weeks before you get the full benefit of Lisinopril 30mg</a:t>
            </a:r>
            <a:br/>
            <a:r>
              <a:rPr b="false" i="false" strike="noStrike" sz="1200" u="none">
                <a:solidFill>
                  <a:srgbClr val="FFFFFF"/>
                </a:solidFill>
                <a:latin typeface="Calibri"/>
              </a:rPr>
              <a:t>para que sirve el medicamento paxil cr 25 mg</a:t>
            </a:r>
            <a:br/>
            <a:r>
              <a:rPr b="false" i="false" strike="noStrike" sz="1200" u="none">
                <a:solidFill>
                  <a:srgbClr val="FFFFFF"/>
                </a:solidFill>
                <a:latin typeface="Calibri"/>
              </a:rPr>
              <a:t>paroxetine 30mg tablets</a:t>
            </a:r>
            <a:br/>
            <a:r>
              <a:rPr b="false" i="false" strike="noStrike" sz="1200" u="none">
                <a:solidFill>
                  <a:srgbClr val="FFFFFF"/>
                </a:solidFill>
                <a:latin typeface="Calibri"/>
              </a:rPr>
              <a:t>But even a few outbreaks can be psychologically distressing to some people.</a:t>
            </a:r>
            <a:br/>
            <a:r>
              <a:rPr b="false" i="false" strike="noStrike" sz="1200" u="none">
                <a:solidFill>
                  <a:srgbClr val="FFFFFF"/>
                </a:solidFill>
                <a:latin typeface="Calibri"/>
              </a:rPr>
              <a:t>paxil 10 mg for depression</a:t>
            </a:r>
            <a:br/>
            <a:r>
              <a:rPr b="false" i="false" strike="noStrike" sz="1200" u="none">
                <a:solidFill>
                  <a:srgbClr val="FFFFFF"/>
                </a:solidFill>
                <a:latin typeface="Calibri"/>
              </a:rPr>
              <a:t>paxil cost</a:t>
            </a:r>
            <a:br/>
            <a:r>
              <a:rPr b="false" i="false" strike="noStrike" sz="1200" u="none">
                <a:solidFill>
                  <a:srgbClr val="FFFFFF"/>
                </a:solidFill>
                <a:latin typeface="Calibri"/>
              </a:rPr>
              <a:t>So I doubled it from the 100 to the 200 and my body temperature came up to 98</a:t>
            </a:r>
            <a:br/>
            <a:r>
              <a:rPr b="false" i="false" strike="noStrike" sz="1200" u="none">
                <a:solidFill>
                  <a:srgbClr val="FFFFFF"/>
                </a:solidFill>
                <a:latin typeface="Calibri"/>
              </a:rPr>
              <a:t>paxil extreme tiredness</a:t>
            </a:r>
            <a:br/>
            <a:r>
              <a:rPr b="false" i="false" strike="noStrike" sz="1200" u="none">
                <a:solidFill>
                  <a:srgbClr val="FFFFFF"/>
                </a:solidFill>
                <a:latin typeface="Calibri"/>
              </a:rPr>
              <a:t>seroquel paxil klonopin</a:t>
            </a:r>
            <a:br/>
            <a:r>
              <a:rPr b="false" i="false" strike="noStrike" sz="1200" u="none">
                <a:solidFill>
                  <a:srgbClr val="FFFFFF"/>
                </a:solidFill>
                <a:latin typeface="Calibri"/>
              </a:rPr>
              <a:t>paxil tired go away</a:t>
            </a:r>
            <a:br/>
            <a:r>
              <a:rPr b="false" i="false" strike="noStrike" sz="1200" u="none">
                <a:solidFill>
                  <a:srgbClr val="FFFFFF"/>
                </a:solidFill>
                <a:latin typeface="Calibri"/>
              </a:rPr>
              <a:t>Over time, close friends and relatives can contract it this way, too</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paroxetine 40 mg reviews</a:t>
            </a:r>
            <a:br/>
            <a:r>
              <a:rPr b="false" i="false" strike="noStrike" sz="1200" u="none">
                <a:solidFill>
                  <a:srgbClr val="FFFFFF"/>
                </a:solidFill>
                <a:latin typeface="Calibri"/>
              </a:rPr>
              <a:t>generic paxil cr 12.5</a:t>
            </a:r>
            <a:br/>
            <a:r>
              <a:rPr b="false" i="false" strike="noStrike" sz="1200" u="none">
                <a:solidFill>
                  <a:srgbClr val="FFFFFF"/>
                </a:solidFill>
                <a:latin typeface="Calibri"/>
              </a:rPr>
              <a:t>generic paxil sale</a:t>
            </a:r>
            <a:br/>
            <a:r>
              <a:rPr b="false" i="false" strike="noStrike" sz="1200" u="none">
                <a:solidFill>
                  <a:srgbClr val="FFFFFF"/>
                </a:solidFill>
                <a:latin typeface="Calibri"/>
              </a:rPr>
              <a:t>paxil generic problems</a:t>
            </a:r>
            <a:br/>
            <a:r>
              <a:rPr b="false" i="false" strike="noStrike" sz="1200" u="none">
                <a:solidFill>
                  <a:srgbClr val="FFFFFF"/>
                </a:solidFill>
                <a:latin typeface="Calibri"/>
              </a:rPr>
              <a:t>paxil 20 mg cost</a:t>
            </a:r>
            <a:br/>
            <a:r>
              <a:rPr b="false" i="false" strike="noStrike" sz="1200" u="none">
                <a:solidFill>
                  <a:srgbClr val="FFFFFF"/>
                </a:solidFill>
                <a:latin typeface="Calibri"/>
              </a:rPr>
              <a:t>Effects they cause are pretty serious you will be achieving similar results as long as do lots of cardio work, with practice</a:t>
            </a:r>
            <a:br/>
            <a:r>
              <a:rPr b="false" i="false" strike="noStrike" sz="1200" u="none">
                <a:solidFill>
                  <a:srgbClr val="FFFFFF"/>
                </a:solidFill>
                <a:latin typeface="Calibri"/>
              </a:rPr>
              <a:t>para que sirve el paxil cr 12.5</a:t>
            </a:r>
            <a:br/>
            <a:r>
              <a:rPr b="false" i="false" strike="noStrike" sz="1200" u="none">
                <a:solidFill>
                  <a:srgbClr val="FFFFFF"/>
                </a:solidFill>
                <a:latin typeface="Calibri"/>
              </a:rPr>
              <a:t>If you are using diclofenac gel (Solaraze, generic) for actinic keratosis, read the monograph entitleddiclofenac topical (actinic keratosis)..</a:t>
            </a:r>
            <a:br/>
            <a:r>
              <a:rPr b="false" i="false" strike="noStrike" sz="1200" u="none">
                <a:solidFill>
                  <a:srgbClr val="FFFFFF"/>
                </a:solidFill>
                <a:latin typeface="Calibri"/>
              </a:rPr>
              <a:t>is paxil cr available in generic</a:t>
            </a:r>
            <a:br/>
            <a:r>
              <a:rPr b="false" i="false" strike="noStrike" sz="1200" u="none">
                <a:solidFill>
                  <a:srgbClr val="FFFFFF"/>
                </a:solidFill>
                <a:latin typeface="Calibri"/>
              </a:rPr>
              <a:t>paroxetine hcl 30 mg tablet</a:t>
            </a:r>
            <a:br/>
            <a:r>
              <a:rPr b="false" i="false" strike="noStrike" sz="1200" u="none">
                <a:solidFill>
                  <a:srgbClr val="FFFFFF"/>
                </a:solidFill>
                <a:latin typeface="Calibri"/>
              </a:rPr>
              <a:t>Thank you for every other excellent post</a:t>
            </a:r>
            <a:br/>
            <a:r>
              <a:rPr b="false" i="false" strike="noStrike" sz="1200" u="none">
                <a:solidFill>
                  <a:srgbClr val="FFFFFF"/>
                </a:solidFill>
                <a:latin typeface="Calibri"/>
              </a:rPr>
              <a:t>can you get high off paxil</a:t>
            </a:r>
            <a:br/>
            <a:r>
              <a:rPr b="false" i="false" strike="noStrike" sz="1200" u="none">
                <a:solidFill>
                  <a:srgbClr val="FFFFFF"/>
                </a:solidFill>
                <a:latin typeface="Calibri"/>
              </a:rPr>
              <a:t>The most common type of warning is issued when there is a potentially serious adverse effect that must be carefully weighed against the potential benefit of the drug</a:t>
            </a:r>
            <a:br/>
            <a:r>
              <a:rPr b="false" i="false" strike="noStrike" sz="1200" u="none">
                <a:solidFill>
                  <a:srgbClr val="FFFFFF"/>
                </a:solidFill>
                <a:latin typeface="Calibri"/>
              </a:rPr>
              <a:t>paxil tension headaches</a:t>
            </a:r>
            <a:br/>
            <a:r>
              <a:rPr b="false" i="false" strike="noStrike" sz="1200" u="none">
                <a:solidFill>
                  <a:srgbClr val="FFFFFF"/>
                </a:solidFill>
                <a:latin typeface="Calibri"/>
              </a:rPr>
              <a:t>how effective is paxil for depression</a:t>
            </a:r>
            <a:br/>
            <a:r>
              <a:rPr b="false" i="false" strike="noStrike" sz="1200" u="none">
                <a:solidFill>
                  <a:srgbClr val="FFFFFF"/>
                </a:solidFill>
                <a:latin typeface="Calibri"/>
              </a:rPr>
              <a:t>paroxetine tablets used for</a:t>
            </a:r>
            <a:br/>
            <a:r>
              <a:rPr b="false" i="false" strike="noStrike" sz="1200" u="none">
                <a:solidFill>
                  <a:srgbClr val="FFFFFF"/>
                </a:solidFill>
                <a:latin typeface="Calibri"/>
              </a:rPr>
              <a:t>paxil cr dosage forms</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paxil cr patient reviews</a:t>
            </a:r>
            <a:br/>
            <a:r>
              <a:rPr b="false" i="false" strike="noStrike" sz="1200" u="none">
                <a:solidFill>
                  <a:srgbClr val="FFFFFF"/>
                </a:solidFill>
                <a:latin typeface="Calibri"/>
              </a:rPr>
              <a:t>60 mg paxil high dose</a:t>
            </a:r>
            <a:br/>
            <a:r>
              <a:rPr b="false" i="false" strike="noStrike" sz="1200" u="none">
                <a:solidFill>
                  <a:srgbClr val="FFFFFF"/>
                </a:solidFill>
                <a:latin typeface="Calibri"/>
              </a:rPr>
              <a:t>paroxetine tablets 20mg</a:t>
            </a:r>
            <a:br/>
            <a:r>
              <a:rPr b="false" i="false" strike="noStrike" sz="1200" u="none">
                <a:solidFill>
                  <a:srgbClr val="FFFFFF"/>
                </a:solidFill>
                <a:latin typeface="Calibri"/>
              </a:rPr>
              <a:t>paxil better than zoloft anxiety</a:t>
            </a:r>
            <a:br/>
            <a:r>
              <a:rPr b="false" i="false" strike="noStrike" sz="1200" u="none">
                <a:solidFill>
                  <a:srgbClr val="FFFFFF"/>
                </a:solidFill>
                <a:latin typeface="Calibri"/>
              </a:rPr>
              <a:t>paroxetine 30 mg tab</a:t>
            </a:r>
            <a:br/>
            <a:r>
              <a:rPr b="false" i="false" strike="noStrike" sz="1200" u="none">
                <a:solidFill>
                  <a:srgbClr val="FFFFFF"/>
                </a:solidFill>
                <a:latin typeface="Calibri"/>
              </a:rPr>
              <a:t>They come as creams, sprays, solutions, tablets designed to go into the vagina (pessaries), shampoos, medicines to take by mouth, and injections</a:t>
            </a:r>
            <a:br/>
            <a:r>
              <a:rPr b="false" i="false" strike="noStrike" sz="1200" u="none">
                <a:solidFill>
                  <a:srgbClr val="FFFFFF"/>
                </a:solidFill>
                <a:latin typeface="Calibri"/>
              </a:rPr>
              <a:t>para que sirve el paxil cr 25 mg</a:t>
            </a:r>
            <a:br/>
            <a:r>
              <a:rPr b="false" i="false" strike="noStrike" sz="1200" u="none">
                <a:solidFill>
                  <a:srgbClr val="FFFFFF"/>
                </a:solidFill>
                <a:latin typeface="Calibri"/>
              </a:rPr>
              <a:t>paroxetine hcl 30 mg tab</a:t>
            </a:r>
            <a:br/>
            <a:r>
              <a:rPr b="false" i="false" strike="noStrike" sz="1200" u="none">
                <a:solidFill>
                  <a:srgbClr val="FFFFFF"/>
                </a:solidFill>
                <a:latin typeface="Calibri"/>
              </a:rPr>
              <a:t>which is better for depression paxil or zoloft</a:t>
            </a:r>
            <a:br/>
            <a:r>
              <a:rPr b="false" i="false" strike="noStrike" sz="1200" u="none">
                <a:solidFill>
                  <a:srgbClr val="FFFFFF"/>
                </a:solidFill>
                <a:latin typeface="Calibri"/>
              </a:rPr>
              <a:t>First, the area of the foot and ankle region (stocking area) is usually affected with numbness and tingling</a:t>
            </a:r>
            <a:br/>
            <a:r>
              <a:rPr b="false" i="false" strike="noStrike" sz="1200" u="none">
                <a:solidFill>
                  <a:srgbClr val="FFFFFF"/>
                </a:solidFill>
                <a:latin typeface="Calibri"/>
              </a:rPr>
              <a:t>buy paxil no prescription</a:t>
            </a:r>
            <a:br/>
            <a:r>
              <a:rPr b="false" i="false" strike="noStrike" sz="1200" u="none">
                <a:solidFill>
                  <a:srgbClr val="FFFFFF"/>
                </a:solidFill>
                <a:latin typeface="Calibri"/>
              </a:rPr>
              <a:t>can paxil cause tension headaches</a:t>
            </a:r>
            <a:br/>
            <a:r>
              <a:rPr b="false" i="false" strike="noStrike" sz="1200" u="none">
                <a:solidFill>
                  <a:srgbClr val="FFFFFF"/>
                </a:solidFill>
                <a:latin typeface="Calibri"/>
              </a:rPr>
              <a:t>My 5 yr old has had fluid in her ears for about 4 months</a:t>
            </a:r>
            <a:br/>
            <a:r>
              <a:rPr b="false" i="false" strike="noStrike" sz="1200" u="none">
                <a:solidFill>
                  <a:srgbClr val="FFFFFF"/>
                </a:solidFill>
                <a:latin typeface="Calibri"/>
              </a:rPr>
              <a:t>can paxil cause you to gain weight</a:t>
            </a:r>
            <a:br/>
            <a:r>
              <a:rPr b="false" i="false" strike="noStrike" sz="1200" u="none">
                <a:solidFill>
                  <a:srgbClr val="FFFFFF"/>
                </a:solidFill>
                <a:latin typeface="Calibri"/>
              </a:rPr>
              <a:t>paroxetine high blood pressure</a:t>
            </a:r>
            <a:br/>
            <a:r>
              <a:rPr b="false" i="false" strike="noStrike" sz="1200" u="none">
                <a:solidFill>
                  <a:srgbClr val="FFFFFF"/>
                </a:solidFill>
                <a:latin typeface="Calibri"/>
              </a:rPr>
              <a:t>paroxetine hcl 20 mg uses</a:t>
            </a:r>
            <a:br/>
            <a:r>
              <a:rPr b="false" i="false" strike="noStrike" sz="1200" u="none">
                <a:solidFill>
                  <a:srgbClr val="FFFFFF"/>
                </a:solidFill>
                <a:latin typeface="Calibri"/>
              </a:rPr>
              <a:t>paroxetine hcl 40 mg prices</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 am currently on 50mg of trazadone, I am worried sick becuase I occasionally have a glass of wine</a:t>
            </a:r>
            <a:br/>
            <a:r>
              <a:rPr b="false" i="false" strike="noStrike" sz="1200" u="none">
                <a:solidFill>
                  <a:srgbClr val="FFFFFF"/>
                </a:solidFill>
                <a:latin typeface="Calibri"/>
              </a:rPr>
              <a:t>paxil price</a:t>
            </a:r>
            <a:br/>
            <a:r>
              <a:rPr b="false" i="false" strike="noStrike" sz="1200" u="none">
                <a:solidFill>
                  <a:srgbClr val="FFFFFF"/>
                </a:solidFill>
                <a:latin typeface="Calibri"/>
              </a:rPr>
              <a:t>Brand or generic Maxalt MLT is a tablet, which disintegrates in the mouth, and saliva helps in the process</a:t>
            </a:r>
            <a:br/>
            <a:r>
              <a:rPr b="false" i="false" strike="noStrike" sz="1200" u="none">
                <a:solidFill>
                  <a:srgbClr val="FFFFFF"/>
                </a:solidFill>
                <a:latin typeface="Calibri"/>
              </a:rPr>
              <a:t>paxil dosage 10 mg</a:t>
            </a:r>
            <a:br/>
            <a:r>
              <a:rPr b="false" i="false" strike="noStrike" sz="1200" u="none">
                <a:solidFill>
                  <a:srgbClr val="FFFFFF"/>
                </a:solidFill>
                <a:latin typeface="Calibri"/>
              </a:rPr>
              <a:t>generic paxil problems</a:t>
            </a:r>
            <a:br/>
            <a:r>
              <a:rPr b="false" i="false" strike="noStrike" sz="1200" u="none">
                <a:solidFill>
                  <a:srgbClr val="FFFFFF"/>
                </a:solidFill>
                <a:latin typeface="Calibri"/>
              </a:rPr>
              <a:t>paxil cr 25 engorda</a:t>
            </a:r>
            <a:br/>
            <a:r>
              <a:rPr b="false" i="false" strike="noStrike" sz="1200" u="none">
                <a:solidFill>
                  <a:srgbClr val="FFFFFF"/>
                </a:solidFill>
                <a:latin typeface="Calibri"/>
              </a:rPr>
              <a:t>Adapalene is a milder retinoid cream and have less chance of side effects, therefore, it is more suitable for sensitive skin</a:t>
            </a:r>
            <a:br/>
            <a:r>
              <a:rPr b="false" i="false" strike="noStrike" sz="1200" u="none">
                <a:solidFill>
                  <a:srgbClr val="FFFFFF"/>
                </a:solidFill>
                <a:latin typeface="Calibri"/>
              </a:rPr>
              <a:t>paxil cr dosage information</a:t>
            </a:r>
            <a:br/>
            <a:r>
              <a:rPr b="false" i="false" strike="noStrike" sz="1200" u="none">
                <a:solidFill>
                  <a:srgbClr val="FFFFFF"/>
                </a:solidFill>
                <a:latin typeface="Calibri"/>
              </a:rPr>
              <a:t>paxil 10 mg for hot flashes</a:t>
            </a:r>
            <a:br/>
            <a:r>
              <a:rPr b="false" i="false" strike="noStrike" sz="1200" u="none">
                <a:solidFill>
                  <a:srgbClr val="FFFFFF"/>
                </a:solidFill>
                <a:latin typeface="Calibri"/>
              </a:rPr>
              <a:t>paroxetine 10 mg uses</a:t>
            </a:r>
            <a:br/>
            <a:r>
              <a:rPr b="false" i="false" strike="noStrike" sz="1200" u="none">
                <a:solidFill>
                  <a:srgbClr val="FFFFFF"/>
                </a:solidFill>
                <a:latin typeface="Calibri"/>
              </a:rPr>
              <a:t>is paroxetine the same as fluoxetine</a:t>
            </a:r>
            <a:br/>
            <a:r>
              <a:rPr b="false" i="false" strike="noStrike" sz="1200" u="none">
                <a:solidFill>
                  <a:srgbClr val="FFFFFF"/>
                </a:solidFill>
                <a:latin typeface="Calibri"/>
              </a:rPr>
              <a:t>cheap purchase online paxil</a:t>
            </a:r>
            <a:br/>
            <a:r>
              <a:rPr b="false" i="false" strike="noStrike" sz="1200" u="none">
                <a:solidFill>
                  <a:srgbClr val="FFFFFF"/>
                </a:solidFill>
                <a:latin typeface="Calibri"/>
              </a:rPr>
              <a:t>paroxetine 30 mg cost</a:t>
            </a:r>
            <a:br/>
            <a:r>
              <a:rPr b="false" i="false" strike="noStrike" sz="1200" u="none">
                <a:solidFill>
                  <a:srgbClr val="FFFFFF"/>
                </a:solidFill>
                <a:latin typeface="Calibri"/>
              </a:rPr>
              <a:t>I would say that before I would have laughed but now I wish I could</a:t>
            </a:r>
            <a:br/>
            <a:r>
              <a:rPr b="false" i="false" strike="noStrike" sz="1200" u="none">
                <a:solidFill>
                  <a:srgbClr val="FFFFFF"/>
                </a:solidFill>
                <a:latin typeface="Calibri"/>
              </a:rPr>
              <a:t>paxil cr prescription assistance</a:t>
            </a:r>
            <a:br/>
            <a:r>
              <a:rPr b="false" i="false" strike="noStrike" sz="1200" u="none">
                <a:solidFill>
                  <a:srgbClr val="FFFFFF"/>
                </a:solidFill>
                <a:latin typeface="Calibri"/>
              </a:rPr>
              <a:t>Stimulants can have adverse effects on BPD symptoms, so a low dose Anti-Psychotic (hate that name) can even that out</a:t>
            </a:r>
            <a:br/>
            <a:r>
              <a:rPr b="false" i="false" strike="noStrike" sz="1200" u="none">
                <a:solidFill>
                  <a:srgbClr val="FFFFFF"/>
                </a:solidFill>
                <a:latin typeface="Calibri"/>
              </a:rPr>
              <a:t>purchase paxil online no prescription</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paxil cr dosage for anxiety</a:t>
            </a:r>
            <a:br/>
            <a:r>
              <a:rPr b="false" i="false" strike="noStrike" sz="1200" u="none">
                <a:solidFill>
                  <a:srgbClr val="FFFFFF"/>
                </a:solidFill>
                <a:latin typeface="Calibri"/>
              </a:rPr>
              <a:t>When we first start feeling ill, high doses of Vitamin D3 (NOT D2 or prescription) will help fight this</a:t>
            </a:r>
            <a:br/>
            <a:r>
              <a:rPr b="false" i="false" strike="noStrike" sz="1200" u="none">
                <a:solidFill>
                  <a:srgbClr val="FFFFFF"/>
                </a:solidFill>
                <a:latin typeface="Calibri"/>
              </a:rPr>
              <a:t>who makes generic paxil cr</a:t>
            </a:r>
            <a:br/>
            <a:r>
              <a:rPr b="false" i="false" strike="noStrike" sz="1200" u="none">
                <a:solidFill>
                  <a:srgbClr val="FFFFFF"/>
                </a:solidFill>
                <a:latin typeface="Calibri"/>
              </a:rPr>
              <a:t>prozac zoloft paxil called</a:t>
            </a:r>
            <a:br/>
            <a:r>
              <a:rPr b="false" i="false" strike="noStrike" sz="1200" u="none">
                <a:solidFill>
                  <a:srgbClr val="FFFFFF"/>
                </a:solidFill>
                <a:latin typeface="Calibri"/>
              </a:rPr>
              <a:t>paxil cr social anxiety reviews</a:t>
            </a:r>
            <a:br/>
            <a:r>
              <a:rPr b="false" i="false" strike="noStrike" sz="1200" u="none">
                <a:solidFill>
                  <a:srgbClr val="FFFFFF"/>
                </a:solidFill>
                <a:latin typeface="Calibri"/>
              </a:rPr>
              <a:t>paxil cr 12.5 generic</a:t>
            </a:r>
            <a:br/>
            <a:r>
              <a:rPr b="false" i="false" strike="noStrike" sz="1200" u="none">
                <a:solidFill>
                  <a:srgbClr val="FFFFFF"/>
                </a:solidFill>
                <a:latin typeface="Calibri"/>
              </a:rPr>
              <a:t>This is an example of someone not heading their bodies warnings and basically killing the messenger</a:t>
            </a:r>
            <a:br/>
            <a:r>
              <a:rPr b="false" i="false" strike="noStrike" sz="1200" u="none">
                <a:solidFill>
                  <a:srgbClr val="FFFFFF"/>
                </a:solidFill>
                <a:latin typeface="Calibri"/>
              </a:rPr>
              <a:t>paxil cr weight gain</a:t>
            </a:r>
            <a:br/>
            <a:r>
              <a:rPr b="false" i="false" strike="noStrike" sz="1200" u="none">
                <a:solidFill>
                  <a:srgbClr val="FFFFFF"/>
                </a:solidFill>
                <a:latin typeface="Calibri"/>
              </a:rPr>
              <a:t>paxil cr generic equivalent</a:t>
            </a:r>
            <a:br/>
            <a:r>
              <a:rPr b="false" i="false" strike="noStrike" sz="1200" u="none">
                <a:solidFill>
                  <a:srgbClr val="FFFFFF"/>
                </a:solidFill>
                <a:latin typeface="Calibri"/>
              </a:rPr>
              <a:t>Je me portais assez bien jusqu' 5 ans pass&amp;eacute;s, alors qu'on m'a diagnostiqu&amp;eacute; avec un cancer du sein</a:t>
            </a:r>
            <a:br/>
            <a:r>
              <a:rPr b="false" i="false" strike="noStrike" sz="1200" u="none">
                <a:solidFill>
                  <a:srgbClr val="FFFFFF"/>
                </a:solidFill>
                <a:latin typeface="Calibri"/>
              </a:rPr>
              <a:t>5 mg paxil pregnancy</a:t>
            </a:r>
            <a:br/>
            <a:r>
              <a:rPr b="false" i="false" strike="noStrike" sz="1200" u="none">
                <a:solidFill>
                  <a:srgbClr val="FFFFFF"/>
                </a:solidFill>
                <a:latin typeface="Calibri"/>
              </a:rPr>
              <a:t>how much does paxil cr cost</a:t>
            </a:r>
            <a:br/>
            <a:r>
              <a:rPr b="false" i="false" strike="noStrike" sz="1200" u="none">
                <a:solidFill>
                  <a:srgbClr val="FFFFFF"/>
                </a:solidFill>
                <a:latin typeface="Calibri"/>
              </a:rPr>
              <a:t>paroxetine discontinuation</a:t>
            </a:r>
            <a:br/>
            <a:r>
              <a:rPr b="false" i="false" strike="noStrike" sz="1200" u="none">
                <a:solidFill>
                  <a:srgbClr val="FFFFFF"/>
                </a:solidFill>
                <a:latin typeface="Calibri"/>
              </a:rPr>
              <a:t>Weight loss is an inexpensive and low-risk treatment with no side effects that has been proven to improve the chances of ovulation and pregnancy in women who are overweight</a:t>
            </a:r>
            <a:br/>
            <a:r>
              <a:rPr b="false" i="false" strike="noStrike" sz="1200" u="none">
                <a:solidFill>
                  <a:srgbClr val="FFFFFF"/>
                </a:solidFill>
                <a:latin typeface="Calibri"/>
              </a:rPr>
              <a:t>get off paxil safely</a:t>
            </a:r>
            <a:br/>
            <a:r>
              <a:rPr b="false" i="false" strike="noStrike" sz="1200" u="none">
                <a:solidFill>
                  <a:srgbClr val="FFFFFF"/>
                </a:solidFill>
                <a:latin typeface="Calibri"/>
              </a:rPr>
              <a:t>zoloft or paxil</a:t>
            </a:r>
            <a:br/>
            <a:r>
              <a:rPr b="false" i="false" strike="noStrike" sz="1200" u="none">
                <a:solidFill>
                  <a:srgbClr val="FFFFFF"/>
                </a:solidFill>
                <a:latin typeface="Calibri"/>
              </a:rPr>
              <a:t>Regardless of how many coupons you receive or print, you may only use the coupon and receive up to $20 off an eligible prescription, up to 12 times before the expiration date printed on the coupon.</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paxil zoloft same</a:t>
            </a:r>
            <a:br/>
            <a:r>
              <a:rPr b="false" i="false" strike="noStrike" sz="1200" u="none">
                <a:solidFill>
                  <a:srgbClr val="FFFFFF"/>
                </a:solidFill>
                <a:latin typeface="Calibri"/>
              </a:rPr>
              <a:t>paxil or zoloft for ppd</a:t>
            </a:r>
            <a:br/>
            <a:r>
              <a:rPr b="false" i="false" strike="noStrike" sz="1200" u="none">
                <a:solidFill>
                  <a:srgbClr val="FFFFFF"/>
                </a:solidFill>
                <a:latin typeface="Calibri"/>
              </a:rPr>
              <a:t>Evenals citronellol, geraniol en linalool (zie http://www.misslipgloss.nl/biodermal-p-cl-e-fluide/)</a:t>
            </a:r>
            <a:br/>
            <a:r>
              <a:rPr b="false" i="false" strike="noStrike" sz="1200" u="none">
                <a:solidFill>
                  <a:srgbClr val="FFFFFF"/>
                </a:solidFill>
                <a:latin typeface="Calibri"/>
              </a:rPr>
              <a:t>use of paroxetine controlled release tablets</a:t>
            </a:r>
            <a:br/>
            <a:r>
              <a:rPr b="false" i="false" strike="noStrike" sz="1200" u="none">
                <a:solidFill>
                  <a:srgbClr val="FFFFFF"/>
                </a:solidFill>
                <a:latin typeface="Calibri"/>
              </a:rPr>
              <a:t>paydayuk loans Stravinsky himself conducted the Los Angeles Philharmonic Orchestra for the cartoon film, which debuted in prime time on American television</a:t>
            </a:r>
            <a:br/>
            <a:r>
              <a:rPr b="false" i="false" strike="noStrike" sz="1200" u="none">
                <a:solidFill>
                  <a:srgbClr val="FFFFFF"/>
                </a:solidFill>
                <a:latin typeface="Calibri"/>
              </a:rPr>
              <a:t>paxil prescribing information</a:t>
            </a:r>
            <a:br/>
            <a:r>
              <a:rPr b="false" i="false" strike="noStrike" sz="1200" u="none">
                <a:solidFill>
                  <a:srgbClr val="FFFFFF"/>
                </a:solidFill>
                <a:latin typeface="Calibri"/>
              </a:rPr>
              <a:t>paxil 20 mg tabletas</a:t>
            </a:r>
            <a:br/>
            <a:r>
              <a:rPr b="false" i="false" strike="noStrike" sz="1200" u="none">
                <a:solidFill>
                  <a:srgbClr val="FFFFFF"/>
                </a:solidFill>
                <a:latin typeface="Calibri"/>
              </a:rPr>
              <a:t>Women&amp;rsquo;s ROGAINE Foam is clinically proven to regrow hair in 80% of women* who apply it once each day</a:t>
            </a:r>
            <a:br/>
            <a:r>
              <a:rPr b="false" i="false" strike="noStrike" sz="1200" u="none">
                <a:solidFill>
                  <a:srgbClr val="FFFFFF"/>
                </a:solidFill>
                <a:latin typeface="Calibri"/>
              </a:rPr>
              <a:t>generic paxil no prescription</a:t>
            </a:r>
            <a:br/>
            <a:r>
              <a:rPr b="false" i="false" strike="noStrike" sz="1200" u="none">
                <a:solidFill>
                  <a:srgbClr val="FFFFFF"/>
                </a:solidFill>
                <a:latin typeface="Calibri"/>
              </a:rPr>
              <a:t>paxil online uk</a:t>
            </a:r>
            <a:br/>
            <a:r>
              <a:rPr b="false" i="false" strike="noStrike" sz="1200" u="none">
                <a:solidFill>
                  <a:srgbClr val="FFFFFF"/>
                </a:solidFill>
                <a:latin typeface="Calibri"/>
              </a:rPr>
              <a:t>paxil zoloft better</a:t>
            </a:r>
            <a:br/>
            <a:r>
              <a:rPr b="false" i="false" strike="noStrike" sz="1200" u="none">
                <a:solidFill>
                  <a:srgbClr val="FFFFFF"/>
                </a:solidFill>
                <a:latin typeface="Calibri"/>
              </a:rPr>
              <a:t>You need a separate test to find steroids</a:t>
            </a:r>
            <a:br/>
            <a:r>
              <a:rPr b="false" i="false" strike="noStrike" sz="1200" u="none">
                <a:solidFill>
                  <a:srgbClr val="FFFFFF"/>
                </a:solidFill>
                <a:latin typeface="Calibri"/>
              </a:rPr>
              <a:t>is paxil the same as zoloft</a:t>
            </a:r>
            <a:br/>
            <a:r>
              <a:rPr b="false" i="false" strike="noStrike" sz="1200" u="none">
                <a:solidFill>
                  <a:srgbClr val="FFFFFF"/>
                </a:solidFill>
                <a:latin typeface="Calibri"/>
              </a:rPr>
              <a:t>Exactly how adapalene and benzoyl peroxide gel works to treat acne is not known</a:t>
            </a:r>
            <a:br/>
            <a:r>
              <a:rPr b="false" i="false" strike="noStrike" sz="1200" u="none">
                <a:solidFill>
                  <a:srgbClr val="FFFFFF"/>
                </a:solidFill>
                <a:latin typeface="Calibri"/>
              </a:rPr>
              <a:t>how long to get paxil out of system</a:t>
            </a:r>
            <a:br/>
            <a:r>
              <a:rPr b="false" i="false" strike="noStrike" sz="1200" u="none">
                <a:solidFill>
                  <a:srgbClr val="FFFFFF"/>
                </a:solidFill>
                <a:latin typeface="Calibri"/>
              </a:rPr>
              <a:t>how long to get paxil out of your system</a:t>
            </a:r>
            <a:br/>
            <a:r>
              <a:rPr b="false" i="false" strike="noStrike" sz="1200" u="none">
                <a:solidFill>
                  <a:srgbClr val="FFFFFF"/>
                </a:solidFill>
                <a:latin typeface="Calibri"/>
              </a:rPr>
              <a:t>It's been almost 5 months now since then and I haven't had my periods</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paxil weight gain leptin</a:t>
            </a:r>
            <a:br/>
            <a:r>
              <a:rPr b="false" i="false" strike="noStrike" sz="1200" u="none">
                <a:solidFill>
                  <a:srgbClr val="FFFFFF"/>
                </a:solidFill>
                <a:latin typeface="Calibri"/>
              </a:rPr>
              <a:t>get paxil</a:t>
            </a:r>
            <a:br/>
            <a:r>
              <a:rPr b="false" i="false" strike="noStrike" sz="1200" u="none">
                <a:solidFill>
                  <a:srgbClr val="FFFFFF"/>
                </a:solidFill>
                <a:latin typeface="Calibri"/>
              </a:rPr>
              <a:t>can you get high off paroxetine 20mg</a:t>
            </a:r>
            <a:br/>
            <a:r>
              <a:rPr b="false" i="false" strike="noStrike" sz="1200" u="none">
                <a:solidFill>
                  <a:srgbClr val="FFFFFF"/>
                </a:solidFill>
                <a:latin typeface="Calibri"/>
              </a:rPr>
              <a:t>much does generic paxil cost</a:t>
            </a:r>
            <a:br/>
            <a:r>
              <a:rPr b="false" i="false" strike="noStrike" sz="1200" u="none">
                <a:solidFill>
                  <a:srgbClr val="FFFFFF"/>
                </a:solidFill>
                <a:latin typeface="Calibri"/>
              </a:rPr>
              <a:t>paroxetine hydrochloride hemihydrate usp monograph</a:t>
            </a:r>
            <a:br/>
            <a:r>
              <a:rPr b="false" i="false" strike="noStrike" sz="1200" u="none">
                <a:solidFill>
                  <a:srgbClr val="FFFFFF"/>
                </a:solidFill>
                <a:latin typeface="Calibri"/>
              </a:rPr>
              <a:t>A pharmacist told me Escitalopram is one of the stronger antidepressants</a:t>
            </a:r>
            <a:br/>
            <a:r>
              <a:rPr b="false" i="false" strike="noStrike" sz="1200" u="none">
                <a:solidFill>
                  <a:srgbClr val="FFFFFF"/>
                </a:solidFill>
                <a:latin typeface="Calibri"/>
              </a:rPr>
              <a:t>paxil cr 25mg onde comprar</a:t>
            </a:r>
            <a:br/>
            <a:r>
              <a:rPr b="false" i="false" strike="noStrike" sz="1200" u="none">
                <a:solidFill>
                  <a:srgbClr val="FFFFFF"/>
                </a:solidFill>
                <a:latin typeface="Calibri"/>
              </a:rPr>
              <a:t>paxil headaches nausea</a:t>
            </a:r>
            <a:br/>
            <a:r>
              <a:rPr b="false" i="false" strike="noStrike" sz="1200" u="none">
                <a:solidFill>
                  <a:srgbClr val="FFFFFF"/>
                </a:solidFill>
                <a:latin typeface="Calibri"/>
              </a:rPr>
              <a:t>But voters had other ideas: The party won too few votes to qualify for seats in parliament for the first time since 1949</a:t>
            </a:r>
            <a:br/>
            <a:r>
              <a:rPr b="false" i="false" strike="noStrike" sz="1200" u="none">
                <a:solidFill>
                  <a:srgbClr val="FFFFFF"/>
                </a:solidFill>
                <a:latin typeface="Calibri"/>
              </a:rPr>
              <a:t>paroxetine 40 mg tab</a:t>
            </a:r>
            <a:br/>
            <a:r>
              <a:rPr b="false" i="false" strike="noStrike" sz="1200" u="none">
                <a:solidFill>
                  <a:srgbClr val="FFFFFF"/>
                </a:solidFill>
                <a:latin typeface="Calibri"/>
              </a:rPr>
              <a:t>is zoloft better than paxil for anxiety</a:t>
            </a:r>
            <a:br/>
            <a:r>
              <a:rPr b="false" i="false" strike="noStrike" sz="1200" u="none">
                <a:solidFill>
                  <a:srgbClr val="FFFFFF"/>
                </a:solidFill>
                <a:latin typeface="Calibri"/>
              </a:rPr>
              <a:t>cheap generic paxil</a:t>
            </a:r>
            <a:br/>
            <a:r>
              <a:rPr b="false" i="false" strike="noStrike" sz="1200" u="none">
                <a:solidFill>
                  <a:srgbClr val="FFFFFF"/>
                </a:solidFill>
                <a:latin typeface="Calibri"/>
              </a:rPr>
              <a:t>Medical personnelrPare doing sales and marketing and pushing financial goals rather than [practicing] medicine.0M</a:t>
            </a:r>
            <a:br/>
            <a:r>
              <a:rPr b="false" i="false" strike="noStrike" sz="1200" u="none">
                <a:solidFill>
                  <a:srgbClr val="FFFFFF"/>
                </a:solidFill>
                <a:latin typeface="Calibri"/>
              </a:rPr>
              <a:t>how much does a prescription of paxil cost</a:t>
            </a:r>
            <a:br/>
            <a:r>
              <a:rPr b="false" i="false" strike="noStrike" sz="1200" u="none">
                <a:solidFill>
                  <a:srgbClr val="FFFFFF"/>
                </a:solidFill>
                <a:latin typeface="Calibri"/>
              </a:rPr>
              <a:t>does paxil cause weight gain or weight loss</a:t>
            </a:r>
            <a:br/>
            <a:r>
              <a:rPr b="false" i="false" strike="noStrike" sz="1200" u="none">
                <a:solidFill>
                  <a:srgbClr val="FFFFFF"/>
                </a:solidFill>
                <a:latin typeface="Calibri"/>
              </a:rPr>
              <a:t>10mg paxil reviews</a:t>
            </a:r>
            <a:br/>
            <a:r>
              <a:rPr b="false" i="false" strike="noStrike" sz="1200" u="none">
                <a:solidFill>
                  <a:srgbClr val="FFFFFF"/>
                </a:solidFill>
                <a:latin typeface="Calibri"/>
              </a:rPr>
              <a:t>Either way, coming of Prozac should be supervised by a medical professional.</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paxil online petition</a:t>
            </a:r>
            <a:br/>
            <a:r>
              <a:rPr b="false" i="false" strike="noStrike" sz="1200" u="none">
                <a:solidFill>
                  <a:srgbClr val="FFFFFF"/>
                </a:solidFill>
                <a:latin typeface="Calibri"/>
              </a:rPr>
              <a:t>where to buy paxil online</a:t>
            </a:r>
            <a:br/>
            <a:r>
              <a:rPr b="false" i="false" strike="noStrike" sz="1200" u="none">
                <a:solidFill>
                  <a:srgbClr val="FFFFFF"/>
                </a:solidFill>
                <a:latin typeface="Calibri"/>
              </a:rPr>
              <a:t>paxil cr 12.5 efectos secundarios</a:t>
            </a:r>
            <a:br/>
            <a:r>
              <a:rPr b="false" i="false" strike="noStrike" sz="1200" u="none">
                <a:solidFill>
                  <a:srgbClr val="FFFFFF"/>
                </a:solidFill>
                <a:latin typeface="Calibri"/>
              </a:rPr>
              <a:t>And we asked the Professor again, and Harris, commencing price song into English, so that their eye fixed on the of the First Lords song real comic song was like.</a:t>
            </a:r>
            <a:br/>
            <a:r>
              <a:rPr b="false" i="false" strike="noStrike" sz="1200" u="none">
                <a:solidFill>
                  <a:srgbClr val="FFFFFF"/>
                </a:solidFill>
                <a:latin typeface="Calibri"/>
              </a:rPr>
              <a:t>paxil weight gain reviews</a:t>
            </a:r>
            <a:br/>
            <a:r>
              <a:rPr b="false" i="false" strike="noStrike" sz="1200" u="none">
                <a:solidFill>
                  <a:srgbClr val="FFFFFF"/>
                </a:solidFill>
                <a:latin typeface="Calibri"/>
              </a:rPr>
              <a:t>You can manage your symptoms and they will keep returning</a:t>
            </a:r>
            <a:br/>
            <a:r>
              <a:rPr b="false" i="false" strike="noStrike" sz="1200" u="none">
                <a:solidFill>
                  <a:srgbClr val="FFFFFF"/>
                </a:solidFill>
                <a:latin typeface="Calibri"/>
              </a:rPr>
              <a:t>how to get paxil out of system</a:t>
            </a:r>
            <a:br/>
            <a:r>
              <a:rPr b="false" i="false" strike="noStrike" sz="1200" u="none">
                <a:solidFill>
                  <a:srgbClr val="FFFFFF"/>
                </a:solidFill>
                <a:latin typeface="Calibri"/>
              </a:rPr>
              <a:t>paxil dosage 50 mg</a:t>
            </a:r>
            <a:br/>
            <a:r>
              <a:rPr b="false" i="false" strike="noStrike" sz="1200" u="none">
                <a:solidFill>
                  <a:srgbClr val="FFFFFF"/>
                </a:solidFill>
                <a:latin typeface="Calibri"/>
              </a:rPr>
              <a:t>So, it will be 400 lamotrigine and 450 bupropion</a:t>
            </a:r>
            <a:br/>
            <a:r>
              <a:rPr b="false" i="false" strike="noStrike" sz="1200" u="none">
                <a:solidFill>
                  <a:srgbClr val="FFFFFF"/>
                </a:solidFill>
                <a:latin typeface="Calibri"/>
              </a:rPr>
              <a:t>paxil 20 mg get high</a:t>
            </a:r>
            <a:br/>
            <a:r>
              <a:rPr b="false" i="false" strike="noStrike" sz="1200" u="none">
                <a:solidFill>
                  <a:srgbClr val="FFFFFF"/>
                </a:solidFill>
                <a:latin typeface="Calibri"/>
              </a:rPr>
              <a:t>will 10mg of paxil cause weight gain</a:t>
            </a:r>
            <a:br/>
            <a:r>
              <a:rPr b="false" i="false" strike="noStrike" sz="1200" u="none">
                <a:solidFill>
                  <a:srgbClr val="FFFFFF"/>
                </a:solidFill>
                <a:latin typeface="Calibri"/>
              </a:rPr>
              <a:t>long term use of paroxetine</a:t>
            </a:r>
            <a:br/>
            <a:r>
              <a:rPr b="false" i="false" strike="noStrike" sz="1200" u="none">
                <a:solidFill>
                  <a:srgbClr val="FFFFFF"/>
                </a:solidFill>
                <a:latin typeface="Calibri"/>
              </a:rPr>
              <a:t>8 M shar5s, then you're in a more accurate picture of human diseases, said Rachel Pinder Trader 247 with high management fees2</a:t>
            </a:r>
            <a:br/>
            <a:r>
              <a:rPr b="false" i="false" strike="noStrike" sz="1200" u="none">
                <a:solidFill>
                  <a:srgbClr val="FFFFFF"/>
                </a:solidFill>
                <a:latin typeface="Calibri"/>
              </a:rPr>
              <a:t>paxil causing joint pain</a:t>
            </a:r>
            <a:br/>
            <a:r>
              <a:rPr b="false" i="false" strike="noStrike" sz="1200" u="none">
                <a:solidFill>
                  <a:srgbClr val="FFFFFF"/>
                </a:solidFill>
                <a:latin typeface="Calibri"/>
              </a:rPr>
              <a:t>buy paroxetine online uk</a:t>
            </a:r>
            <a:br/>
            <a:r>
              <a:rPr b="false" i="false" strike="noStrike" sz="1200" u="none">
                <a:solidFill>
                  <a:srgbClr val="FFFFFF"/>
                </a:solidFill>
                <a:latin typeface="Calibri"/>
              </a:rPr>
              <a:t>paroxetine hcl 20 mg high</a:t>
            </a:r>
            <a:br/>
            <a:r>
              <a:rPr b="false" i="false" strike="noStrike" sz="1200" u="none">
                <a:solidFill>
                  <a:srgbClr val="FFFFFF"/>
                </a:solidFill>
                <a:latin typeface="Calibri"/>
              </a:rPr>
              <a:t>Bloodpressure is the force of blood in your blood vessels</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medicamento paxil cr 25mg</a:t>
            </a:r>
            <a:br/>
            <a:r>
              <a:rPr b="false" i="false" strike="noStrike" sz="1200" u="none">
                <a:solidFill>
                  <a:srgbClr val="FFFFFF"/>
                </a:solidFill>
                <a:latin typeface="Calibri"/>
              </a:rPr>
              <a:t>Colloidal silicon dioxide, croscarmellose sodium, crospovidone, D&amp;C Red No</a:t>
            </a:r>
            <a:br/>
            <a:r>
              <a:rPr b="false" i="false" strike="noStrike" sz="1200" u="none">
                <a:solidFill>
                  <a:srgbClr val="FFFFFF"/>
                </a:solidFill>
                <a:latin typeface="Calibri"/>
              </a:rPr>
              <a:t>paroxetine hcl oral tablet 10mg</a:t>
            </a:r>
            <a:br/>
            <a:r>
              <a:rPr b="false" i="false" strike="noStrike" sz="1200" u="none">
                <a:solidFill>
                  <a:srgbClr val="FFFFFF"/>
                </a:solidFill>
                <a:latin typeface="Calibri"/>
              </a:rPr>
              <a:t>Der Kasten zeigt ein Beispiel fr die Berechnung (oben).</a:t>
            </a:r>
            <a:br/>
            <a:r>
              <a:rPr b="false" i="false" strike="noStrike" sz="1200" u="none">
                <a:solidFill>
                  <a:srgbClr val="FFFFFF"/>
                </a:solidFill>
                <a:latin typeface="Calibri"/>
              </a:rPr>
              <a:t>paxil cr dosage depression</a:t>
            </a:r>
            <a:br/>
            <a:r>
              <a:rPr b="false" i="false" strike="noStrike" sz="1200" u="none">
                <a:solidFill>
                  <a:srgbClr val="FFFFFF"/>
                </a:solidFill>
                <a:latin typeface="Calibri"/>
              </a:rPr>
              <a:t>paxil cr adderall xr</a:t>
            </a:r>
            <a:br/>
            <a:r>
              <a:rPr b="false" i="false" strike="noStrike" sz="1200" u="none">
                <a:solidFill>
                  <a:srgbClr val="FFFFFF"/>
                </a:solidFill>
                <a:latin typeface="Calibri"/>
              </a:rPr>
              <a:t>paxil dosage 60 mg</a:t>
            </a:r>
            <a:br/>
            <a:r>
              <a:rPr b="false" i="false" strike="noStrike" sz="1200" u="none">
                <a:solidFill>
                  <a:srgbClr val="FFFFFF"/>
                </a:solidFill>
                <a:latin typeface="Calibri"/>
              </a:rPr>
              <a:t>using paxil quit smoking</a:t>
            </a:r>
            <a:br/>
            <a:r>
              <a:rPr b="false" i="false" strike="noStrike" sz="1200" u="none">
                <a:solidFill>
                  <a:srgbClr val="FFFFFF"/>
                </a:solidFill>
                <a:latin typeface="Calibri"/>
              </a:rPr>
              <a:t>Only lasts 10 minutes and am never actually sick but it&amp;#39;s very unpleasant</a:t>
            </a:r>
            <a:br/>
            <a:r>
              <a:rPr b="false" i="false" strike="noStrike" sz="1200" u="none">
                <a:solidFill>
                  <a:srgbClr val="FFFFFF"/>
                </a:solidFill>
                <a:latin typeface="Calibri"/>
              </a:rPr>
              <a:t>paxil 25 mg extended release</a:t>
            </a:r>
            <a:br/>
            <a:r>
              <a:rPr b="false" i="false" strike="noStrike" sz="1200" u="none">
                <a:solidFill>
                  <a:srgbClr val="FFFFFF"/>
                </a:solidFill>
                <a:latin typeface="Calibri"/>
              </a:rPr>
              <a:t>paroxetine hcl 40 mg tablet</a:t>
            </a:r>
            <a:br/>
            <a:r>
              <a:rPr b="false" i="false" strike="noStrike" sz="1200" u="none">
                <a:solidFill>
                  <a:srgbClr val="FFFFFF"/>
                </a:solidFill>
                <a:latin typeface="Calibri"/>
              </a:rPr>
              <a:t>buy generic paxil</a:t>
            </a:r>
            <a:br/>
            <a:r>
              <a:rPr b="false" i="false" strike="noStrike" sz="1200" u="none">
                <a:solidFill>
                  <a:srgbClr val="FFFFFF"/>
                </a:solidFill>
                <a:latin typeface="Calibri"/>
              </a:rPr>
              <a:t>paxil 25 mg</a:t>
            </a:r>
            <a:br/>
            <a:r>
              <a:rPr b="false" i="false" strike="noStrike" sz="1200" u="none">
                <a:solidFill>
                  <a:srgbClr val="FFFFFF"/>
                </a:solidFill>
                <a:latin typeface="Calibri"/>
              </a:rPr>
              <a:t>buy paxil online</a:t>
            </a:r>
            <a:br/>
            <a:r>
              <a:rPr b="false" i="false" strike="noStrike" sz="1200" u="none">
                <a:solidFill>
                  <a:srgbClr val="FFFFFF"/>
                </a:solidFill>
                <a:latin typeface="Calibri"/>
              </a:rPr>
              <a:t>The fact that I&amp;rsquo;ve not needed surgery for several years now has been great</a:t>
            </a:r>
            <a:br/>
            <a:r>
              <a:rPr b="false" i="false" strike="noStrike" sz="1200" u="none">
                <a:solidFill>
                  <a:srgbClr val="FFFFFF"/>
                </a:solidFill>
                <a:latin typeface="Calibri"/>
              </a:rPr>
              <a:t>paroxetine hcl high</a:t>
            </a:r>
            <a:br/>
            <a:r>
              <a:rPr b="false" i="false" strike="noStrike" sz="1200" u="none">
                <a:solidFill>
                  <a:srgbClr val="FFFFFF"/>
                </a:solidFill>
                <a:latin typeface="Calibri"/>
              </a:rPr>
              <a:t>Pendant la th&amp;eacute;rapie, vous devriez &amp;eacute;viter la vaccination; votre m&amp;eacute;decin prendra alors d&amp;rsquo;autres mesures ad&amp;eacute;quates</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paxil canada</a:t>
            </a:r>
            <a:br/>
            <a:r>
              <a:rPr b="false" i="false" strike="noStrike" sz="1200" u="none">
                <a:solidFill>
                  <a:srgbClr val="FFFFFF"/>
                </a:solidFill>
                <a:latin typeface="Calibri"/>
              </a:rPr>
              <a:t>is 100mg enough to even start pushing me out of the black hole I've submerged into?</a:t>
            </a:r>
            <a:br/>
            <a:r>
              <a:rPr b="false" i="false" strike="noStrike" sz="1200" u="none">
                <a:solidFill>
                  <a:srgbClr val="FFFFFF"/>
                </a:solidFill>
                <a:latin typeface="Calibri"/>
              </a:rPr>
              <a:t>paxil 25 mg indicaciones</a:t>
            </a:r>
            <a:br/>
            <a:r>
              <a:rPr b="false" i="false" strike="noStrike" sz="1200" u="none">
                <a:solidFill>
                  <a:srgbClr val="FFFFFF"/>
                </a:solidFill>
                <a:latin typeface="Calibri"/>
              </a:rPr>
              <a:t>La terbinafina no estecomendada en pacientes que presenten o hayan presentado en el pasado problemas hepcos.</a:t>
            </a:r>
            <a:br/>
            <a:r>
              <a:rPr b="false" i="false" strike="noStrike" sz="1200" u="none">
                <a:solidFill>
                  <a:srgbClr val="FFFFFF"/>
                </a:solidFill>
                <a:latin typeface="Calibri"/>
              </a:rPr>
              <a:t>paxil for zoloft for anxiety</a:t>
            </a:r>
            <a:br/>
            <a:r>
              <a:rPr b="false" i="false" strike="noStrike" sz="1200" u="none">
                <a:solidFill>
                  <a:srgbClr val="FFFFFF"/>
                </a:solidFill>
                <a:latin typeface="Calibri"/>
              </a:rPr>
              <a:t>paxil cr 25mg engorda</a:t>
            </a:r>
            <a:br/>
            <a:r>
              <a:rPr b="false" i="false" strike="noStrike" sz="1200" u="none">
                <a:solidFill>
                  <a:srgbClr val="FFFFFF"/>
                </a:solidFill>
                <a:latin typeface="Calibri"/>
              </a:rPr>
              <a:t>generic paxil blue pill</a:t>
            </a:r>
            <a:br/>
            <a:r>
              <a:rPr b="false" i="false" strike="noStrike" sz="1200" u="none">
                <a:solidFill>
                  <a:srgbClr val="FFFFFF"/>
                </a:solidFill>
                <a:latin typeface="Calibri"/>
              </a:rPr>
              <a:t>These conclusions were established with the help of clinical studies about Zoloft&amp;rsquo;s effectiveness</a:t>
            </a:r>
            <a:br/>
            <a:r>
              <a:rPr b="false" i="false" strike="noStrike" sz="1200" u="none">
                <a:solidFill>
                  <a:srgbClr val="FFFFFF"/>
                </a:solidFill>
                <a:latin typeface="Calibri"/>
              </a:rPr>
              <a:t>paxil excessive tiredness</a:t>
            </a:r>
            <a:br/>
            <a:r>
              <a:rPr b="false" i="false" strike="noStrike" sz="1200" u="none">
                <a:solidFill>
                  <a:srgbClr val="FFFFFF"/>
                </a:solidFill>
                <a:latin typeface="Calibri"/>
              </a:rPr>
              <a:t>If it really is the show&amp;rsquo;s on-again-off-again villainess Georgina, does that meanMichele Trachtenbergis now going to narrate the series? No, says Savage</a:t>
            </a:r>
            <a:br/>
            <a:r>
              <a:rPr b="false" i="false" strike="noStrike" sz="1200" u="none">
                <a:solidFill>
                  <a:srgbClr val="FFFFFF"/>
                </a:solidFill>
                <a:latin typeface="Calibri"/>
              </a:rPr>
              <a:t>afbouwen paroxetine van 20 naar 10 mg</a:t>
            </a:r>
            <a:br/>
            <a:r>
              <a:rPr b="false" i="false" strike="noStrike" sz="1200" u="none">
                <a:solidFill>
                  <a:srgbClr val="FFFFFF"/>
                </a:solidFill>
                <a:latin typeface="Calibri"/>
              </a:rPr>
              <a:t>buy paroxetine 20mg</a:t>
            </a:r>
            <a:br/>
            <a:r>
              <a:rPr b="false" i="false" strike="noStrike" sz="1200" u="none">
                <a:solidFill>
                  <a:srgbClr val="FFFFFF"/>
                </a:solidFill>
                <a:latin typeface="Calibri"/>
              </a:rPr>
              <a:t>taking 60 mg paxil</a:t>
            </a:r>
            <a:br/>
            <a:r>
              <a:rPr b="false" i="false" strike="noStrike" sz="1200" u="none">
                <a:solidFill>
                  <a:srgbClr val="FFFFFF"/>
                </a:solidFill>
                <a:latin typeface="Calibri"/>
              </a:rPr>
              <a:t>Sometimes it can be prescribed preventatively if you experience symptoms on a regular basis</a:t>
            </a:r>
            <a:br/>
            <a:r>
              <a:rPr b="false" i="false" strike="noStrike" sz="1200" u="none">
                <a:solidFill>
                  <a:srgbClr val="FFFFFF"/>
                </a:solidFill>
                <a:latin typeface="Calibri"/>
              </a:rPr>
              <a:t>can you take 60 mg paxil</a:t>
            </a:r>
            <a:br/>
            <a:r>
              <a:rPr b="false" i="false" strike="noStrike" sz="1200" u="none">
                <a:solidFill>
                  <a:srgbClr val="FFFFFF"/>
                </a:solidFill>
                <a:latin typeface="Calibri"/>
              </a:rPr>
              <a:t>paxil price in pakistan</a:t>
            </a:r>
            <a:br/>
            <a:r>
              <a:rPr b="false" i="false" strike="noStrike" sz="1200" u="none">
                <a:solidFill>
                  <a:srgbClr val="FFFFFF"/>
                </a:solidFill>
                <a:latin typeface="Calibri"/>
              </a:rPr>
              <a:t>paroxetine 30 mg information</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paxil 5 mg weight gain</a:t>
            </a:r>
            <a:br/>
            <a:r>
              <a:rPr b="false" i="false" strike="noStrike" sz="1200" u="none">
                <a:solidFill>
                  <a:srgbClr val="FFFFFF"/>
                </a:solidFill>
                <a:latin typeface="Calibri"/>
              </a:rPr>
              <a:t>paxil price canada</a:t>
            </a:r>
            <a:br/>
            <a:r>
              <a:rPr b="false" i="false" strike="noStrike" sz="1200" u="none">
                <a:solidFill>
                  <a:srgbClr val="FFFFFF"/>
                </a:solidFill>
                <a:latin typeface="Calibri"/>
              </a:rPr>
              <a:t>use of paroxetine hydrochloride</a:t>
            </a:r>
            <a:br/>
            <a:r>
              <a:rPr b="false" i="false" strike="noStrike" sz="1200" u="none">
                <a:solidFill>
                  <a:srgbClr val="FFFFFF"/>
                </a:solidFill>
                <a:latin typeface="Calibri"/>
              </a:rPr>
              <a:t>where can i buy paxil online</a:t>
            </a:r>
            <a:br/>
            <a:r>
              <a:rPr b="false" i="false" strike="noStrike" sz="1200" u="none">
                <a:solidFill>
                  <a:srgbClr val="FFFFFF"/>
                </a:solidFill>
                <a:latin typeface="Calibri"/>
              </a:rPr>
              <a:t>generic paxil for sale</a:t>
            </a:r>
            <a:br/>
            <a:r>
              <a:rPr b="false" i="false" strike="noStrike" sz="1200" u="none">
                <a:solidFill>
                  <a:srgbClr val="FFFFFF"/>
                </a:solidFill>
                <a:latin typeface="Calibri"/>
              </a:rPr>
              <a:t>dangers of prozac zoloft paxil</a:t>
            </a:r>
            <a:br/>
            <a:r>
              <a:rPr b="false" i="false" strike="noStrike" sz="1200" u="none">
                <a:solidFill>
                  <a:srgbClr val="FFFFFF"/>
                </a:solidFill>
                <a:latin typeface="Calibri"/>
              </a:rPr>
              <a:t>It is helpful to know that not every bump is a bug</a:t>
            </a:r>
            <a:br/>
            <a:r>
              <a:rPr b="false" i="false" strike="noStrike" sz="1200" u="none">
                <a:solidFill>
                  <a:srgbClr val="FFFFFF"/>
                </a:solidFill>
                <a:latin typeface="Calibri"/>
              </a:rPr>
              <a:t>paxil cr 25mg encontrar</a:t>
            </a:r>
            <a:br/>
            <a:r>
              <a:rPr b="false" i="false" strike="noStrike" sz="1200" u="none">
                <a:solidFill>
                  <a:srgbClr val="FFFFFF"/>
                </a:solidFill>
                <a:latin typeface="Calibri"/>
              </a:rPr>
              <a:t>Before the Justice   Department&amp;rsquo;s recent series of investigations, &amp;ldquo;we all thought we knew   where the lines were at FDA, and they had become more flexible.&amp;rdquo;</a:t>
            </a:r>
            <a:br/>
            <a:r>
              <a:rPr b="false" i="false" strike="noStrike" sz="1200" u="none">
                <a:solidFill>
                  <a:srgbClr val="FFFFFF"/>
                </a:solidFill>
                <a:latin typeface="Calibri"/>
              </a:rPr>
              <a:t>10mg paxil for anxiety</a:t>
            </a:r>
            <a:br/>
            <a:r>
              <a:rPr b="false" i="false" strike="noStrike" sz="1200" u="none">
                <a:solidFill>
                  <a:srgbClr val="FFFFFF"/>
                </a:solidFill>
                <a:latin typeface="Calibri"/>
              </a:rPr>
              <a:t>60 mg paxil day</a:t>
            </a:r>
            <a:br/>
            <a:r>
              <a:rPr b="false" i="false" strike="noStrike" sz="1200" u="none">
                <a:solidFill>
                  <a:srgbClr val="FFFFFF"/>
                </a:solidFill>
                <a:latin typeface="Calibri"/>
              </a:rPr>
              <a:t>As a result, fast growing cells needed for other vital processes may  be affected</a:t>
            </a:r>
            <a:br/>
            <a:r>
              <a:rPr b="false" i="false" strike="noStrike" sz="1200" u="none">
                <a:solidFill>
                  <a:srgbClr val="FFFFFF"/>
                </a:solidFill>
                <a:latin typeface="Calibri"/>
              </a:rPr>
              <a:t>paxil cr generic available</a:t>
            </a:r>
            <a:br/>
            <a:r>
              <a:rPr b="false" i="false" strike="noStrike" sz="1200" u="none">
                <a:solidFill>
                  <a:srgbClr val="FFFFFF"/>
                </a:solidFill>
                <a:latin typeface="Calibri"/>
              </a:rPr>
              <a:t>paroxetine hcl 40 mg pictures</a:t>
            </a:r>
            <a:br/>
            <a:r>
              <a:rPr b="false" i="false" strike="noStrike" sz="1200" u="none">
                <a:solidFill>
                  <a:srgbClr val="FFFFFF"/>
                </a:solidFill>
                <a:latin typeface="Calibri"/>
              </a:rPr>
              <a:t>paxil xr</a:t>
            </a:r>
            <a:br/>
            <a:r>
              <a:rPr b="false" i="false" strike="noStrike" sz="1200" u="none">
                <a:solidFill>
                  <a:srgbClr val="FFFFFF"/>
                </a:solidFill>
                <a:latin typeface="Calibri"/>
              </a:rPr>
              <a:t>So, you wouldn&amp;#039;t go to a psychiatrist when you have the flu..</a:t>
            </a:r>
            <a:br/>
            <a:r>
              <a:rPr b="false" i="false" strike="noStrike" sz="1200" u="none">
                <a:solidFill>
                  <a:srgbClr val="FFFFFF"/>
                </a:solidFill>
                <a:latin typeface="Calibri"/>
              </a:rPr>
              <a:t>why is it so hard to get off paxil</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 study was conducted in pediatric patients (3 to 17 years old) with inadequately controlled partial seizures in which Trileptal was added to existing AED therapy (up to two concomitant AEDs)</a:t>
            </a:r>
            <a:br/>
            <a:r>
              <a:rPr b="false" i="false" strike="noStrike" sz="1200" u="none">
                <a:solidFill>
                  <a:srgbClr val="FFFFFF"/>
                </a:solidFill>
                <a:latin typeface="Calibri"/>
              </a:rPr>
              <a:t>effects of long term use of paroxetine</a:t>
            </a:r>
            <a:br/>
            <a:r>
              <a:rPr b="false" i="false" strike="noStrike" sz="1200" u="none">
                <a:solidFill>
                  <a:srgbClr val="FFFFFF"/>
                </a:solidFill>
                <a:latin typeface="Calibri"/>
              </a:rPr>
              <a:t>paxil yahoo</a:t>
            </a:r>
            <a:br/>
            <a:r>
              <a:rPr b="false" i="false" strike="noStrike" sz="1200" u="none">
                <a:solidFill>
                  <a:srgbClr val="FFFFFF"/>
                </a:solidFill>
                <a:latin typeface="Calibri"/>
              </a:rPr>
              <a:t>paxil price in india</a:t>
            </a:r>
            <a:br/>
            <a:r>
              <a:rPr b="false" i="false" strike="noStrike" sz="1200" u="none">
                <a:solidFill>
                  <a:srgbClr val="FFFFFF"/>
                </a:solidFill>
                <a:latin typeface="Calibri"/>
              </a:rPr>
              <a:t>paxil cr 25 mg precio</a:t>
            </a:r>
            <a:br/>
            <a:r>
              <a:rPr b="false" i="false" strike="noStrike" sz="1200" u="none">
                <a:solidFill>
                  <a:srgbClr val="FFFFFF"/>
                </a:solidFill>
                <a:latin typeface="Calibri"/>
              </a:rPr>
              <a:t>Coupon, rebate, discount card are available to buy otc adapalene and Differin.</a:t>
            </a:r>
            <a:br/>
            <a:r>
              <a:rPr b="false" i="false" strike="noStrike" sz="1200" u="none">
                <a:solidFill>
                  <a:srgbClr val="FFFFFF"/>
                </a:solidFill>
                <a:latin typeface="Calibri"/>
              </a:rPr>
              <a:t>generic paxil cr depression</a:t>
            </a:r>
            <a:br/>
            <a:r>
              <a:rPr b="false" i="false" strike="noStrike" sz="1200" u="none">
                <a:solidFill>
                  <a:srgbClr val="FFFFFF"/>
                </a:solidFill>
                <a:latin typeface="Calibri"/>
              </a:rPr>
              <a:t>paxil yahoo answer</a:t>
            </a:r>
            <a:br/>
            <a:r>
              <a:rPr b="false" i="false" strike="noStrike" sz="1200" u="none">
                <a:solidFill>
                  <a:srgbClr val="FFFFFF"/>
                </a:solidFill>
                <a:latin typeface="Calibri"/>
              </a:rPr>
              <a:t>paxil cr 25mg - bula</a:t>
            </a:r>
            <a:br/>
            <a:r>
              <a:rPr b="false" i="false" strike="noStrike" sz="1200" u="none">
                <a:solidFill>
                  <a:srgbClr val="FFFFFF"/>
                </a:solidFill>
                <a:latin typeface="Calibri"/>
              </a:rPr>
              <a:t>According to these patients almost EVERY person of all age ranges seem to have gotten a good bit of positive results from the medications alone including crown AND frontal regrowth</a:t>
            </a:r>
            <a:br/>
            <a:r>
              <a:rPr b="false" i="false" strike="noStrike" sz="1200" u="none">
                <a:solidFill>
                  <a:srgbClr val="FFFFFF"/>
                </a:solidFill>
                <a:latin typeface="Calibri"/>
              </a:rPr>
              <a:t>paxil online</a:t>
            </a:r>
            <a:br/>
            <a:r>
              <a:rPr b="false" i="false" strike="noStrike" sz="1200" u="none">
                <a:solidFill>
                  <a:srgbClr val="FFFFFF"/>
                </a:solidFill>
                <a:latin typeface="Calibri"/>
              </a:rPr>
              <a:t>Common side effects of Isotretinoin include headaches, join pain, dry skin, dry lips, and sun sensitivity</a:t>
            </a:r>
            <a:br/>
            <a:r>
              <a:rPr b="false" i="false" strike="noStrike" sz="1200" u="none">
                <a:solidFill>
                  <a:srgbClr val="FFFFFF"/>
                </a:solidFill>
                <a:latin typeface="Calibri"/>
              </a:rPr>
              <a:t>where can i buy paroxetine online</a:t>
            </a:r>
            <a:br/>
            <a:r>
              <a:rPr b="false" i="false" strike="noStrike" sz="1200" u="none">
                <a:solidFill>
                  <a:srgbClr val="FFFFFF"/>
                </a:solidFill>
                <a:latin typeface="Calibri"/>
              </a:rPr>
              <a:t>It is important to continue taking Lisinopril 30mg even if you feel well</a:t>
            </a:r>
            <a:br/>
            <a:r>
              <a:rPr b="false" i="false" strike="noStrike" sz="1200" u="none">
                <a:solidFill>
                  <a:srgbClr val="FFFFFF"/>
                </a:solidFill>
                <a:latin typeface="Calibri"/>
              </a:rPr>
              <a:t>paroxetine 30 mg picture</a:t>
            </a:r>
            <a:br/>
            <a:r>
              <a:rPr b="false" i="false" strike="noStrike" sz="1200" u="none">
                <a:solidFill>
                  <a:srgbClr val="FFFFFF"/>
                </a:solidFill>
                <a:latin typeface="Calibri"/>
              </a:rPr>
              <a:t>There arethree types ofcontraceptive injections in the UK: Depo-Provera, which lasts for 12 weeks,Sayana Press, which lasts for 13 weeks, andNoristerat, which lasts for eight weeks</a:t>
            </a:r>
            <a:br/>
            <a:r>
              <a:rPr b="false" i="false" strike="noStrike" sz="1200" u="none">
                <a:solidFill>
                  <a:srgbClr val="FFFFFF"/>
                </a:solidFill>
                <a:latin typeface="Calibri"/>
              </a:rPr>
              <a:t>cheap order paxil</a:t>
            </a:r>
            <a:b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Calls to the helpline are free, 0808 800 6000, lines are open again tomorrow at 9am - 5pm.</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2015-12-20T01:17:01+04:00</dcterms:created>
  <dcterms:modified xsi:type="dcterms:W3CDTF">2015-12-20T01:17:01+04:00</dcterms:modified>
  <dc:title>Paxil 25 Mg Para Que Sirve - How Long To Get Paxil Out Of System</dc:title>
  <dc:description>Paxil zoloft transition, paxil 60 mg dose, paroxetine hcl 30 mg tablet, buy paxil no prescription, get paxil, paxil online petition, use of paroxetine hydrochloride</dc:description>
  <dc:subject>Paxil 25 Mg Para Que Sirve - How Long To Get Paxil Out Of System</dc:subject>
  <cp:keywords>how to wean off paxil 30 mg, para que sirve el medicamento paxil cr 25 mg, paxil headaches nausea, paroxetine 40 mg tab, paxil 20 mg get high, paxil causing joint pain, using paxil quit smoking, paroxetine 30 mg information, use of paroxetine hydrochloride, 60 mg paxil day</cp:keywords>
  <cp:category/>
</cp:coreProperties>
</file>