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8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8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8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8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8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8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8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9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9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92.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9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Paxil 30 Mg Uses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buy online no prescription</a:t>
            </a:r>
            <a:br/>
            <a:r>
              <a:rPr b="false" i="false" strike="noStrike" sz="1200" u="none">
                <a:solidFill>
                  <a:srgbClr val="FFFFFF"/>
                </a:solidFill>
                <a:latin typeface="Calibri"/>
              </a:rPr>
              <a:t>how long to get off paxil</a:t>
            </a:r>
            <a:br/>
            <a:r>
              <a:rPr b="false" i="false" strike="noStrike" sz="1200" u="none">
                <a:solidFill>
                  <a:srgbClr val="FFFFFF"/>
                </a:solidFill>
                <a:latin typeface="Calibri"/>
              </a:rPr>
              <a:t>During heart failure these compensatory mechanisms are required even during periods of mild stress, or even at rest, and exercise tolerance is diminished</a:t>
            </a:r>
            <a:br/>
            <a:r>
              <a:rPr b="false" i="false" strike="noStrike" sz="1200" u="none">
                <a:solidFill>
                  <a:srgbClr val="FFFFFF"/>
                </a:solidFill>
                <a:latin typeface="Calibri"/>
              </a:rPr>
              <a:t>there generic paxil cr</a:t>
            </a:r>
            <a:br/>
            <a:r>
              <a:rPr b="false" i="false" strike="noStrike" sz="1200" u="none">
                <a:solidFill>
                  <a:srgbClr val="FFFFFF"/>
                </a:solidFill>
                <a:latin typeface="Calibri"/>
              </a:rPr>
              <a:t>The following information includes only the average doses of adapalene and benzoyl peroxide</a:t>
            </a:r>
            <a:br/>
            <a:r>
              <a:rPr b="false" i="false" strike="noStrike" sz="1200" u="none">
                <a:solidFill>
                  <a:srgbClr val="FFFFFF"/>
                </a:solidFill>
                <a:latin typeface="Calibri"/>
              </a:rPr>
              <a:t>does paxil help you quit smoking</a:t>
            </a:r>
            <a:br/>
            <a:r>
              <a:rPr b="false" i="false" strike="noStrike" sz="1200" u="none">
                <a:solidFill>
                  <a:srgbClr val="FFFFFF"/>
                </a:solidFill>
                <a:latin typeface="Calibri"/>
              </a:rPr>
              <a:t>paxil prescription online</a:t>
            </a:r>
            <a:br/>
            <a:r>
              <a:rPr b="false" i="false" strike="noStrike" sz="1200" u="none">
                <a:solidFill>
                  <a:srgbClr val="FFFFFF"/>
                </a:solidFill>
                <a:latin typeface="Calibri"/>
              </a:rPr>
              <a:t>will paxil make you tired</a:t>
            </a:r>
            <a:br/>
            <a:r>
              <a:rPr b="false" i="false" strike="noStrike" sz="1200" u="none">
                <a:solidFill>
                  <a:srgbClr val="FFFFFF"/>
                </a:solidFill>
                <a:latin typeface="Calibri"/>
              </a:rPr>
              <a:t>paroxetine hydrochloride get you high</a:t>
            </a:r>
            <a:br/>
            <a:r>
              <a:rPr b="false" i="false" strike="noStrike" sz="1200" u="none">
                <a:solidFill>
                  <a:srgbClr val="FFFFFF"/>
                </a:solidFill>
                <a:latin typeface="Calibri"/>
              </a:rPr>
              <a:t>He has been on Alprazolam for over two years and now I truley believe "it" is causing his problems.</a:t>
            </a:r>
            <a:br/>
            <a:r>
              <a:rPr b="false" i="false" strike="noStrike" sz="1200" u="none">
                <a:solidFill>
                  <a:srgbClr val="FFFFFF"/>
                </a:solidFill>
                <a:latin typeface="Calibri"/>
              </a:rPr>
              <a:t>paxil headaches</a:t>
            </a:r>
            <a:br/>
            <a:r>
              <a:rPr b="false" i="false" strike="noStrike" sz="1200" u="none">
                <a:solidFill>
                  <a:srgbClr val="FFFFFF"/>
                </a:solidFill>
                <a:latin typeface="Calibri"/>
              </a:rPr>
              <a:t>paxil 20 mg 28 tablet fiyat俚zoloft or paxil for prozac</a:t>
            </a:r>
            <a:br/>
            <a:r>
              <a:rPr b="false" i="false" strike="noStrike" sz="1200" u="none">
                <a:solidFill>
                  <a:srgbClr val="FFFFFF"/>
                </a:solidFill>
                <a:latin typeface="Calibri"/>
              </a:rPr>
              <a:t>Eventually (I mean 6 weeks) it went away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paroxetine high dosage</a:t>
            </a:r>
            <a:br/>
            <a:r>
              <a:rPr b="false" i="false" strike="noStrike" sz="1200" u="none">
                <a:solidFill>
                  <a:srgbClr val="FFFFFF"/>
                </a:solidFill>
                <a:latin typeface="Calibri"/>
              </a:rPr>
              <a:t>paroxetine 10mg</a:t>
            </a:r>
            <a:br/>
            <a:r>
              <a:rPr b="false" i="false" strike="noStrike" sz="1200" u="none">
                <a:solidFill>
                  <a:srgbClr val="FFFFFF"/>
                </a:solidFill>
                <a:latin typeface="Calibri"/>
              </a:rPr>
              <a:t>efectos secundarios de paxil cr 25 mg</a:t>
            </a:r>
            <a:br/>
            <a:r>
              <a:rPr b="false" i="false" strike="noStrike" sz="1200" u="none">
                <a:solidFill>
                  <a:srgbClr val="FFFFFF"/>
                </a:solidFill>
                <a:latin typeface="Calibri"/>
              </a:rPr>
              <a:t>paxil 40 mg tablet</a:t>
            </a:r>
            <a:br/>
            <a:r>
              <a:rPr b="false" i="false" strike="noStrike" sz="1200" u="none">
                <a:solidFill>
                  <a:srgbClr val="FFFFFF"/>
                </a:solidFill>
                <a:latin typeface="Calibri"/>
              </a:rPr>
              <a:t>paxil price costco</a:t>
            </a:r>
            <a:br/>
            <a:r>
              <a:rPr b="false" i="false" strike="noStrike" sz="1200" u="none">
                <a:solidFill>
                  <a:srgbClr val="FFFFFF"/>
                </a:solidFill>
                <a:latin typeface="Calibri"/>
              </a:rPr>
              <a:t>paxil cr half life</a:t>
            </a:r>
            <a:br/>
            <a:r>
              <a:rPr b="false" i="false" strike="noStrike" sz="1200" u="none">
                <a:solidFill>
                  <a:srgbClr val="FFFFFF"/>
                </a:solidFill>
                <a:latin typeface="Calibri"/>
              </a:rPr>
              <a:t>paroxetine 10mg review</a:t>
            </a:r>
            <a:br/>
            <a:r>
              <a:rPr b="false" i="false" strike="noStrike" sz="1200" u="none">
                <a:solidFill>
                  <a:srgbClr val="FFFFFF"/>
                </a:solidFill>
                <a:latin typeface="Calibri"/>
              </a:rPr>
              <a:t>This drug can cause a reaction in some people while it is being given or within a few hours afterward, which can sometimes be severe</a:t>
            </a:r>
            <a:br/>
            <a:r>
              <a:rPr b="false" i="false" strike="noStrike" sz="1200" u="none">
                <a:solidFill>
                  <a:srgbClr val="FFFFFF"/>
                </a:solidFill>
                <a:latin typeface="Calibri"/>
              </a:rPr>
              <a:t>paxil cr generic name</a:t>
            </a:r>
            <a:br/>
            <a:r>
              <a:rPr b="false" i="false" strike="noStrike" sz="1200" u="none">
                <a:solidFill>
                  <a:srgbClr val="FFFFFF"/>
                </a:solidFill>
                <a:latin typeface="Calibri"/>
              </a:rPr>
              <a:t>Please, don&amp;rsquo;t think that you can&amp;rsquo;t overdose on Xanax</a:t>
            </a:r>
            <a:br/>
            <a:r>
              <a:rPr b="false" i="false" strike="noStrike" sz="1200" u="none">
                <a:solidFill>
                  <a:srgbClr val="FFFFFF"/>
                </a:solidFill>
                <a:latin typeface="Calibri"/>
              </a:rPr>
              <a:t>can you use paroxetine to get high</a:t>
            </a:r>
            <a:br/>
            <a:r>
              <a:rPr b="false" i="false" strike="noStrike" sz="1200" u="none">
                <a:solidFill>
                  <a:srgbClr val="FFFFFF"/>
                </a:solidFill>
                <a:latin typeface="Calibri"/>
              </a:rPr>
              <a:t>Hair abuses - Too much treatments to hair such as coloring, perming, bleaching, corn rows, and usage of curling irons can wear out and eventually kill the hair</a:t>
            </a:r>
            <a:br/>
            <a:r>
              <a:rPr b="false" i="false" strike="noStrike" sz="1200" u="none">
                <a:solidFill>
                  <a:srgbClr val="FFFFFF"/>
                </a:solidFill>
                <a:latin typeface="Calibri"/>
              </a:rPr>
              <a:t>paxil cr 25mg efeitos colaterais</a:t>
            </a:r>
            <a:br/>
            <a:r>
              <a:rPr b="false" i="false" strike="noStrike" sz="1200" u="none">
                <a:solidFill>
                  <a:srgbClr val="FFFFFF"/>
                </a:solidFill>
                <a:latin typeface="Calibri"/>
              </a:rPr>
              <a:t>As reported in Postgraduate Medicine, more than 80 percent of patients hospitalized with serious complications of NSAIDs never notice any warning signs.</a:t>
            </a:r>
            <a:br/>
            <a:r>
              <a:rPr b="false" i="false" strike="noStrike" sz="1200" u="none">
                <a:solidFill>
                  <a:srgbClr val="FFFFFF"/>
                </a:solidFill>
                <a:latin typeface="Calibri"/>
              </a:rPr>
              <a:t>will being tired from paxil go away</a:t>
            </a:r>
            <a:br/>
            <a:r>
              <a:rPr b="false" i="false" strike="noStrike" sz="1200" u="none">
                <a:solidFill>
                  <a:srgbClr val="FFFFFF"/>
                </a:solidFill>
                <a:latin typeface="Calibri"/>
              </a:rPr>
              <a:t>paxil 25 mg para sirve</a:t>
            </a:r>
            <a:br/>
            <a:r>
              <a:rPr b="false" i="false" strike="noStrike" sz="1200" u="none">
                <a:solidFill>
                  <a:srgbClr val="FFFFFF"/>
                </a:solidFill>
                <a:latin typeface="Calibri"/>
              </a:rPr>
              <a:t>Don&amp;#039;t get me wrong, I was on it for years and it did wonders for me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cr 25 mg engorda</a:t>
            </a:r>
            <a:br/>
            <a:r>
              <a:rPr b="false" i="false" strike="noStrike" sz="1200" u="none">
                <a:solidFill>
                  <a:srgbClr val="FFFFFF"/>
                </a:solidFill>
                <a:latin typeface="Calibri"/>
              </a:rPr>
              <a:t>A Food and Drug Administration (FDA) official responsible for evaluating adverse drug effects during the approval process of Prozac repeatedly warned that the drug could have this effect.</a:t>
            </a:r>
            <a:br/>
            <a:r>
              <a:rPr b="false" i="false" strike="noStrike" sz="1200" u="none">
                <a:solidFill>
                  <a:srgbClr val="FFFFFF"/>
                </a:solidFill>
                <a:latin typeface="Calibri"/>
              </a:rPr>
              <a:t>generic paxil price</a:t>
            </a:r>
            <a:br/>
            <a:r>
              <a:rPr b="false" i="false" strike="noStrike" sz="1200" u="none">
                <a:solidFill>
                  <a:srgbClr val="FFFFFF"/>
                </a:solidFill>
                <a:latin typeface="Calibri"/>
              </a:rPr>
              <a:t>My texture is getting better, i have very smooth skin on my forehead, my cheeks, my red marks are slowly fading</a:t>
            </a:r>
            <a:br/>
            <a:r>
              <a:rPr b="false" i="false" strike="noStrike" sz="1200" u="none">
                <a:solidFill>
                  <a:srgbClr val="FFFFFF"/>
                </a:solidFill>
                <a:latin typeface="Calibri"/>
              </a:rPr>
              <a:t>paroxetine 40 mg en espanol</a:t>
            </a:r>
            <a:br/>
            <a:r>
              <a:rPr b="false" i="false" strike="noStrike" sz="1200" u="none">
                <a:solidFill>
                  <a:srgbClr val="FFFFFF"/>
                </a:solidFill>
                <a:latin typeface="Calibri"/>
              </a:rPr>
              <a:t>Skin rash may be a sign of a more serious reaction to ciprofloxacin tablets.</a:t>
            </a:r>
            <a:br/>
            <a:r>
              <a:rPr b="false" i="false" strike="noStrike" sz="1200" u="none">
                <a:solidFill>
                  <a:srgbClr val="FFFFFF"/>
                </a:solidFill>
                <a:latin typeface="Calibri"/>
              </a:rPr>
              <a:t>does paxil cause headaches</a:t>
            </a:r>
            <a:br/>
            <a:r>
              <a:rPr b="false" i="false" strike="noStrike" sz="1200" u="none">
                <a:solidFill>
                  <a:srgbClr val="FFFFFF"/>
                </a:solidFill>
                <a:latin typeface="Calibri"/>
              </a:rPr>
              <a:t>paxil prices usa</a:t>
            </a:r>
            <a:br/>
            <a:r>
              <a:rPr b="false" i="false" strike="noStrike" sz="1200" u="none">
                <a:solidFill>
                  <a:srgbClr val="FFFFFF"/>
                </a:solidFill>
                <a:latin typeface="Calibri"/>
              </a:rPr>
              <a:t>paxil or zoloft</a:t>
            </a:r>
            <a:br/>
            <a:r>
              <a:rPr b="false" i="false" strike="noStrike" sz="1200" u="none">
                <a:solidFill>
                  <a:srgbClr val="FFFFFF"/>
                </a:solidFill>
                <a:latin typeface="Calibri"/>
              </a:rPr>
              <a:t>how long does it take for paxil cr to get out of your system</a:t>
            </a:r>
            <a:br/>
            <a:r>
              <a:rPr b="false" i="false" strike="noStrike" sz="1200" u="none">
                <a:solidFill>
                  <a:srgbClr val="FFFFFF"/>
                </a:solidFill>
                <a:latin typeface="Calibri"/>
              </a:rPr>
              <a:t>The purpose of these visits is to assess the state of your health and lupus disease activity by means of a complete physical examination and blood tests.</a:t>
            </a:r>
            <a:br/>
            <a:r>
              <a:rPr b="false" i="false" strike="noStrike" sz="1200" u="none">
                <a:solidFill>
                  <a:srgbClr val="FFFFFF"/>
                </a:solidFill>
                <a:latin typeface="Calibri"/>
              </a:rPr>
              <a:t>paroxetine hcl 20 mg for premature ejaculation</a:t>
            </a:r>
            <a:br/>
            <a:r>
              <a:rPr b="false" i="false" strike="noStrike" sz="1200" u="none">
                <a:solidFill>
                  <a:srgbClr val="FFFFFF"/>
                </a:solidFill>
                <a:latin typeface="Calibri"/>
              </a:rPr>
              <a:t>paxil cost generic</a:t>
            </a:r>
            <a:br/>
            <a:r>
              <a:rPr b="false" i="false" strike="noStrike" sz="1200" u="none">
                <a:solidFill>
                  <a:srgbClr val="FFFFFF"/>
                </a:solidFill>
                <a:latin typeface="Calibri"/>
              </a:rPr>
              <a:t>paroxetine 10 mg for hot flashes</a:t>
            </a:r>
            <a:br/>
            <a:r>
              <a:rPr b="false" i="false" strike="noStrike" sz="1200" u="none">
                <a:solidFill>
                  <a:srgbClr val="FFFFFF"/>
                </a:solidFill>
                <a:latin typeface="Calibri"/>
              </a:rPr>
              <a:t>paroxetine hydrochloride tablets 20 mg</a:t>
            </a:r>
            <a:br/>
            <a:r>
              <a:rPr b="false" i="false" strike="noStrike" sz="1200" u="none">
                <a:solidFill>
                  <a:srgbClr val="FFFFFF"/>
                </a:solidFill>
                <a:latin typeface="Calibri"/>
              </a:rPr>
              <a:t>External stimulation should be minimized to reduce the tendency for convulsions</a:t>
            </a:r>
            <a:br/>
            <a:r>
              <a:rPr b="false" i="false" strike="noStrike" sz="1200" u="none">
                <a:solidFill>
                  <a:srgbClr val="FFFFFF"/>
                </a:solidFill>
                <a:latin typeface="Calibri"/>
              </a:rPr>
              <a:t>paroxetine 30 mg price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teva paroxetine 30mg</a:t>
            </a:r>
            <a:br/>
            <a:r>
              <a:rPr b="false" i="false" strike="noStrike" sz="1200" u="none">
                <a:solidFill>
                  <a:srgbClr val="FFFFFF"/>
                </a:solidFill>
                <a:latin typeface="Calibri"/>
              </a:rPr>
              <a:t>paxil cr cost</a:t>
            </a:r>
            <a:br/>
            <a:r>
              <a:rPr b="false" i="false" strike="noStrike" sz="1200" u="none">
                <a:solidFill>
                  <a:srgbClr val="FFFFFF"/>
                </a:solidFill>
                <a:latin typeface="Calibri"/>
              </a:rPr>
              <a:t>order paxil online canada</a:t>
            </a:r>
            <a:br/>
            <a:r>
              <a:rPr b="false" i="false" strike="noStrike" sz="1200" u="none">
                <a:solidFill>
                  <a:srgbClr val="FFFFFF"/>
                </a:solidFill>
                <a:latin typeface="Calibri"/>
              </a:rPr>
              <a:t>does the tiredness from paxil go away</a:t>
            </a:r>
            <a:br/>
            <a:r>
              <a:rPr b="false" i="false" strike="noStrike" sz="1200" u="none">
                <a:solidFill>
                  <a:srgbClr val="FFFFFF"/>
                </a:solidFill>
                <a:latin typeface="Calibri"/>
              </a:rPr>
              <a:t>3 days ago my doctor suggested I switch from taking it at night to the morning to better help my anxiety(and it has worked great)</a:t>
            </a:r>
            <a:br/>
            <a:r>
              <a:rPr b="false" i="false" strike="noStrike" sz="1200" u="none">
                <a:solidFill>
                  <a:srgbClr val="FFFFFF"/>
                </a:solidFill>
                <a:latin typeface="Calibri"/>
              </a:rPr>
              <a:t>paxil prescription</a:t>
            </a:r>
            <a:br/>
            <a:r>
              <a:rPr b="false" i="false" strike="noStrike" sz="1200" u="none">
                <a:solidFill>
                  <a:srgbClr val="FFFFFF"/>
                </a:solidFill>
                <a:latin typeface="Calibri"/>
              </a:rPr>
              <a:t>does paxil make you extremely tired</a:t>
            </a:r>
            <a:br/>
            <a:r>
              <a:rPr b="false" i="false" strike="noStrike" sz="1200" u="none">
                <a:solidFill>
                  <a:srgbClr val="FFFFFF"/>
                </a:solidFill>
                <a:latin typeface="Calibri"/>
              </a:rPr>
              <a:t>Also visit my blog post :: http://www.slideshare.net/orlandotaxicab</a:t>
            </a:r>
            <a:br/>
            <a:r>
              <a:rPr b="false" i="false" strike="noStrike" sz="1200" u="none">
                <a:solidFill>
                  <a:srgbClr val="FFFFFF"/>
                </a:solidFill>
                <a:latin typeface="Calibri"/>
              </a:rPr>
              <a:t>is paxil or zoloft better for panic disorder</a:t>
            </a:r>
            <a:br/>
            <a:r>
              <a:rPr b="false" i="false" strike="noStrike" sz="1200" u="none">
                <a:solidFill>
                  <a:srgbClr val="FFFFFF"/>
                </a:solidFill>
                <a:latin typeface="Calibri"/>
              </a:rPr>
              <a:t>paroxetine 40 mg high</a:t>
            </a:r>
            <a:br/>
            <a:r>
              <a:rPr b="false" i="false" strike="noStrike" sz="1200" u="none">
                <a:solidFill>
                  <a:srgbClr val="FFFFFF"/>
                </a:solidFill>
                <a:latin typeface="Calibri"/>
              </a:rPr>
              <a:t>generic paxil manufacturers</a:t>
            </a:r>
            <a:br/>
            <a:r>
              <a:rPr b="false" i="false" strike="noStrike" sz="1200" u="none">
                <a:solidFill>
                  <a:srgbClr val="FFFFFF"/>
                </a:solidFill>
                <a:latin typeface="Calibri"/>
              </a:rPr>
              <a:t>does paxil make u tired</a:t>
            </a:r>
            <a:br/>
            <a:r>
              <a:rPr b="false" i="false" strike="noStrike" sz="1200" u="none">
                <a:solidFill>
                  <a:srgbClr val="FFFFFF"/>
                </a:solidFill>
                <a:latin typeface="Calibri"/>
              </a:rPr>
              <a:t>Because of this connection, mostdoctors believe that DHT is the root cause of hair loss</a:t>
            </a:r>
            <a:br/>
            <a:r>
              <a:rPr b="false" i="false" strike="noStrike" sz="1200" u="none">
                <a:solidFill>
                  <a:srgbClr val="FFFFFF"/>
                </a:solidFill>
                <a:latin typeface="Calibri"/>
              </a:rPr>
              <a:t>orden paxillosida</a:t>
            </a:r>
            <a:br/>
            <a:r>
              <a:rPr b="false" i="false" strike="noStrike" sz="1200" u="none">
                <a:solidFill>
                  <a:srgbClr val="FFFFFF"/>
                </a:solidFill>
                <a:latin typeface="Calibri"/>
              </a:rPr>
              <a:t>60 mg paxil</a:t>
            </a:r>
            <a:br/>
            <a:r>
              <a:rPr b="false" i="false" strike="noStrike" sz="1200" u="none">
                <a:solidFill>
                  <a:srgbClr val="FFFFFF"/>
                </a:solidFill>
                <a:latin typeface="Calibri"/>
              </a:rPr>
              <a:t>paxil dosage 20 mg</a:t>
            </a:r>
            <a:br/>
            <a:r>
              <a:rPr b="false" i="false" strike="noStrike" sz="1200" u="none">
                <a:solidFill>
                  <a:srgbClr val="FFFFFF"/>
                </a:solidFill>
                <a:latin typeface="Calibri"/>
              </a:rPr>
              <a:t>paxil or zoloft weight gain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60 mg kullananlar</a:t>
            </a:r>
            <a:br/>
            <a:r>
              <a:rPr b="false" i="false" strike="noStrike" sz="1200" u="none">
                <a:solidFill>
                  <a:srgbClr val="FFFFFF"/>
                </a:solidFill>
                <a:latin typeface="Calibri"/>
              </a:rPr>
              <a:t>paxil cost per pill</a:t>
            </a:r>
            <a:br/>
            <a:r>
              <a:rPr b="false" i="false" strike="noStrike" sz="1200" u="none">
                <a:solidFill>
                  <a:srgbClr val="FFFFFF"/>
                </a:solidFill>
                <a:latin typeface="Calibri"/>
              </a:rPr>
              <a:t>paroxetine discontinuation syndrome</a:t>
            </a:r>
            <a:br/>
            <a:r>
              <a:rPr b="false" i="false" strike="noStrike" sz="1200" u="none">
                <a:solidFill>
                  <a:srgbClr val="FFFFFF"/>
                </a:solidFill>
                <a:latin typeface="Calibri"/>
              </a:rPr>
              <a:t>fluoxetine paroxetine</a:t>
            </a:r>
            <a:br/>
            <a:r>
              <a:rPr b="false" i="false" strike="noStrike" sz="1200" u="none">
                <a:solidFill>
                  <a:srgbClr val="FFFFFF"/>
                </a:solidFill>
                <a:latin typeface="Calibri"/>
              </a:rPr>
              <a:t>paroxetine 40</a:t>
            </a:r>
            <a:br/>
            <a:r>
              <a:rPr b="false" i="false" strike="noStrike" sz="1200" u="none">
                <a:solidFill>
                  <a:srgbClr val="FFFFFF"/>
                </a:solidFill>
                <a:latin typeface="Calibri"/>
              </a:rPr>
              <a:t>can taking paxil cause weight gain</a:t>
            </a:r>
            <a:br/>
            <a:r>
              <a:rPr b="false" i="false" strike="noStrike" sz="1200" u="none">
                <a:solidFill>
                  <a:srgbClr val="FFFFFF"/>
                </a:solidFill>
                <a:latin typeface="Calibri"/>
              </a:rPr>
              <a:t>paroxetine 30</a:t>
            </a:r>
            <a:br/>
            <a:r>
              <a:rPr b="false" i="false" strike="noStrike" sz="1200" u="none">
                <a:solidFill>
                  <a:srgbClr val="FFFFFF"/>
                </a:solidFill>
                <a:latin typeface="Calibri"/>
              </a:rPr>
              <a:t>is zoloft in the same family as paxil</a:t>
            </a:r>
            <a:br/>
            <a:r>
              <a:rPr b="false" i="false" strike="noStrike" sz="1200" u="none">
                <a:solidFill>
                  <a:srgbClr val="FFFFFF"/>
                </a:solidFill>
                <a:latin typeface="Calibri"/>
              </a:rPr>
              <a:t>There are some rare but serious side effects that can occur from taking this medication</a:t>
            </a:r>
            <a:br/>
            <a:r>
              <a:rPr b="false" i="false" strike="noStrike" sz="1200" u="none">
                <a:solidFill>
                  <a:srgbClr val="FFFFFF"/>
                </a:solidFill>
                <a:latin typeface="Calibri"/>
              </a:rPr>
              <a:t>will 5mg of paxil do anything</a:t>
            </a:r>
            <a:br/>
            <a:r>
              <a:rPr b="false" i="false" strike="noStrike" sz="1200" u="none">
                <a:solidFill>
                  <a:srgbClr val="FFFFFF"/>
                </a:solidFill>
                <a:latin typeface="Calibri"/>
              </a:rPr>
              <a:t>taking 60 mg of paxil</a:t>
            </a:r>
            <a:br/>
            <a:r>
              <a:rPr b="false" i="false" strike="noStrike" sz="1200" u="none">
                <a:solidFill>
                  <a:srgbClr val="FFFFFF"/>
                </a:solidFill>
                <a:latin typeface="Calibri"/>
              </a:rPr>
              <a:t>I've also been prescribed Ziana, which similarly gets crappy reviews around here</a:t>
            </a:r>
            <a:br/>
            <a:r>
              <a:rPr b="false" i="false" strike="noStrike" sz="1200" u="none">
                <a:solidFill>
                  <a:srgbClr val="FFFFFF"/>
                </a:solidFill>
                <a:latin typeface="Calibri"/>
              </a:rPr>
              <a:t>ssri discontinuation syndrome paroxetine</a:t>
            </a:r>
            <a:br/>
            <a:r>
              <a:rPr b="false" i="false" strike="noStrike" sz="1200" u="none">
                <a:solidFill>
                  <a:srgbClr val="FFFFFF"/>
                </a:solidFill>
                <a:latin typeface="Calibri"/>
              </a:rPr>
              <a:t>mixing paxil klonopin</a:t>
            </a:r>
            <a:br/>
            <a:r>
              <a:rPr b="false" i="false" strike="noStrike" sz="1200" u="none">
                <a:solidFill>
                  <a:srgbClr val="FFFFFF"/>
                </a:solidFill>
                <a:latin typeface="Calibri"/>
              </a:rPr>
              <a:t>order paxil online</a:t>
            </a:r>
            <a:br/>
            <a:r>
              <a:rPr b="false" i="false" strike="noStrike" sz="1200" u="none">
                <a:solidFill>
                  <a:srgbClr val="FFFFFF"/>
                </a:solidFill>
                <a:latin typeface="Calibri"/>
              </a:rPr>
              <a:t>There exists by way of example any treatment including things like when using the drug EDTA to handle constituents regarding plaque away from the arteries</a:t>
            </a:r>
            <a:br/>
            <a:r>
              <a:rPr b="false" i="false" strike="noStrike" sz="1200" u="none">
                <a:solidFill>
                  <a:srgbClr val="FFFFFF"/>
                </a:solidFill>
                <a:latin typeface="Calibri"/>
              </a:rPr>
              <a:t>bula do paxil cr- 25mg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paroxetine 30 mg</a:t>
            </a:r>
            <a:br/>
            <a:r>
              <a:rPr b="false" i="false" strike="noStrike" sz="1200" u="none">
                <a:solidFill>
                  <a:srgbClr val="FFFFFF"/>
                </a:solidFill>
                <a:latin typeface="Calibri"/>
              </a:rPr>
              <a:t>So I&amp;#39;ve been put on another one, starting tomorrow</a:t>
            </a:r>
            <a:br/>
            <a:r>
              <a:rPr b="false" i="false" strike="noStrike" sz="1200" u="none">
                <a:solidFill>
                  <a:srgbClr val="FFFFFF"/>
                </a:solidFill>
                <a:latin typeface="Calibri"/>
              </a:rPr>
              <a:t>how long does it take for paxil to get out of your system</a:t>
            </a:r>
            <a:br/>
            <a:r>
              <a:rPr b="false" i="false" strike="noStrike" sz="1200" u="none">
                <a:solidFill>
                  <a:srgbClr val="FFFFFF"/>
                </a:solidFill>
                <a:latin typeface="Calibri"/>
              </a:rPr>
              <a:t>paxil mg dosage</a:t>
            </a:r>
            <a:br/>
            <a:r>
              <a:rPr b="false" i="false" strike="noStrike" sz="1200" u="none">
                <a:solidFill>
                  <a:srgbClr val="FFFFFF"/>
                </a:solidFill>
                <a:latin typeface="Calibri"/>
              </a:rPr>
              <a:t>paxil online overnight</a:t>
            </a:r>
            <a:br/>
            <a:r>
              <a:rPr b="false" i="false" strike="noStrike" sz="1200" u="none">
                <a:solidFill>
                  <a:srgbClr val="FFFFFF"/>
                </a:solidFill>
                <a:latin typeface="Calibri"/>
              </a:rPr>
              <a:t>paroxetine hydrochloride hemihydrate</a:t>
            </a:r>
            <a:br/>
            <a:r>
              <a:rPr b="false" i="false" strike="noStrike" sz="1200" u="none">
                <a:solidFill>
                  <a:srgbClr val="FFFFFF"/>
                </a:solidFill>
                <a:latin typeface="Calibri"/>
              </a:rPr>
              <a:t>asteroidea order paxillosida</a:t>
            </a:r>
            <a:br/>
            <a:r>
              <a:rPr b="false" i="false" strike="noStrike" sz="1200" u="none">
                <a:solidFill>
                  <a:srgbClr val="FFFFFF"/>
                </a:solidFill>
                <a:latin typeface="Calibri"/>
              </a:rPr>
              <a:t>can you get high off paroxetine hcl</a:t>
            </a:r>
            <a:br/>
            <a:r>
              <a:rPr b="false" i="false" strike="noStrike" sz="1200" u="none">
                <a:solidFill>
                  <a:srgbClr val="FFFFFF"/>
                </a:solidFill>
                <a:latin typeface="Calibri"/>
              </a:rPr>
              <a:t>zoloft or paxil or prozac</a:t>
            </a:r>
            <a:br/>
            <a:r>
              <a:rPr b="false" i="false" strike="noStrike" sz="1200" u="none">
                <a:solidFill>
                  <a:srgbClr val="FFFFFF"/>
                </a:solidFill>
                <a:latin typeface="Calibri"/>
              </a:rPr>
              <a:t>I think the problem started when she starte</a:t>
            </a:r>
            <a:br/>
            <a:r>
              <a:rPr b="false" i="false" strike="noStrike" sz="1200" u="none">
                <a:solidFill>
                  <a:srgbClr val="FFFFFF"/>
                </a:solidFill>
                <a:latin typeface="Calibri"/>
              </a:rPr>
              <a:t>paroxetine hcl 20 mg</a:t>
            </a:r>
            <a:br/>
            <a:r>
              <a:rPr b="false" i="false" strike="noStrike" sz="1200" u="none">
                <a:solidFill>
                  <a:srgbClr val="FFFFFF"/>
                </a:solidFill>
                <a:latin typeface="Calibri"/>
              </a:rPr>
              <a:t>Ive taken four NP NO PROBLEM&amp;rdquo;FOR TRAUMA</a:t>
            </a:r>
            <a:br/>
            <a:r>
              <a:rPr b="false" i="false" strike="noStrike" sz="1200" u="none">
                <a:solidFill>
                  <a:srgbClr val="FFFFFF"/>
                </a:solidFill>
                <a:latin typeface="Calibri"/>
              </a:rPr>
              <a:t>paxil prescription strengths</a:t>
            </a:r>
            <a:br/>
            <a:r>
              <a:rPr b="false" i="false" strike="noStrike" sz="1200" u="none">
                <a:solidFill>
                  <a:srgbClr val="FFFFFF"/>
                </a:solidFill>
                <a:latin typeface="Calibri"/>
              </a:rPr>
              <a:t>Especially in Korea and northern Mexico, there are some strains of acne bacteria that are resistant to the doxycycline in Doryx</a:t>
            </a:r>
            <a:br/>
            <a:r>
              <a:rPr b="false" i="false" strike="noStrike" sz="1200" u="none">
                <a:solidFill>
                  <a:srgbClr val="FFFFFF"/>
                </a:solidFill>
                <a:latin typeface="Calibri"/>
              </a:rPr>
              <a:t>recreational use of paroxetine</a:t>
            </a:r>
            <a:br/>
            <a:r>
              <a:rPr b="false" i="false" strike="noStrike" sz="1200" u="none">
                <a:solidFill>
                  <a:srgbClr val="FFFFFF"/>
                </a:solidFill>
                <a:latin typeface="Calibri"/>
              </a:rPr>
              <a:t>It is terrible, and I can't imagine what would happen if I didn't take it for a day or more</a:t>
            </a:r>
            <a:br/>
            <a:r>
              <a:rPr b="false" i="false" strike="noStrike" sz="1200" u="none">
                <a:solidFill>
                  <a:srgbClr val="FFFFFF"/>
                </a:solidFill>
                <a:latin typeface="Calibri"/>
              </a:rPr>
              <a:t>is there a generic for paxil cr</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Symptomsmay include heartburn, trouble swallowing or pain when swallowing, chest pain,bloody vomit, or black or bloody stool</a:t>
            </a:r>
            <a:br/>
            <a:r>
              <a:rPr b="false" i="false" strike="noStrike" sz="1200" u="none">
                <a:solidFill>
                  <a:srgbClr val="FFFFFF"/>
                </a:solidFill>
                <a:latin typeface="Calibri"/>
              </a:rPr>
              <a:t>coming off paxil headaches</a:t>
            </a:r>
            <a:br/>
            <a:r>
              <a:rPr b="false" i="false" strike="noStrike" sz="1200" u="none">
                <a:solidFill>
                  <a:srgbClr val="FFFFFF"/>
                </a:solidFill>
                <a:latin typeface="Calibri"/>
              </a:rPr>
              <a:t>can you get high off paroxetine hydrochloride 10 mg</a:t>
            </a:r>
            <a:br/>
            <a:r>
              <a:rPr b="false" i="false" strike="noStrike" sz="1200" u="none">
                <a:solidFill>
                  <a:srgbClr val="FFFFFF"/>
                </a:solidFill>
                <a:latin typeface="Calibri"/>
              </a:rPr>
              <a:t>Instructed every day this condition, yielded much result, there doesn? Much growth will it obtain try to stop mid, they are actually ineffective, you never know you may get stimulated again</a:t>
            </a:r>
            <a:br/>
            <a:r>
              <a:rPr b="false" i="false" strike="noStrike" sz="1200" u="none">
                <a:solidFill>
                  <a:srgbClr val="FFFFFF"/>
                </a:solidFill>
                <a:latin typeface="Calibri"/>
              </a:rPr>
              <a:t>paroxetine tablets 20mg 30mg</a:t>
            </a:r>
            <a:br/>
            <a:r>
              <a:rPr b="false" i="false" strike="noStrike" sz="1200" u="none">
                <a:solidFill>
                  <a:srgbClr val="FFFFFF"/>
                </a:solidFill>
                <a:latin typeface="Calibri"/>
              </a:rPr>
              <a:t>how to wean off paxil 20 mg</a:t>
            </a:r>
            <a:br/>
            <a:r>
              <a:rPr b="false" i="false" strike="noStrike" sz="1200" u="none">
                <a:solidFill>
                  <a:srgbClr val="FFFFFF"/>
                </a:solidFill>
                <a:latin typeface="Calibri"/>
              </a:rPr>
              <a:t>do you need a prescription for paxil</a:t>
            </a:r>
            <a:br/>
            <a:r>
              <a:rPr b="false" i="false" strike="noStrike" sz="1200" u="none">
                <a:solidFill>
                  <a:srgbClr val="FFFFFF"/>
                </a:solidFill>
                <a:latin typeface="Calibri"/>
              </a:rPr>
              <a:t>can you snort paroxetine hydrochloride 20 mg</a:t>
            </a:r>
            <a:br/>
            <a:r>
              <a:rPr b="false" i="false" strike="noStrike" sz="1200" u="none">
                <a:solidFill>
                  <a:srgbClr val="FFFFFF"/>
                </a:solidFill>
                <a:latin typeface="Calibri"/>
              </a:rPr>
              <a:t>I didn&amp;rsquo;t hear anything about it, i just opened a file that came to me through an email from someone I didn&amp;rsquo;t know</a:t>
            </a:r>
            <a:br/>
            <a:r>
              <a:rPr b="false" i="false" strike="noStrike" sz="1200" u="none">
                <a:solidFill>
                  <a:srgbClr val="FFFFFF"/>
                </a:solidFill>
                <a:latin typeface="Calibri"/>
              </a:rPr>
              <a:t>paroxetine hcl 40 mg tab</a:t>
            </a:r>
            <a:br/>
            <a:r>
              <a:rPr b="false" i="false" strike="noStrike" sz="1200" u="none">
                <a:solidFill>
                  <a:srgbClr val="FFFFFF"/>
                </a:solidFill>
                <a:latin typeface="Calibri"/>
              </a:rPr>
              <a:t>paxil 5 mg anxiety</a:t>
            </a:r>
            <a:br/>
            <a:r>
              <a:rPr b="false" i="false" strike="noStrike" sz="1200" u="none">
                <a:solidFill>
                  <a:srgbClr val="FFFFFF"/>
                </a:solidFill>
                <a:latin typeface="Calibri"/>
              </a:rPr>
              <a:t>can paxil cr make you tired</a:t>
            </a:r>
            <a:br/>
            <a:r>
              <a:rPr b="false" i="false" strike="noStrike" sz="1200" u="none">
                <a:solidFill>
                  <a:srgbClr val="FFFFFF"/>
                </a:solidFill>
                <a:latin typeface="Calibri"/>
              </a:rPr>
              <a:t>17yrs: Heterozygous and Types IIa and IIb: initially 10 or 20mg once daily; if more than a 45% reduction in LDL-C is needed, may start at 40mg once daily; range 10&amp;mdash;80mg once daily</a:t>
            </a:r>
            <a:br/>
            <a:r>
              <a:rPr b="false" i="false" strike="noStrike" sz="1200" u="none">
                <a:solidFill>
                  <a:srgbClr val="FFFFFF"/>
                </a:solidFill>
                <a:latin typeface="Calibri"/>
              </a:rPr>
              <a:t>wellbutrin or paxil for depression</a:t>
            </a:r>
            <a:br/>
            <a:r>
              <a:rPr b="false" i="false" strike="noStrike" sz="1200" u="none">
                <a:solidFill>
                  <a:srgbClr val="FFFFFF"/>
                </a:solidFill>
                <a:latin typeface="Calibri"/>
              </a:rPr>
              <a:t>10mg paxil weight gain</a:t>
            </a:r>
            <a:br/>
            <a:r>
              <a:rPr b="false" i="false" strike="noStrike" sz="1200" u="none">
                <a:solidFill>
                  <a:srgbClr val="FFFFFF"/>
                </a:solidFill>
                <a:latin typeface="Calibri"/>
              </a:rPr>
              <a:t>paxil goodrx</a:t>
            </a:r>
            <a:br/>
            <a:r>
              <a:rPr b="false" i="false" strike="noStrike" sz="1200" u="none">
                <a:solidFill>
                  <a:srgbClr val="FFFFFF"/>
                </a:solidFill>
                <a:latin typeface="Calibri"/>
              </a:rPr>
              <a:t>paxil cr coupons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seroxat 20 mg paroxetine</a:t>
            </a:r>
            <a:br/>
            <a:r>
              <a:rPr b="false" i="false" strike="noStrike" sz="1200" u="none">
                <a:solidFill>
                  <a:srgbClr val="FFFFFF"/>
                </a:solidFill>
                <a:latin typeface="Calibri"/>
              </a:rPr>
              <a:t>If you had success with Zoloft before it started to fail, Prozac would be a logical choice in terms of antidepressant effect</a:t>
            </a:r>
            <a:br/>
            <a:r>
              <a:rPr b="false" i="false" strike="noStrike" sz="1200" u="none">
                <a:solidFill>
                  <a:srgbClr val="FFFFFF"/>
                </a:solidFill>
                <a:latin typeface="Calibri"/>
              </a:rPr>
              <a:t>cost paxil cr</a:t>
            </a:r>
            <a:br/>
            <a:r>
              <a:rPr b="false" i="false" strike="noStrike" sz="1200" u="none">
                <a:solidFill>
                  <a:srgbClr val="FFFFFF"/>
                </a:solidFill>
                <a:latin typeface="Calibri"/>
              </a:rPr>
              <a:t>Hi there LVJJJ Yup I&amp;#039;ve been taking 400 mg of Lamotrigine for 5 years</a:t>
            </a:r>
            <a:br/>
            <a:r>
              <a:rPr b="false" i="false" strike="noStrike" sz="1200" u="none">
                <a:solidFill>
                  <a:srgbClr val="FFFFFF"/>
                </a:solidFill>
                <a:latin typeface="Calibri"/>
              </a:rPr>
              <a:t>paxil cr 12.5 reviews</a:t>
            </a:r>
            <a:br/>
            <a:r>
              <a:rPr b="false" i="false" strike="noStrike" sz="1200" u="none">
                <a:solidFill>
                  <a:srgbClr val="FFFFFF"/>
                </a:solidFill>
                <a:latin typeface="Calibri"/>
              </a:rPr>
              <a:t>use of paroxetine</a:t>
            </a:r>
            <a:br/>
            <a:r>
              <a:rPr b="false" i="false" strike="noStrike" sz="1200" u="none">
                <a:solidFill>
                  <a:srgbClr val="FFFFFF"/>
                </a:solidFill>
                <a:latin typeface="Calibri"/>
              </a:rPr>
              <a:t>paxil cr 12.5mg efectos secundarios</a:t>
            </a:r>
            <a:br/>
            <a:r>
              <a:rPr b="false" i="false" strike="noStrike" sz="1200" u="none">
                <a:solidFill>
                  <a:srgbClr val="FFFFFF"/>
                </a:solidFill>
                <a:latin typeface="Calibri"/>
              </a:rPr>
              <a:t>mail order paxil</a:t>
            </a:r>
            <a:br/>
            <a:r>
              <a:rPr b="false" i="false" strike="noStrike" sz="1200" u="none">
                <a:solidFill>
                  <a:srgbClr val="FFFFFF"/>
                </a:solidFill>
                <a:latin typeface="Calibri"/>
              </a:rPr>
              <a:t>paroxetine hydrochloride controlled release tablets 25 mg</a:t>
            </a:r>
            <a:br/>
            <a:r>
              <a:rPr b="false" i="false" strike="noStrike" sz="1200" u="none">
                <a:solidFill>
                  <a:srgbClr val="FFFFFF"/>
                </a:solidFill>
                <a:latin typeface="Calibri"/>
              </a:rPr>
              <a:t>paxil information</a:t>
            </a:r>
            <a:br/>
            <a:r>
              <a:rPr b="false" i="false" strike="noStrike" sz="1200" u="none">
                <a:solidFill>
                  <a:srgbClr val="FFFFFF"/>
                </a:solidFill>
                <a:latin typeface="Calibri"/>
              </a:rPr>
              <a:t>paroxetine hcl 20 mg pill</a:t>
            </a:r>
            <a:br/>
            <a:r>
              <a:rPr b="false" i="false" strike="noStrike" sz="1200" u="none">
                <a:solidFill>
                  <a:srgbClr val="FFFFFF"/>
                </a:solidFill>
                <a:latin typeface="Calibri"/>
              </a:rPr>
              <a:t>can you snort paroxetine to get high</a:t>
            </a:r>
            <a:br/>
            <a:r>
              <a:rPr b="false" i="false" strike="noStrike" sz="1200" u="none">
                <a:solidFill>
                  <a:srgbClr val="FFFFFF"/>
                </a:solidFill>
                <a:latin typeface="Calibri"/>
              </a:rPr>
              <a:t>Common side effects of Trental include nausea, vomiting, gas, bloating, belching, upset stomach, diarrhea, dizziness, headache, blurred vision, or flushing (warmth, redness, or tingly feeling)</a:t>
            </a:r>
            <a:br/>
            <a:r>
              <a:rPr b="false" i="false" strike="noStrike" sz="1200" u="none">
                <a:solidFill>
                  <a:srgbClr val="FFFFFF"/>
                </a:solidFill>
                <a:latin typeface="Calibri"/>
              </a:rPr>
              <a:t>para que serve paxil cr 25mg</a:t>
            </a:r>
            <a:br/>
            <a:r>
              <a:rPr b="false" i="false" strike="noStrike" sz="1200" u="none">
                <a:solidFill>
                  <a:srgbClr val="FFFFFF"/>
                </a:solidFill>
                <a:latin typeface="Calibri"/>
              </a:rPr>
              <a:t>paxil 30 mg tablets</a:t>
            </a:r>
            <a:br/>
            <a:r>
              <a:rPr b="false" i="false" strike="noStrike" sz="1200" u="none">
                <a:solidFill>
                  <a:srgbClr val="FFFFFF"/>
                </a:solidFill>
                <a:latin typeface="Calibri"/>
              </a:rPr>
              <a:t>I&amp;rsquo;m on 125mg of methadone plus my Dr prescribes 4 1mg Xans a day prn</a:t>
            </a:r>
            <a:br/>
            <a:r>
              <a:rPr b="false" i="false" strike="noStrike" sz="1200" u="none">
                <a:solidFill>
                  <a:srgbClr val="FFFFFF"/>
                </a:solidFill>
                <a:latin typeface="Calibri"/>
              </a:rPr>
              <a:t>paxil annual sales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prescribing information fda</a:t>
            </a:r>
            <a:br/>
            <a:r>
              <a:rPr b="false" i="false" strike="noStrike" sz="1200" u="none">
                <a:solidFill>
                  <a:srgbClr val="FFFFFF"/>
                </a:solidFill>
                <a:latin typeface="Calibri"/>
              </a:rPr>
              <a:t>It&amp;#39;s totally possible and proves that reacting judgmentally is totally unnecessary and avoidable.</a:t>
            </a:r>
            <a:br/>
            <a:r>
              <a:rPr b="false" i="false" strike="noStrike" sz="1200" u="none">
                <a:solidFill>
                  <a:srgbClr val="FFFFFF"/>
                </a:solidFill>
                <a:latin typeface="Calibri"/>
              </a:rPr>
              <a:t>paxil 30 mg uses</a:t>
            </a:r>
            <a:br/>
            <a:r>
              <a:rPr b="false" i="false" strike="noStrike" sz="1200" u="none">
                <a:solidFill>
                  <a:srgbClr val="FFFFFF"/>
                </a:solidFill>
                <a:latin typeface="Calibri"/>
              </a:rPr>
              <a:t>paroxetine 20 mg reviews</a:t>
            </a:r>
            <a:br/>
            <a:r>
              <a:rPr b="false" i="false" strike="noStrike" sz="1200" u="none">
                <a:solidFill>
                  <a:srgbClr val="FFFFFF"/>
                </a:solidFill>
                <a:latin typeface="Calibri"/>
              </a:rPr>
              <a:t>Medical personnelrPare doing sales and marketing and pushing financial goals rather than [practicing] medicine.0M</a:t>
            </a:r>
            <a:br/>
            <a:r>
              <a:rPr b="false" i="false" strike="noStrike" sz="1200" u="none">
                <a:solidFill>
                  <a:srgbClr val="FFFFFF"/>
                </a:solidFill>
                <a:latin typeface="Calibri"/>
              </a:rPr>
              <a:t>paxil cost per month</a:t>
            </a:r>
            <a:br/>
            <a:r>
              <a:rPr b="false" i="false" strike="noStrike" sz="1200" u="none">
                <a:solidFill>
                  <a:srgbClr val="FFFFFF"/>
                </a:solidFill>
                <a:latin typeface="Calibri"/>
              </a:rPr>
              <a:t>After two independent labs pulled coding and data related to these images</a:t>
            </a:r>
            <a:br/>
            <a:r>
              <a:rPr b="false" i="false" strike="noStrike" sz="1200" u="none">
                <a:solidFill>
                  <a:srgbClr val="FFFFFF"/>
                </a:solidFill>
                <a:latin typeface="Calibri"/>
              </a:rPr>
              <a:t>does zoloft work better than paxil</a:t>
            </a:r>
            <a:br/>
            <a:r>
              <a:rPr b="false" i="false" strike="noStrike" sz="1200" u="none">
                <a:solidFill>
                  <a:srgbClr val="FFFFFF"/>
                </a:solidFill>
                <a:latin typeface="Calibri"/>
              </a:rPr>
              <a:t>paroxetine discontinuation schedule</a:t>
            </a:r>
            <a:br/>
            <a:r>
              <a:rPr b="false" i="false" strike="noStrike" sz="1200" u="none">
                <a:solidFill>
                  <a:srgbClr val="FFFFFF"/>
                </a:solidFill>
                <a:latin typeface="Calibri"/>
              </a:rPr>
              <a:t>best way to get off paxil</a:t>
            </a:r>
            <a:br/>
            <a:r>
              <a:rPr b="false" i="false" strike="noStrike" sz="1200" u="none">
                <a:solidFill>
                  <a:srgbClr val="FFFFFF"/>
                </a:solidFill>
                <a:latin typeface="Calibri"/>
              </a:rPr>
              <a:t>generic paxil not working</a:t>
            </a:r>
            <a:br/>
            <a:r>
              <a:rPr b="false" i="false" strike="noStrike" sz="1200" u="none">
                <a:solidFill>
                  <a:srgbClr val="FFFFFF"/>
                </a:solidFill>
                <a:latin typeface="Calibri"/>
              </a:rPr>
              <a:t>paxil cheap</a:t>
            </a:r>
            <a:br/>
            <a:r>
              <a:rPr b="false" i="false" strike="noStrike" sz="1200" u="none">
                <a:solidFill>
                  <a:srgbClr val="FFFFFF"/>
                </a:solidFill>
                <a:latin typeface="Calibri"/>
              </a:rPr>
              <a:t>paxil 30 mg reviews</a:t>
            </a:r>
            <a:br/>
            <a:r>
              <a:rPr b="false" i="false" strike="noStrike" sz="1200" u="none">
                <a:solidFill>
                  <a:srgbClr val="FFFFFF"/>
                </a:solidFill>
                <a:latin typeface="Calibri"/>
              </a:rPr>
              <a:t>can paroxetine hcl get you high</a:t>
            </a:r>
            <a:br/>
            <a:r>
              <a:rPr b="false" i="false" strike="noStrike" sz="1200" u="none">
                <a:solidFill>
                  <a:srgbClr val="FFFFFF"/>
                </a:solidFill>
                <a:latin typeface="Calibri"/>
              </a:rPr>
              <a:t>cheap paxil no prescription</a:t>
            </a:r>
            <a:br/>
            <a:r>
              <a:rPr b="false" i="false" strike="noStrike" sz="1200" u="none">
                <a:solidFill>
                  <a:srgbClr val="FFFFFF"/>
                </a:solidFill>
                <a:latin typeface="Calibri"/>
              </a:rPr>
              <a:t>paxil or zoloft for anxiety</a:t>
            </a:r>
            <a:br/>
            <a:r>
              <a:rPr b="false" i="false" strike="noStrike" sz="1200" u="none">
                <a:solidFill>
                  <a:srgbClr val="FFFFFF"/>
                </a:solidFill>
                <a:latin typeface="Calibri"/>
              </a:rPr>
              <a:t>You can take it with or without food and at any time of day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cause headaches</a:t>
            </a:r>
            <a:br/>
            <a:r>
              <a:rPr b="false" i="false" strike="noStrike" sz="1200" u="none">
                <a:solidFill>
                  <a:srgbClr val="FFFFFF"/>
                </a:solidFill>
                <a:latin typeface="Calibri"/>
              </a:rPr>
              <a:t>paxil 30 mg</a:t>
            </a:r>
            <a:br/>
            <a:r>
              <a:rPr b="false" i="false" strike="noStrike" sz="1200" u="none">
                <a:solidFill>
                  <a:srgbClr val="FFFFFF"/>
                </a:solidFill>
                <a:latin typeface="Calibri"/>
              </a:rPr>
              <a:t>paxil or zoloft which is better</a:t>
            </a:r>
            <a:br/>
            <a:r>
              <a:rPr b="false" i="false" strike="noStrike" sz="1200" u="none">
                <a:solidFill>
                  <a:srgbClr val="FFFFFF"/>
                </a:solidFill>
                <a:latin typeface="Calibri"/>
              </a:rPr>
              <a:t>paxil 40 mg weight gain</a:t>
            </a:r>
            <a:br/>
            <a:r>
              <a:rPr b="false" i="false" strike="noStrike" sz="1200" u="none">
                <a:solidFill>
                  <a:srgbClr val="FFFFFF"/>
                </a:solidFill>
                <a:latin typeface="Calibri"/>
              </a:rPr>
              <a:t>use of paroxetine in premature ejaculation</a:t>
            </a:r>
            <a:br/>
            <a:r>
              <a:rPr b="false" i="false" strike="noStrike" sz="1200" u="none">
                <a:solidFill>
                  <a:srgbClr val="FFFFFF"/>
                </a:solidFill>
                <a:latin typeface="Calibri"/>
              </a:rPr>
              <a:t>rx paxil</a:t>
            </a:r>
            <a:br/>
            <a:r>
              <a:rPr b="false" i="false" strike="noStrike" sz="1200" u="none">
                <a:solidFill>
                  <a:srgbClr val="FFFFFF"/>
                </a:solidFill>
                <a:latin typeface="Calibri"/>
              </a:rPr>
              <a:t>"For many patients, this injection site may be a good option, as it will provide them with a choice of where to receive their long-acting therapy," said Dr</a:t>
            </a:r>
            <a:br/>
            <a:r>
              <a:rPr b="false" i="false" strike="noStrike" sz="1200" u="none">
                <a:solidFill>
                  <a:srgbClr val="FFFFFF"/>
                </a:solidFill>
                <a:latin typeface="Calibri"/>
              </a:rPr>
              <a:t>paxil or zoloft better</a:t>
            </a:r>
            <a:br/>
            <a:r>
              <a:rPr b="false" i="false" strike="noStrike" sz="1200" u="none">
                <a:solidFill>
                  <a:srgbClr val="FFFFFF"/>
                </a:solidFill>
                <a:latin typeface="Calibri"/>
              </a:rPr>
              <a:t>So is the risk worth it (even acute effects)? Also bear in mind that the majority of antidepressants are associated with sexual dysfunction as well</a:t>
            </a:r>
            <a:br/>
            <a:r>
              <a:rPr b="false" i="false" strike="noStrike" sz="1200" u="none">
                <a:solidFill>
                  <a:srgbClr val="FFFFFF"/>
                </a:solidFill>
                <a:latin typeface="Calibri"/>
              </a:rPr>
              <a:t>paroxetine tablets bp</a:t>
            </a:r>
            <a:br/>
            <a:r>
              <a:rPr b="false" i="false" strike="noStrike" sz="1200" u="none">
                <a:solidFill>
                  <a:srgbClr val="FFFFFF"/>
                </a:solidFill>
                <a:latin typeface="Calibri"/>
              </a:rPr>
              <a:t>paxil cr sales</a:t>
            </a:r>
            <a:br/>
            <a:r>
              <a:rPr b="false" i="false" strike="noStrike" sz="1200" u="none">
                <a:solidFill>
                  <a:srgbClr val="FFFFFF"/>
                </a:solidFill>
                <a:latin typeface="Calibri"/>
              </a:rPr>
              <a:t>order paxil over the counter</a:t>
            </a:r>
            <a:br/>
            <a:r>
              <a:rPr b="false" i="false" strike="noStrike" sz="1200" u="none">
                <a:solidFill>
                  <a:srgbClr val="FFFFFF"/>
                </a:solidFill>
                <a:latin typeface="Calibri"/>
              </a:rPr>
              <a:t>So I have a lot more to go through.</a:t>
            </a:r>
            <a:br/>
            <a:r>
              <a:rPr b="false" i="false" strike="noStrike" sz="1200" u="none">
                <a:solidFill>
                  <a:srgbClr val="FFFFFF"/>
                </a:solidFill>
                <a:latin typeface="Calibri"/>
              </a:rPr>
              <a:t>zoloft or paxil or prozac</a:t>
            </a:r>
            <a:br/>
            <a:r>
              <a:rPr b="false" i="false" strike="noStrike" sz="1200" u="none">
                <a:solidFill>
                  <a:srgbClr val="FFFFFF"/>
                </a:solidFill>
                <a:latin typeface="Calibri"/>
              </a:rPr>
              <a:t>Daraufhin knnen Sie das Medikament Propecia im Patientenbereich direkt bei uns bestellen.</a:t>
            </a:r>
            <a:br/>
            <a:r>
              <a:rPr b="false" i="false" strike="noStrike" sz="1200" u="none">
                <a:solidFill>
                  <a:srgbClr val="FFFFFF"/>
                </a:solidFill>
                <a:latin typeface="Calibri"/>
              </a:rPr>
              <a:t>paxil or zoloft for premature ejaculation</a:t>
            </a:r>
            <a:br/>
            <a:r>
              <a:rPr b="false" i="false" strike="noStrike" sz="1200" u="none">
                <a:solidFill>
                  <a:srgbClr val="FFFFFF"/>
                </a:solidFill>
                <a:latin typeface="Calibri"/>
              </a:rPr>
              <a:t>Doctors get free lunches, trips, and gifts from these drug compaines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pasa si dejo tomar paxil cr 25 mg</a:t>
            </a:r>
            <a:br/>
            <a:r>
              <a:rPr b="false" i="false" strike="noStrike" sz="1200" u="none">
                <a:solidFill>
                  <a:srgbClr val="FFFFFF"/>
                </a:solidFill>
                <a:latin typeface="Calibri"/>
              </a:rPr>
              <a:t>paroxetine hydrochloride 20 mg high</a:t>
            </a:r>
            <a:br/>
            <a:r>
              <a:rPr b="false" i="false" strike="noStrike" sz="1200" u="none">
                <a:solidFill>
                  <a:srgbClr val="FFFFFF"/>
                </a:solidFill>
                <a:latin typeface="Calibri"/>
              </a:rPr>
              <a:t>paxil tiredness</a:t>
            </a:r>
            <a:br/>
            <a:r>
              <a:rPr b="false" i="false" strike="noStrike" sz="1200" u="none">
                <a:solidFill>
                  <a:srgbClr val="FFFFFF"/>
                </a:solidFill>
                <a:latin typeface="Calibri"/>
              </a:rPr>
              <a:t>If a side effect is stated here, it does not mean that all people using this medicine will experience that or any other side effect.</a:t>
            </a:r>
            <a:br/>
            <a:r>
              <a:rPr b="false" i="false" strike="noStrike" sz="1200" u="none">
                <a:solidFill>
                  <a:srgbClr val="FFFFFF"/>
                </a:solidFill>
                <a:latin typeface="Calibri"/>
              </a:rPr>
              <a:t>paxil generic manufacturers</a:t>
            </a:r>
            <a:br/>
            <a:r>
              <a:rPr b="false" i="false" strike="noStrike" sz="1200" u="none">
                <a:solidFill>
                  <a:srgbClr val="FFFFFF"/>
                </a:solidFill>
                <a:latin typeface="Calibri"/>
              </a:rPr>
              <a:t>paxil cr 25mg reviews</a:t>
            </a:r>
            <a:br/>
            <a:r>
              <a:rPr b="false" i="false" strike="noStrike" sz="1200" u="none">
                <a:solidFill>
                  <a:srgbClr val="FFFFFF"/>
                </a:solidFill>
                <a:latin typeface="Calibri"/>
              </a:rPr>
              <a:t>buy paroxetine australia</a:t>
            </a:r>
            <a:br/>
            <a:r>
              <a:rPr b="false" i="false" strike="noStrike" sz="1200" u="none">
                <a:solidFill>
                  <a:srgbClr val="FFFFFF"/>
                </a:solidFill>
                <a:latin typeface="Calibri"/>
              </a:rPr>
              <a:t>paxil to zoloft transition</a:t>
            </a:r>
            <a:br/>
            <a:r>
              <a:rPr b="false" i="false" strike="noStrike" sz="1200" u="none">
                <a:solidFill>
                  <a:srgbClr val="FFFFFF"/>
                </a:solidFill>
                <a:latin typeface="Calibri"/>
              </a:rPr>
              <a:t>Ecuador has sheltered WikiLeaks founder Julian Assange in its embassy in London for more than a year and has given mixed signals about offering Snowden asylum.</a:t>
            </a:r>
            <a:br/>
            <a:r>
              <a:rPr b="false" i="false" strike="noStrike" sz="1200" u="none">
                <a:solidFill>
                  <a:srgbClr val="FFFFFF"/>
                </a:solidFill>
                <a:latin typeface="Calibri"/>
              </a:rPr>
              <a:t>paroxetine hcl 40 mg high</a:t>
            </a:r>
            <a:br/>
            <a:r>
              <a:rPr b="false" i="false" strike="noStrike" sz="1200" u="none">
                <a:solidFill>
                  <a:srgbClr val="FFFFFF"/>
                </a:solidFill>
                <a:latin typeface="Calibri"/>
              </a:rPr>
              <a:t>paroxetine hydrochloride hemihydrate msds</a:t>
            </a:r>
            <a:br/>
            <a:r>
              <a:rPr b="false" i="false" strike="noStrike" sz="1200" u="none">
                <a:solidFill>
                  <a:srgbClr val="FFFFFF"/>
                </a:solidFill>
                <a:latin typeface="Calibri"/>
              </a:rPr>
              <a:t>Words come slower, it&amp;#39;s harder to focus, memory is very dull</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2015-12-20T01:17:01+04:00</dcterms:created>
  <dcterms:modified xsi:type="dcterms:W3CDTF">2015-12-20T01:17:01+04:00</dcterms:modified>
  <dc:title>Wellbutrin Or Paxil For Depression - Paxil Cause Headaches</dc:title>
  <dc:description>Does paxil help you quit smoking, paxil dosage 20 mg, coming off paxil headaches, paxil 30 mg reviews, paxil or zoloft for anxiety, buy paroxetine australia, paroxetine hydrochloride hemihydrate msds</dc:description>
  <dc:subject>Wellbutrin Or Paxil For Depression - Paxil Cause Headaches</dc:subject>
  <cp:keywords>how long to get off paxil, does paxil help you quit smoking, paxil 40 mg tablet, paxil price costco, paxil or zoloft weight gain, is zoloft in the same family as paxil, paxil goodrx, paxil or zoloft for anxiety, rx paxil, paxil or zoloft for premature ejaculation</cp:keywords>
  <cp:category/>
</cp:coreProperties>
</file>