
<file path=[Content_Types].xml><?xml version="1.0" encoding="utf-8"?>
<Types xmlns="http://schemas.openxmlformats.org/package/2006/content-types">
  <Default Extension="rels" ContentType="application/vnd.openxmlformats-package.relationships+xml"/>
  <Default Extension="xml" ContentType="application/xml"/>
  <Override PartName="/ppt/theme/theme1.xml" ContentType="application/vnd.openxmlformats-officedocument.theme+xml"/>
  <Override PartName="/ppt/presentation.xml" ContentType="application/vnd.openxmlformats-officedocument.presentationml.presentation.main+xml"/>
  <Override PartName="/docProps/app.xml" ContentType="application/vnd.openxmlformats-officedocument.extended-properties+xml"/>
  <Override PartName="/docProps/core.xml" ContentType="application/vnd.openxmlformats-package.core-properties+xml"/>
  <Override PartName="/ppt/slideMasters/slideMaster1.xml" ContentType="application/vnd.openxmlformats-officedocument.presentationml.slideMaster+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Default Extension="jpg" ContentType="image/jpeg"/>
</Types>
</file>

<file path=_rels/.rels><?xml version="1.0" encoding="UTF-8" standalone="yes"?>
<Relationships xmlns="http://schemas.openxmlformats.org/package/2006/relationships">
 <Relationship Id="rId3" Type="http://schemas.openxmlformats.org/officeDocument/2006/relationships/extended-properties" Target="docProps/app.xml"/>
 <Relationship Id="rId2" Type="http://schemas.openxmlformats.org/package/2006/relationships/metadata/core-properties" Target="docProps/core.xml"/>
 <Relationship Id="rId1" Type="http://schemas.openxmlformats.org/officeDocument/2006/relationships/officeDocument" Target="ppt/presentation.xml"/>
</Relationships>

</file>

<file path=ppt/presentation.xml><?xml version="1.0" encoding="utf-8"?>
<p:presentation xmlns:a="http://schemas.openxmlformats.org/drawingml/2006/main" xmlns:r="http://schemas.openxmlformats.org/officeDocument/2006/relationships" xmlns:p="http://schemas.openxmlformats.org/presentationml/2006/main">
  <p:sldMasterIdLst>
    <p:sldMasterId id="2147483648" r:id="rId1"/>
  </p:sldMasterIdLst>
  <p:sldIdLst>
    <p:sldId id="256" r:id="rId3"/>
    <p:sldId id="257" r:id="rId4"/>
    <p:sldId id="258" r:id="rId5"/>
    <p:sldId id="259" r:id="rId6"/>
    <p:sldId id="260" r:id="rId7"/>
    <p:sldId id="261" r:id="rId8"/>
    <p:sldId id="262" r:id="rId9"/>
    <p:sldId id="263" r:id="rId10"/>
    <p:sldId id="264" r:id="rId11"/>
    <p:sldId id="265" r:id="rId12"/>
    <p:sldId id="266" r:id="rId13"/>
    <p:sldId id="267" r:id="rId14"/>
    <p:sldId id="268" r:id="rId15"/>
    <p:sldId id="269" r:id="rId16"/>
  </p:sldIdLst>
  <p:sldSz cx="9144000" cy="6858000"/>
  <p:notesSz cx="6858000" cy="9144000"/>
</p:presentation>
</file>

<file path=ppt/_rels/presentation.xml.rels><?xml version="1.0" encoding="UTF-8" standalone="yes"?>
<Relationships xmlns="http://schemas.openxmlformats.org/package/2006/relationships">
 <Relationship Id="rId1" Type="http://schemas.openxmlformats.org/officeDocument/2006/relationships/slideMaster" Target="slideMasters/slideMaster1.xml"/>
 <Relationship Id="rId2" Type="http://schemas.openxmlformats.org/officeDocument/2006/relationships/theme" Target="theme/theme1.xml"/>
 <Relationship Id="rId3" Type="http://schemas.openxmlformats.org/officeDocument/2006/relationships/slide" Target="slides/slide1.xml"/>
 <Relationship Id="rId4" Type="http://schemas.openxmlformats.org/officeDocument/2006/relationships/slide" Target="slides/slide2.xml"/>
 <Relationship Id="rId5" Type="http://schemas.openxmlformats.org/officeDocument/2006/relationships/slide" Target="slides/slide3.xml"/>
 <Relationship Id="rId6" Type="http://schemas.openxmlformats.org/officeDocument/2006/relationships/slide" Target="slides/slide4.xml"/>
 <Relationship Id="rId7" Type="http://schemas.openxmlformats.org/officeDocument/2006/relationships/slide" Target="slides/slide5.xml"/>
 <Relationship Id="rId8" Type="http://schemas.openxmlformats.org/officeDocument/2006/relationships/slide" Target="slides/slide6.xml"/>
 <Relationship Id="rId9" Type="http://schemas.openxmlformats.org/officeDocument/2006/relationships/slide" Target="slides/slide7.xml"/>
 <Relationship Id="rId10" Type="http://schemas.openxmlformats.org/officeDocument/2006/relationships/slide" Target="slides/slide8.xml"/>
 <Relationship Id="rId11" Type="http://schemas.openxmlformats.org/officeDocument/2006/relationships/slide" Target="slides/slide9.xml"/>
 <Relationship Id="rId12" Type="http://schemas.openxmlformats.org/officeDocument/2006/relationships/slide" Target="slides/slide10.xml"/>
 <Relationship Id="rId13" Type="http://schemas.openxmlformats.org/officeDocument/2006/relationships/slide" Target="slides/slide11.xml"/>
 <Relationship Id="rId14" Type="http://schemas.openxmlformats.org/officeDocument/2006/relationships/slide" Target="slides/slide12.xml"/>
 <Relationship Id="rId15" Type="http://schemas.openxmlformats.org/officeDocument/2006/relationships/slide" Target="slides/slide13.xml"/>
 <Relationship Id="rId16" Type="http://schemas.openxmlformats.org/officeDocument/2006/relationships/slide" Target="slides/slide14.xml"/>
</Relationships>

</file>

<file path=ppt/slideLayouts/_rels/slideLayout1.xml.rels><?xml version="1.0" encoding="UTF-8" standalone="yes"?>
<Relationships xmlns="http://schemas.openxmlformats.org/package/2006/relationships">
 <Relationship Id="rId1" Type="http://schemas.openxmlformats.org/officeDocument/2006/relationships/slideMaster" Target="../slideMasters/slideMaster1.xml"/>
</Relationships>

</file>

<file path=ppt/slideLayouts/_rels/slideLayout2.xml.rels><?xml version="1.0" encoding="UTF-8" standalone="yes"?>
<Relationships xmlns="http://schemas.openxmlformats.org/package/2006/relationships">
 <Relationship Id="rId1" Type="http://schemas.openxmlformats.org/officeDocument/2006/relationships/slideMaster" Target="../slideMasters/slideMaster1.xml"/>
</Relationships>

</file>

<file path=ppt/slideLayouts/_rels/slideLayout3.xml.rels><?xml version="1.0" encoding="UTF-8" standalone="yes"?>
<Relationships xmlns="http://schemas.openxmlformats.org/package/2006/relationships">
 <Relationship Id="rId1" Type="http://schemas.openxmlformats.org/officeDocument/2006/relationships/slideMaster" Target="../slideMasters/slideMaster1.xml"/>
</Relationships>

</file>

<file path=ppt/slideLayouts/_rels/slideLayout4.xml.rels><?xml version="1.0" encoding="UTF-8" standalone="yes"?>
<Relationships xmlns="http://schemas.openxmlformats.org/package/2006/relationships">
 <Relationship Id="rId1" Type="http://schemas.openxmlformats.org/officeDocument/2006/relationships/slideMaster" Target="../slideMasters/slideMaster1.xml"/>
</Relationships>

</file>

<file path=ppt/slideLayouts/_rels/slideLayout5.xml.rels><?xml version="1.0" encoding="UTF-8" standalone="yes"?>
<Relationships xmlns="http://schemas.openxmlformats.org/package/2006/relationships">
 <Relationship Id="rId1" Type="http://schemas.openxmlformats.org/officeDocument/2006/relationships/slideMaster" Target="../slideMasters/slideMaster1.xml"/>
</Relationships>

</file>

<file path=ppt/slideLayouts/_rels/slideLayout6.xml.rels><?xml version="1.0" encoding="UTF-8" standalone="yes"?>
<Relationships xmlns="http://schemas.openxmlformats.org/package/2006/relationships">
 <Relationship Id="rId1" Type="http://schemas.openxmlformats.org/officeDocument/2006/relationships/slideMaster" Target="../slideMasters/slideMaster1.xml"/>
</Relationships>

</file>

<file path=ppt/slideLayouts/_rels/slideLayout7.xml.rels><?xml version="1.0" encoding="UTF-8" standalone="yes"?>
<Relationships xmlns="http://schemas.openxmlformats.org/package/2006/relationships">
 <Relationship Id="rId1" Type="http://schemas.openxmlformats.org/officeDocument/2006/relationships/slideMaster" Target="../slideMasters/slideMaster1.xml"/>
</Relationships>

</file>

<file path=ppt/slideLayouts/_rels/slideLayout8.xml.rels><?xml version="1.0" encoding="UTF-8" standalone="yes"?>
<Relationships xmlns="http://schemas.openxmlformats.org/package/2006/relationships">
 <Relationship Id="rId1" Type="http://schemas.openxmlformats.org/officeDocument/2006/relationships/slideMaster" Target="../slideMasters/slideMaster1.xml"/>
</Relationships>

</file>

<file path=ppt/slideLayouts/_rels/slideLayout9.xml.rels><?xml version="1.0" encoding="UTF-8" standalone="yes"?>
<Relationships xmlns="http://schemas.openxmlformats.org/package/2006/relationships">
 <Relationship Id="rId1" Type="http://schemas.openxmlformats.org/officeDocument/2006/relationships/slideMaster" Target="../slideMasters/slideMaster1.xml"/>
</Relationships>

</file>

<file path=ppt/slideLayouts/_rels/slideLayout10.xml.rels><?xml version="1.0" encoding="UTF-8" standalone="yes"?>
<Relationships xmlns="http://schemas.openxmlformats.org/package/2006/relationships">
 <Relationship Id="rId1" Type="http://schemas.openxmlformats.org/officeDocument/2006/relationships/slideMaster" Target="../slideMasters/slideMaster1.xml"/>
</Relationships>

</file>

<file path=ppt/slideLayouts/_rels/slideLayout11.xml.rels><?xml version="1.0" encoding="UTF-8" standalone="yes"?>
<Relationships xmlns="http://schemas.openxmlformats.org/package/2006/relationships">
 <Relationship Id="rId1" Type="http://schemas.openxmlformats.org/officeDocument/2006/relationships/slideMaster" Target="../slideMasters/slideMaster1.xml"/>
</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Title Slide">
    <p:spTree>
      <p:nvGrpSpPr>
        <p:cNvPr id="1" name=""/>
        <p:cNvGrpSpPr/>
        <p:nvPr/>
      </p:nvGrpSpPr>
      <p:grpSpPr>
        <a:xfrm>
          <a:off x="0" y="0"/>
          <a:ext cx="0" cy="0"/>
          <a:chOff x="0" y="0"/>
          <a:chExt cx="0" cy="0"/>
        </a:xfrm>
      </p:grpSpPr>
      <p:sp>
        <p:nvSpPr>
          <p:cNvPr id="2" name="Title 1"/>
          <p:cNvSpPr>
            <a:spLocks noGrp="1"/>
          </p:cNvSpPr>
          <p:nvPr>
            <p:ph type="ctrTitle"/>
          </p:nvPr>
        </p:nvSpPr>
        <p:spPr>
          <a:xfrm>
            <a:off x="685800" y="2130425"/>
            <a:ext cx="7772400" cy="1470025"/>
          </a:xfrm>
        </p:spPr>
        <p:txBody>
          <a:bodyPr/>
          <a:lstStyle/>
          <a:p>
            <a:r>
              <a:rPr lang="en-US" smtClean="0"/>
              <a:t>Click to edit Master title style</a:t>
            </a:r>
            <a:endParaRPr lang="nl-BE"/>
          </a:p>
        </p:txBody>
      </p:sp>
      <p:sp>
        <p:nvSpPr>
          <p:cNvPr id="3" name="Subtitle 2"/>
          <p:cNvSpPr>
            <a:spLocks noGrp="1"/>
          </p:cNvSpPr>
          <p:nvPr>
            <p:ph type="subTitle" idx="1"/>
          </p:nvPr>
        </p:nvSpPr>
        <p:spPr>
          <a:xfrm>
            <a:off x="1371600" y="3886200"/>
            <a:ext cx="6400800" cy="1752600"/>
          </a:xfrm>
        </p:spPr>
        <p:txBody>
          <a:bodyPr/>
          <a:lstStyle>
            <a:lvl1pPr marL="0" indent="0" algn="ctr">
              <a:buNone/>
              <a:defRPr>
                <a:solidFill>
                  <a:schemeClr val="tx1">
                    <a:tint val="75000"/>
                  </a:schemeClr>
                </a:solidFill>
              </a:defRPr>
            </a:lvl1pPr>
            <a:lvl2pPr marL="457200" indent="0" algn="ctr">
              <a:buNone/>
              <a:defRPr>
                <a:solidFill>
                  <a:schemeClr val="tx1">
                    <a:tint val="75000"/>
                  </a:schemeClr>
                </a:solidFill>
              </a:defRPr>
            </a:lvl2pPr>
            <a:lvl3pPr marL="914400" indent="0" algn="ctr">
              <a:buNone/>
              <a:defRPr>
                <a:solidFill>
                  <a:schemeClr val="tx1">
                    <a:tint val="75000"/>
                  </a:schemeClr>
                </a:solidFill>
              </a:defRPr>
            </a:lvl3pPr>
            <a:lvl4pPr marL="1371600" indent="0" algn="ctr">
              <a:buNone/>
              <a:defRPr>
                <a:solidFill>
                  <a:schemeClr val="tx1">
                    <a:tint val="75000"/>
                  </a:schemeClr>
                </a:solidFill>
              </a:defRPr>
            </a:lvl4pPr>
            <a:lvl5pPr marL="1828800" indent="0" algn="ctr">
              <a:buNone/>
              <a:defRPr>
                <a:solidFill>
                  <a:schemeClr val="tx1">
                    <a:tint val="75000"/>
                  </a:schemeClr>
                </a:solidFill>
              </a:defRPr>
            </a:lvl5pPr>
            <a:lvl6pPr marL="2286000" indent="0" algn="ctr">
              <a:buNone/>
              <a:defRPr>
                <a:solidFill>
                  <a:schemeClr val="tx1">
                    <a:tint val="75000"/>
                  </a:schemeClr>
                </a:solidFill>
              </a:defRPr>
            </a:lvl6pPr>
            <a:lvl7pPr marL="2743200" indent="0" algn="ctr">
              <a:buNone/>
              <a:defRPr>
                <a:solidFill>
                  <a:schemeClr val="tx1">
                    <a:tint val="75000"/>
                  </a:schemeClr>
                </a:solidFill>
              </a:defRPr>
            </a:lvl7pPr>
            <a:lvl8pPr marL="3200400" indent="0" algn="ctr">
              <a:buNone/>
              <a:defRPr>
                <a:solidFill>
                  <a:schemeClr val="tx1">
                    <a:tint val="75000"/>
                  </a:schemeClr>
                </a:solidFill>
              </a:defRPr>
            </a:lvl8pPr>
            <a:lvl9pPr marL="3657600" indent="0" algn="ctr">
              <a:buNone/>
              <a:defRPr>
                <a:solidFill>
                  <a:schemeClr val="tx1">
                    <a:tint val="75000"/>
                  </a:schemeClr>
                </a:solidFill>
              </a:defRPr>
            </a:lvl9pPr>
          </a:lstStyle>
          <a:p>
            <a:r>
              <a:rPr lang="en-US" smtClean="0"/>
              <a:t>Click to edit Master subtitle style</a:t>
            </a:r>
            <a:endParaRPr lang="nl-BE"/>
          </a:p>
        </p:txBody>
      </p:sp>
      <p:sp>
        <p:nvSpPr>
          <p:cNvPr id="4" name="Date Placeholder 3"/>
          <p:cNvSpPr>
            <a:spLocks noGrp="1"/>
          </p:cNvSpPr>
          <p:nvPr>
            <p:ph type="dt" sz="half" idx="10"/>
          </p:nvPr>
        </p:nvSpPr>
        <p:spPr/>
        <p:txBody>
          <a:bodyPr/>
          <a:lstStyle/>
          <a:p>
            <a:fld id="{6F0DA8BB-0D18-469F-8022-DD923457DE3A}" type="datetimeFigureOut">
              <a:rPr lang="nl-BE" smtClean="0"/>
              <a:t>16/04/2009</a:t>
            </a:fld>
            <a:endParaRPr lang="nl-BE"/>
          </a:p>
        </p:txBody>
      </p:sp>
      <p:sp>
        <p:nvSpPr>
          <p:cNvPr id="5" name="Footer Placeholder 4"/>
          <p:cNvSpPr>
            <a:spLocks noGrp="1"/>
          </p:cNvSpPr>
          <p:nvPr>
            <p:ph type="ftr" sz="quarter" idx="11"/>
          </p:nvPr>
        </p:nvSpPr>
        <p:spPr/>
        <p:txBody>
          <a:bodyPr/>
          <a:lstStyle/>
          <a:p>
            <a:endParaRPr lang="nl-BE"/>
          </a:p>
        </p:txBody>
      </p:sp>
      <p:sp>
        <p:nvSpPr>
          <p:cNvPr id="6" name="Slide Number Placeholder 5"/>
          <p:cNvSpPr>
            <a:spLocks noGrp="1"/>
          </p:cNvSpPr>
          <p:nvPr>
            <p:ph type="sldNum" sz="quarter" idx="12"/>
          </p:nvPr>
        </p:nvSpPr>
        <p:spPr/>
        <p:txBody>
          <a:bodyPr/>
          <a:lstStyle/>
          <a:p>
            <a:fld id="{B5274F97-0F13-42E5-9A1D-07478243785D}" type="slidenum">
              <a:rPr lang="nl-BE" smtClean="0"/>
              <a:t>?#?</a:t>
            </a:fld>
            <a:endParaRPr lang="nl-BE"/>
          </a:p>
        </p:txBody>
      </p:sp>
    </p:spTree>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nl-BE"/>
          </a:p>
        </p:txBody>
      </p:sp>
      <p:sp>
        <p:nvSpPr>
          <p:cNvPr id="3" name="Content Placeholder 2"/>
          <p:cNvSpPr>
            <a:spLocks noGrp="1"/>
          </p:cNvSpPr>
          <p:nvPr>
            <p:ph idx="1"/>
          </p:nvPr>
        </p:nvSpPr>
        <p:spPr/>
        <p:txBody>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nl-BE"/>
          </a:p>
        </p:txBody>
      </p:sp>
      <p:sp>
        <p:nvSpPr>
          <p:cNvPr id="4" name="Date Placeholder 3"/>
          <p:cNvSpPr>
            <a:spLocks noGrp="1"/>
          </p:cNvSpPr>
          <p:nvPr>
            <p:ph type="dt" sz="half" idx="10"/>
          </p:nvPr>
        </p:nvSpPr>
        <p:spPr/>
        <p:txBody>
          <a:bodyPr/>
          <a:lstStyle/>
          <a:p>
            <a:fld id="{6F0DA8BB-0D18-469F-8022-DD923457DE3A}" type="datetimeFigureOut">
              <a:rPr lang="nl-BE" smtClean="0"/>
              <a:t>16/04/2009</a:t>
            </a:fld>
            <a:endParaRPr lang="nl-BE"/>
          </a:p>
        </p:txBody>
      </p:sp>
      <p:sp>
        <p:nvSpPr>
          <p:cNvPr id="5" name="Footer Placeholder 4"/>
          <p:cNvSpPr>
            <a:spLocks noGrp="1"/>
          </p:cNvSpPr>
          <p:nvPr>
            <p:ph type="ftr" sz="quarter" idx="11"/>
          </p:nvPr>
        </p:nvSpPr>
        <p:spPr/>
        <p:txBody>
          <a:bodyPr/>
          <a:lstStyle/>
          <a:p>
            <a:endParaRPr lang="nl-BE"/>
          </a:p>
        </p:txBody>
      </p:sp>
      <p:sp>
        <p:nvSpPr>
          <p:cNvPr id="6" name="Slide Number Placeholder 5"/>
          <p:cNvSpPr>
            <a:spLocks noGrp="1"/>
          </p:cNvSpPr>
          <p:nvPr>
            <p:ph type="sldNum" sz="quarter" idx="12"/>
          </p:nvPr>
        </p:nvSpPr>
        <p:spPr/>
        <p:txBody>
          <a:bodyPr/>
          <a:lstStyle/>
          <a:p>
            <a:fld id="{B5274F97-0F13-42E5-9A1D-07478243785D}" type="slidenum">
              <a:rPr lang="nl-BE" smtClean="0"/>
              <a:t>?#?</a:t>
            </a:fld>
            <a:endParaRPr lang="nl-BE"/>
          </a:p>
        </p:txBody>
      </p:sp>
    </p:spTree>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p:cNvSpPr>
            <a:spLocks noGrp="1"/>
          </p:cNvSpPr>
          <p:nvPr>
            <p:ph type="title"/>
          </p:nvPr>
        </p:nvSpPr>
        <p:spPr>
          <a:xfrm>
            <a:off x="722313" y="4406900"/>
            <a:ext cx="7772400" cy="1362075"/>
          </a:xfrm>
        </p:spPr>
        <p:txBody>
          <a:bodyPr anchor="t"/>
          <a:lstStyle>
            <a:lvl1pPr algn="l">
              <a:defRPr sz="4000" b="1" cap="all"/>
            </a:lvl1pPr>
          </a:lstStyle>
          <a:p>
            <a:r>
              <a:rPr lang="en-US" smtClean="0"/>
              <a:t>Click to edit Master title style</a:t>
            </a:r>
            <a:endParaRPr lang="nl-BE"/>
          </a:p>
        </p:txBody>
      </p:sp>
      <p:sp>
        <p:nvSpPr>
          <p:cNvPr id="3" name="Text Placeholder 2"/>
          <p:cNvSpPr>
            <a:spLocks noGrp="1"/>
          </p:cNvSpPr>
          <p:nvPr>
            <p:ph type="body" idx="1"/>
          </p:nvPr>
        </p:nvSpPr>
        <p:spPr>
          <a:xfrm>
            <a:off x="722313" y="2906713"/>
            <a:ext cx="7772400" cy="1500187"/>
          </a:xfrm>
        </p:spPr>
        <p:txBody>
          <a:bodyPr anchor="b"/>
          <a:lstStyle>
            <a:lvl1pPr marL="0" indent="0">
              <a:buNone/>
              <a:defRPr sz="2000">
                <a:solidFill>
                  <a:schemeClr val="tx1">
                    <a:tint val="75000"/>
                  </a:schemeClr>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en-US" smtClean="0"/>
              <a:t>Click to edit Master text styles</a:t>
            </a:r>
          </a:p>
        </p:txBody>
      </p:sp>
      <p:sp>
        <p:nvSpPr>
          <p:cNvPr id="4" name="Date Placeholder 3"/>
          <p:cNvSpPr>
            <a:spLocks noGrp="1"/>
          </p:cNvSpPr>
          <p:nvPr>
            <p:ph type="dt" sz="half" idx="10"/>
          </p:nvPr>
        </p:nvSpPr>
        <p:spPr/>
        <p:txBody>
          <a:bodyPr/>
          <a:lstStyle/>
          <a:p>
            <a:fld id="{6F0DA8BB-0D18-469F-8022-DD923457DE3A}" type="datetimeFigureOut">
              <a:rPr lang="nl-BE" smtClean="0"/>
              <a:t>16/04/2009</a:t>
            </a:fld>
            <a:endParaRPr lang="nl-BE"/>
          </a:p>
        </p:txBody>
      </p:sp>
      <p:sp>
        <p:nvSpPr>
          <p:cNvPr id="5" name="Footer Placeholder 4"/>
          <p:cNvSpPr>
            <a:spLocks noGrp="1"/>
          </p:cNvSpPr>
          <p:nvPr>
            <p:ph type="ftr" sz="quarter" idx="11"/>
          </p:nvPr>
        </p:nvSpPr>
        <p:spPr/>
        <p:txBody>
          <a:bodyPr/>
          <a:lstStyle/>
          <a:p>
            <a:endParaRPr lang="nl-BE"/>
          </a:p>
        </p:txBody>
      </p:sp>
      <p:sp>
        <p:nvSpPr>
          <p:cNvPr id="6" name="Slide Number Placeholder 5"/>
          <p:cNvSpPr>
            <a:spLocks noGrp="1"/>
          </p:cNvSpPr>
          <p:nvPr>
            <p:ph type="sldNum" sz="quarter" idx="12"/>
          </p:nvPr>
        </p:nvSpPr>
        <p:spPr/>
        <p:txBody>
          <a:bodyPr/>
          <a:lstStyle/>
          <a:p>
            <a:fld id="{B5274F97-0F13-42E5-9A1D-07478243785D}" type="slidenum">
              <a:rPr lang="nl-BE" smtClean="0"/>
              <a:t>?#?</a:t>
            </a:fld>
            <a:endParaRPr lang="nl-BE"/>
          </a:p>
        </p:txBody>
      </p:sp>
    </p:spTree>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nl-BE"/>
          </a:p>
        </p:txBody>
      </p:sp>
      <p:sp>
        <p:nvSpPr>
          <p:cNvPr id="3" name="Content Placeholder 2"/>
          <p:cNvSpPr>
            <a:spLocks noGrp="1"/>
          </p:cNvSpPr>
          <p:nvPr>
            <p:ph sz="half" idx="1"/>
          </p:nvPr>
        </p:nvSpPr>
        <p:spPr>
          <a:xfrm>
            <a:off x="457200" y="1600200"/>
            <a:ext cx="4038600" cy="4525963"/>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nl-BE"/>
          </a:p>
        </p:txBody>
      </p:sp>
      <p:sp>
        <p:nvSpPr>
          <p:cNvPr id="4" name="Content Placeholder 3"/>
          <p:cNvSpPr>
            <a:spLocks noGrp="1"/>
          </p:cNvSpPr>
          <p:nvPr>
            <p:ph sz="half" idx="2"/>
          </p:nvPr>
        </p:nvSpPr>
        <p:spPr>
          <a:xfrm>
            <a:off x="4648200" y="1600200"/>
            <a:ext cx="4038600" cy="4525963"/>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nl-BE"/>
          </a:p>
        </p:txBody>
      </p:sp>
      <p:sp>
        <p:nvSpPr>
          <p:cNvPr id="5" name="Date Placeholder 4"/>
          <p:cNvSpPr>
            <a:spLocks noGrp="1"/>
          </p:cNvSpPr>
          <p:nvPr>
            <p:ph type="dt" sz="half" idx="10"/>
          </p:nvPr>
        </p:nvSpPr>
        <p:spPr/>
        <p:txBody>
          <a:bodyPr/>
          <a:lstStyle/>
          <a:p>
            <a:fld id="{6F0DA8BB-0D18-469F-8022-DD923457DE3A}" type="datetimeFigureOut">
              <a:rPr lang="nl-BE" smtClean="0"/>
              <a:t>16/04/2009</a:t>
            </a:fld>
            <a:endParaRPr lang="nl-BE"/>
          </a:p>
        </p:txBody>
      </p:sp>
      <p:sp>
        <p:nvSpPr>
          <p:cNvPr id="6" name="Footer Placeholder 5"/>
          <p:cNvSpPr>
            <a:spLocks noGrp="1"/>
          </p:cNvSpPr>
          <p:nvPr>
            <p:ph type="ftr" sz="quarter" idx="11"/>
          </p:nvPr>
        </p:nvSpPr>
        <p:spPr/>
        <p:txBody>
          <a:bodyPr/>
          <a:lstStyle/>
          <a:p>
            <a:endParaRPr lang="nl-BE"/>
          </a:p>
        </p:txBody>
      </p:sp>
      <p:sp>
        <p:nvSpPr>
          <p:cNvPr id="7" name="Slide Number Placeholder 6"/>
          <p:cNvSpPr>
            <a:spLocks noGrp="1"/>
          </p:cNvSpPr>
          <p:nvPr>
            <p:ph type="sldNum" sz="quarter" idx="12"/>
          </p:nvPr>
        </p:nvSpPr>
        <p:spPr/>
        <p:txBody>
          <a:bodyPr/>
          <a:lstStyle/>
          <a:p>
            <a:fld id="{B5274F97-0F13-42E5-9A1D-07478243785D}" type="slidenum">
              <a:rPr lang="nl-BE" smtClean="0"/>
              <a:t>?#?</a:t>
            </a:fld>
            <a:endParaRPr lang="nl-BE"/>
          </a:p>
        </p:txBody>
      </p:sp>
    </p:spTree>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lvl1pPr>
              <a:defRPr/>
            </a:lvl1pPr>
          </a:lstStyle>
          <a:p>
            <a:r>
              <a:rPr lang="en-US" smtClean="0"/>
              <a:t>Click to edit Master title style</a:t>
            </a:r>
            <a:endParaRPr lang="nl-BE"/>
          </a:p>
        </p:txBody>
      </p:sp>
      <p:sp>
        <p:nvSpPr>
          <p:cNvPr id="3" name="Text Placeholder 2"/>
          <p:cNvSpPr>
            <a:spLocks noGrp="1"/>
          </p:cNvSpPr>
          <p:nvPr>
            <p:ph type="body" idx="1"/>
          </p:nvPr>
        </p:nvSpPr>
        <p:spPr>
          <a:xfrm>
            <a:off x="457200" y="1535113"/>
            <a:ext cx="4040188"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smtClean="0"/>
              <a:t>Click to edit Master text styles</a:t>
            </a:r>
          </a:p>
        </p:txBody>
      </p:sp>
      <p:sp>
        <p:nvSpPr>
          <p:cNvPr id="4" name="Content Placeholder 3"/>
          <p:cNvSpPr>
            <a:spLocks noGrp="1"/>
          </p:cNvSpPr>
          <p:nvPr>
            <p:ph sz="half" idx="2"/>
          </p:nvPr>
        </p:nvSpPr>
        <p:spPr>
          <a:xfrm>
            <a:off x="457200" y="2174875"/>
            <a:ext cx="4040188"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nl-BE"/>
          </a:p>
        </p:txBody>
      </p:sp>
      <p:sp>
        <p:nvSpPr>
          <p:cNvPr id="5" name="Text Placeholder 4"/>
          <p:cNvSpPr>
            <a:spLocks noGrp="1"/>
          </p:cNvSpPr>
          <p:nvPr>
            <p:ph type="body" sz="quarter" idx="3"/>
          </p:nvPr>
        </p:nvSpPr>
        <p:spPr>
          <a:xfrm>
            <a:off x="4645025" y="1535113"/>
            <a:ext cx="4041775"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smtClean="0"/>
              <a:t>Click to edit Master text styles</a:t>
            </a:r>
          </a:p>
        </p:txBody>
      </p:sp>
      <p:sp>
        <p:nvSpPr>
          <p:cNvPr id="6" name="Content Placeholder 5"/>
          <p:cNvSpPr>
            <a:spLocks noGrp="1"/>
          </p:cNvSpPr>
          <p:nvPr>
            <p:ph sz="quarter" idx="4"/>
          </p:nvPr>
        </p:nvSpPr>
        <p:spPr>
          <a:xfrm>
            <a:off x="4645025" y="2174875"/>
            <a:ext cx="4041775"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nl-BE"/>
          </a:p>
        </p:txBody>
      </p:sp>
      <p:sp>
        <p:nvSpPr>
          <p:cNvPr id="7" name="Date Placeholder 6"/>
          <p:cNvSpPr>
            <a:spLocks noGrp="1"/>
          </p:cNvSpPr>
          <p:nvPr>
            <p:ph type="dt" sz="half" idx="10"/>
          </p:nvPr>
        </p:nvSpPr>
        <p:spPr/>
        <p:txBody>
          <a:bodyPr/>
          <a:lstStyle/>
          <a:p>
            <a:fld id="{6F0DA8BB-0D18-469F-8022-DD923457DE3A}" type="datetimeFigureOut">
              <a:rPr lang="nl-BE" smtClean="0"/>
              <a:t>16/04/2009</a:t>
            </a:fld>
            <a:endParaRPr lang="nl-BE"/>
          </a:p>
        </p:txBody>
      </p:sp>
      <p:sp>
        <p:nvSpPr>
          <p:cNvPr id="8" name="Footer Placeholder 7"/>
          <p:cNvSpPr>
            <a:spLocks noGrp="1"/>
          </p:cNvSpPr>
          <p:nvPr>
            <p:ph type="ftr" sz="quarter" idx="11"/>
          </p:nvPr>
        </p:nvSpPr>
        <p:spPr/>
        <p:txBody>
          <a:bodyPr/>
          <a:lstStyle/>
          <a:p>
            <a:endParaRPr lang="nl-BE"/>
          </a:p>
        </p:txBody>
      </p:sp>
      <p:sp>
        <p:nvSpPr>
          <p:cNvPr id="9" name="Slide Number Placeholder 8"/>
          <p:cNvSpPr>
            <a:spLocks noGrp="1"/>
          </p:cNvSpPr>
          <p:nvPr>
            <p:ph type="sldNum" sz="quarter" idx="12"/>
          </p:nvPr>
        </p:nvSpPr>
        <p:spPr/>
        <p:txBody>
          <a:bodyPr/>
          <a:lstStyle/>
          <a:p>
            <a:fld id="{B5274F97-0F13-42E5-9A1D-07478243785D}" type="slidenum">
              <a:rPr lang="nl-BE" smtClean="0"/>
              <a:t>?#?</a:t>
            </a:fld>
            <a:endParaRPr lang="nl-BE"/>
          </a:p>
        </p:txBody>
      </p:sp>
    </p:spTree>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nl-BE"/>
          </a:p>
        </p:txBody>
      </p:sp>
      <p:sp>
        <p:nvSpPr>
          <p:cNvPr id="3" name="Date Placeholder 2"/>
          <p:cNvSpPr>
            <a:spLocks noGrp="1"/>
          </p:cNvSpPr>
          <p:nvPr>
            <p:ph type="dt" sz="half" idx="10"/>
          </p:nvPr>
        </p:nvSpPr>
        <p:spPr/>
        <p:txBody>
          <a:bodyPr/>
          <a:lstStyle/>
          <a:p>
            <a:fld id="{6F0DA8BB-0D18-469F-8022-DD923457DE3A}" type="datetimeFigureOut">
              <a:rPr lang="nl-BE" smtClean="0"/>
              <a:t>16/04/2009</a:t>
            </a:fld>
            <a:endParaRPr lang="nl-BE"/>
          </a:p>
        </p:txBody>
      </p:sp>
      <p:sp>
        <p:nvSpPr>
          <p:cNvPr id="4" name="Footer Placeholder 3"/>
          <p:cNvSpPr>
            <a:spLocks noGrp="1"/>
          </p:cNvSpPr>
          <p:nvPr>
            <p:ph type="ftr" sz="quarter" idx="11"/>
          </p:nvPr>
        </p:nvSpPr>
        <p:spPr/>
        <p:txBody>
          <a:bodyPr/>
          <a:lstStyle/>
          <a:p>
            <a:endParaRPr lang="nl-BE"/>
          </a:p>
        </p:txBody>
      </p:sp>
      <p:sp>
        <p:nvSpPr>
          <p:cNvPr id="5" name="Slide Number Placeholder 4"/>
          <p:cNvSpPr>
            <a:spLocks noGrp="1"/>
          </p:cNvSpPr>
          <p:nvPr>
            <p:ph type="sldNum" sz="quarter" idx="12"/>
          </p:nvPr>
        </p:nvSpPr>
        <p:spPr/>
        <p:txBody>
          <a:bodyPr/>
          <a:lstStyle/>
          <a:p>
            <a:fld id="{B5274F97-0F13-42E5-9A1D-07478243785D}" type="slidenum">
              <a:rPr lang="nl-BE" smtClean="0"/>
              <a:t>?#?</a:t>
            </a:fld>
            <a:endParaRPr lang="nl-BE"/>
          </a:p>
        </p:txBody>
      </p:sp>
    </p:spTree>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Date Placeholder 1"/>
          <p:cNvSpPr>
            <a:spLocks noGrp="1"/>
          </p:cNvSpPr>
          <p:nvPr>
            <p:ph type="dt" sz="half" idx="10"/>
          </p:nvPr>
        </p:nvSpPr>
        <p:spPr/>
        <p:txBody>
          <a:bodyPr/>
          <a:lstStyle/>
          <a:p>
            <a:fld id="{6F0DA8BB-0D18-469F-8022-DD923457DE3A}" type="datetimeFigureOut">
              <a:rPr lang="nl-BE" smtClean="0"/>
              <a:t>16/04/2009</a:t>
            </a:fld>
            <a:endParaRPr lang="nl-BE"/>
          </a:p>
        </p:txBody>
      </p:sp>
      <p:sp>
        <p:nvSpPr>
          <p:cNvPr id="3" name="Footer Placeholder 2"/>
          <p:cNvSpPr>
            <a:spLocks noGrp="1"/>
          </p:cNvSpPr>
          <p:nvPr>
            <p:ph type="ftr" sz="quarter" idx="11"/>
          </p:nvPr>
        </p:nvSpPr>
        <p:spPr/>
        <p:txBody>
          <a:bodyPr/>
          <a:lstStyle/>
          <a:p>
            <a:endParaRPr lang="nl-BE"/>
          </a:p>
        </p:txBody>
      </p:sp>
      <p:sp>
        <p:nvSpPr>
          <p:cNvPr id="4" name="Slide Number Placeholder 3"/>
          <p:cNvSpPr>
            <a:spLocks noGrp="1"/>
          </p:cNvSpPr>
          <p:nvPr>
            <p:ph type="sldNum" sz="quarter" idx="12"/>
          </p:nvPr>
        </p:nvSpPr>
        <p:spPr/>
        <p:txBody>
          <a:bodyPr/>
          <a:lstStyle/>
          <a:p>
            <a:fld id="{B5274F97-0F13-42E5-9A1D-07478243785D}" type="slidenum">
              <a:rPr lang="nl-BE" smtClean="0"/>
              <a:t>?#?</a:t>
            </a:fld>
            <a:endParaRPr lang="nl-BE"/>
          </a:p>
        </p:txBody>
      </p:sp>
    </p:spTree>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457200" y="273050"/>
            <a:ext cx="3008313" cy="1162050"/>
          </a:xfrm>
        </p:spPr>
        <p:txBody>
          <a:bodyPr anchor="b"/>
          <a:lstStyle>
            <a:lvl1pPr algn="l">
              <a:defRPr sz="2000" b="1"/>
            </a:lvl1pPr>
          </a:lstStyle>
          <a:p>
            <a:r>
              <a:rPr lang="en-US" smtClean="0"/>
              <a:t>Click to edit Master title style</a:t>
            </a:r>
            <a:endParaRPr lang="nl-BE"/>
          </a:p>
        </p:txBody>
      </p:sp>
      <p:sp>
        <p:nvSpPr>
          <p:cNvPr id="3" name="Content Placeholder 2"/>
          <p:cNvSpPr>
            <a:spLocks noGrp="1"/>
          </p:cNvSpPr>
          <p:nvPr>
            <p:ph idx="1"/>
          </p:nvPr>
        </p:nvSpPr>
        <p:spPr>
          <a:xfrm>
            <a:off x="3575050" y="273050"/>
            <a:ext cx="5111750" cy="5853113"/>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nl-BE"/>
          </a:p>
        </p:txBody>
      </p:sp>
      <p:sp>
        <p:nvSpPr>
          <p:cNvPr id="4" name="Text Placeholder 3"/>
          <p:cNvSpPr>
            <a:spLocks noGrp="1"/>
          </p:cNvSpPr>
          <p:nvPr>
            <p:ph type="body" sz="half" idx="2"/>
          </p:nvPr>
        </p:nvSpPr>
        <p:spPr>
          <a:xfrm>
            <a:off x="457200" y="1435100"/>
            <a:ext cx="3008313" cy="4691063"/>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smtClean="0"/>
              <a:t>Click to edit Master text styles</a:t>
            </a:r>
          </a:p>
        </p:txBody>
      </p:sp>
      <p:sp>
        <p:nvSpPr>
          <p:cNvPr id="5" name="Date Placeholder 4"/>
          <p:cNvSpPr>
            <a:spLocks noGrp="1"/>
          </p:cNvSpPr>
          <p:nvPr>
            <p:ph type="dt" sz="half" idx="10"/>
          </p:nvPr>
        </p:nvSpPr>
        <p:spPr/>
        <p:txBody>
          <a:bodyPr/>
          <a:lstStyle/>
          <a:p>
            <a:fld id="{6F0DA8BB-0D18-469F-8022-DD923457DE3A}" type="datetimeFigureOut">
              <a:rPr lang="nl-BE" smtClean="0"/>
              <a:t>16/04/2009</a:t>
            </a:fld>
            <a:endParaRPr lang="nl-BE"/>
          </a:p>
        </p:txBody>
      </p:sp>
      <p:sp>
        <p:nvSpPr>
          <p:cNvPr id="6" name="Footer Placeholder 5"/>
          <p:cNvSpPr>
            <a:spLocks noGrp="1"/>
          </p:cNvSpPr>
          <p:nvPr>
            <p:ph type="ftr" sz="quarter" idx="11"/>
          </p:nvPr>
        </p:nvSpPr>
        <p:spPr/>
        <p:txBody>
          <a:bodyPr/>
          <a:lstStyle/>
          <a:p>
            <a:endParaRPr lang="nl-BE"/>
          </a:p>
        </p:txBody>
      </p:sp>
      <p:sp>
        <p:nvSpPr>
          <p:cNvPr id="7" name="Slide Number Placeholder 6"/>
          <p:cNvSpPr>
            <a:spLocks noGrp="1"/>
          </p:cNvSpPr>
          <p:nvPr>
            <p:ph type="sldNum" sz="quarter" idx="12"/>
          </p:nvPr>
        </p:nvSpPr>
        <p:spPr/>
        <p:txBody>
          <a:bodyPr/>
          <a:lstStyle/>
          <a:p>
            <a:fld id="{B5274F97-0F13-42E5-9A1D-07478243785D}" type="slidenum">
              <a:rPr lang="nl-BE" smtClean="0"/>
              <a:t>?#?</a:t>
            </a:fld>
            <a:endParaRPr lang="nl-BE"/>
          </a:p>
        </p:txBody>
      </p:sp>
    </p:spTree>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1792288" y="4800600"/>
            <a:ext cx="5486400" cy="566738"/>
          </a:xfrm>
        </p:spPr>
        <p:txBody>
          <a:bodyPr anchor="b"/>
          <a:lstStyle>
            <a:lvl1pPr algn="l">
              <a:defRPr sz="2000" b="1"/>
            </a:lvl1pPr>
          </a:lstStyle>
          <a:p>
            <a:r>
              <a:rPr lang="en-US" smtClean="0"/>
              <a:t>Click to edit Master title style</a:t>
            </a:r>
            <a:endParaRPr lang="nl-BE"/>
          </a:p>
        </p:txBody>
      </p:sp>
      <p:sp>
        <p:nvSpPr>
          <p:cNvPr id="3" name="Picture Placeholder 2"/>
          <p:cNvSpPr>
            <a:spLocks noGrp="1"/>
          </p:cNvSpPr>
          <p:nvPr>
            <p:ph type="pic" idx="1"/>
          </p:nvPr>
        </p:nvSpPr>
        <p:spPr>
          <a:xfrm>
            <a:off x="1792288" y="612775"/>
            <a:ext cx="5486400" cy="4114800"/>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endParaRPr lang="nl-BE"/>
          </a:p>
        </p:txBody>
      </p:sp>
      <p:sp>
        <p:nvSpPr>
          <p:cNvPr id="4" name="Text Placeholder 3"/>
          <p:cNvSpPr>
            <a:spLocks noGrp="1"/>
          </p:cNvSpPr>
          <p:nvPr>
            <p:ph type="body" sz="half" idx="2"/>
          </p:nvPr>
        </p:nvSpPr>
        <p:spPr>
          <a:xfrm>
            <a:off x="1792288" y="5367338"/>
            <a:ext cx="5486400" cy="804862"/>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smtClean="0"/>
              <a:t>Click to edit Master text styles</a:t>
            </a:r>
          </a:p>
        </p:txBody>
      </p:sp>
      <p:sp>
        <p:nvSpPr>
          <p:cNvPr id="5" name="Date Placeholder 4"/>
          <p:cNvSpPr>
            <a:spLocks noGrp="1"/>
          </p:cNvSpPr>
          <p:nvPr>
            <p:ph type="dt" sz="half" idx="10"/>
          </p:nvPr>
        </p:nvSpPr>
        <p:spPr/>
        <p:txBody>
          <a:bodyPr/>
          <a:lstStyle/>
          <a:p>
            <a:fld id="{6F0DA8BB-0D18-469F-8022-DD923457DE3A}" type="datetimeFigureOut">
              <a:rPr lang="nl-BE" smtClean="0"/>
              <a:t>16/04/2009</a:t>
            </a:fld>
            <a:endParaRPr lang="nl-BE"/>
          </a:p>
        </p:txBody>
      </p:sp>
      <p:sp>
        <p:nvSpPr>
          <p:cNvPr id="6" name="Footer Placeholder 5"/>
          <p:cNvSpPr>
            <a:spLocks noGrp="1"/>
          </p:cNvSpPr>
          <p:nvPr>
            <p:ph type="ftr" sz="quarter" idx="11"/>
          </p:nvPr>
        </p:nvSpPr>
        <p:spPr/>
        <p:txBody>
          <a:bodyPr/>
          <a:lstStyle/>
          <a:p>
            <a:endParaRPr lang="nl-BE"/>
          </a:p>
        </p:txBody>
      </p:sp>
      <p:sp>
        <p:nvSpPr>
          <p:cNvPr id="7" name="Slide Number Placeholder 6"/>
          <p:cNvSpPr>
            <a:spLocks noGrp="1"/>
          </p:cNvSpPr>
          <p:nvPr>
            <p:ph type="sldNum" sz="quarter" idx="12"/>
          </p:nvPr>
        </p:nvSpPr>
        <p:spPr/>
        <p:txBody>
          <a:bodyPr/>
          <a:lstStyle/>
          <a:p>
            <a:fld id="{B5274F97-0F13-42E5-9A1D-07478243785D}" type="slidenum">
              <a:rPr lang="nl-BE" smtClean="0"/>
              <a:t>?#?</a:t>
            </a:fld>
            <a:endParaRPr lang="nl-BE"/>
          </a:p>
        </p:txBody>
      </p:sp>
    </p:spTree>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nl-BE"/>
          </a:p>
        </p:txBody>
      </p:sp>
      <p:sp>
        <p:nvSpPr>
          <p:cNvPr id="3" name="Vertical Text Placeholder 2"/>
          <p:cNvSpPr>
            <a:spLocks noGrp="1"/>
          </p:cNvSpPr>
          <p:nvPr>
            <p:ph type="body" orient="vert" idx="1"/>
          </p:nvPr>
        </p:nvSpPr>
        <p:spPr/>
        <p:txBody>
          <a:bodyPr vert="eaVert"/>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nl-BE"/>
          </a:p>
        </p:txBody>
      </p:sp>
      <p:sp>
        <p:nvSpPr>
          <p:cNvPr id="4" name="Date Placeholder 3"/>
          <p:cNvSpPr>
            <a:spLocks noGrp="1"/>
          </p:cNvSpPr>
          <p:nvPr>
            <p:ph type="dt" sz="half" idx="10"/>
          </p:nvPr>
        </p:nvSpPr>
        <p:spPr/>
        <p:txBody>
          <a:bodyPr/>
          <a:lstStyle/>
          <a:p>
            <a:fld id="{6F0DA8BB-0D18-469F-8022-DD923457DE3A}" type="datetimeFigureOut">
              <a:rPr lang="nl-BE" smtClean="0"/>
              <a:t>16/04/2009</a:t>
            </a:fld>
            <a:endParaRPr lang="nl-BE"/>
          </a:p>
        </p:txBody>
      </p:sp>
      <p:sp>
        <p:nvSpPr>
          <p:cNvPr id="5" name="Footer Placeholder 4"/>
          <p:cNvSpPr>
            <a:spLocks noGrp="1"/>
          </p:cNvSpPr>
          <p:nvPr>
            <p:ph type="ftr" sz="quarter" idx="11"/>
          </p:nvPr>
        </p:nvSpPr>
        <p:spPr/>
        <p:txBody>
          <a:bodyPr/>
          <a:lstStyle/>
          <a:p>
            <a:endParaRPr lang="nl-BE"/>
          </a:p>
        </p:txBody>
      </p:sp>
      <p:sp>
        <p:nvSpPr>
          <p:cNvPr id="6" name="Slide Number Placeholder 5"/>
          <p:cNvSpPr>
            <a:spLocks noGrp="1"/>
          </p:cNvSpPr>
          <p:nvPr>
            <p:ph type="sldNum" sz="quarter" idx="12"/>
          </p:nvPr>
        </p:nvSpPr>
        <p:spPr/>
        <p:txBody>
          <a:bodyPr/>
          <a:lstStyle/>
          <a:p>
            <a:fld id="{B5274F97-0F13-42E5-9A1D-07478243785D}" type="slidenum">
              <a:rPr lang="nl-BE" smtClean="0"/>
              <a:t>?#?</a:t>
            </a:fld>
            <a:endParaRPr lang="nl-BE"/>
          </a:p>
        </p:txBody>
      </p:sp>
    </p:spTree>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6629400" y="274638"/>
            <a:ext cx="2057400" cy="5851525"/>
          </a:xfrm>
        </p:spPr>
        <p:txBody>
          <a:bodyPr vert="eaVert"/>
          <a:lstStyle/>
          <a:p>
            <a:r>
              <a:rPr lang="en-US" smtClean="0"/>
              <a:t>Click to edit Master title style</a:t>
            </a:r>
            <a:endParaRPr lang="nl-BE"/>
          </a:p>
        </p:txBody>
      </p:sp>
      <p:sp>
        <p:nvSpPr>
          <p:cNvPr id="3" name="Vertical Text Placeholder 2"/>
          <p:cNvSpPr>
            <a:spLocks noGrp="1"/>
          </p:cNvSpPr>
          <p:nvPr>
            <p:ph type="body" orient="vert" idx="1"/>
          </p:nvPr>
        </p:nvSpPr>
        <p:spPr>
          <a:xfrm>
            <a:off x="457200" y="274638"/>
            <a:ext cx="6019800" cy="5851525"/>
          </a:xfrm>
        </p:spPr>
        <p:txBody>
          <a:bodyPr vert="eaVert"/>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nl-BE"/>
          </a:p>
        </p:txBody>
      </p:sp>
      <p:sp>
        <p:nvSpPr>
          <p:cNvPr id="4" name="Date Placeholder 3"/>
          <p:cNvSpPr>
            <a:spLocks noGrp="1"/>
          </p:cNvSpPr>
          <p:nvPr>
            <p:ph type="dt" sz="half" idx="10"/>
          </p:nvPr>
        </p:nvSpPr>
        <p:spPr/>
        <p:txBody>
          <a:bodyPr/>
          <a:lstStyle/>
          <a:p>
            <a:fld id="{6F0DA8BB-0D18-469F-8022-DD923457DE3A}" type="datetimeFigureOut">
              <a:rPr lang="nl-BE" smtClean="0"/>
              <a:t>16/04/2009</a:t>
            </a:fld>
            <a:endParaRPr lang="nl-BE"/>
          </a:p>
        </p:txBody>
      </p:sp>
      <p:sp>
        <p:nvSpPr>
          <p:cNvPr id="5" name="Footer Placeholder 4"/>
          <p:cNvSpPr>
            <a:spLocks noGrp="1"/>
          </p:cNvSpPr>
          <p:nvPr>
            <p:ph type="ftr" sz="quarter" idx="11"/>
          </p:nvPr>
        </p:nvSpPr>
        <p:spPr/>
        <p:txBody>
          <a:bodyPr/>
          <a:lstStyle/>
          <a:p>
            <a:endParaRPr lang="nl-BE"/>
          </a:p>
        </p:txBody>
      </p:sp>
      <p:sp>
        <p:nvSpPr>
          <p:cNvPr id="6" name="Slide Number Placeholder 5"/>
          <p:cNvSpPr>
            <a:spLocks noGrp="1"/>
          </p:cNvSpPr>
          <p:nvPr>
            <p:ph type="sldNum" sz="quarter" idx="12"/>
          </p:nvPr>
        </p:nvSpPr>
        <p:spPr/>
        <p:txBody>
          <a:bodyPr/>
          <a:lstStyle/>
          <a:p>
            <a:fld id="{B5274F97-0F13-42E5-9A1D-07478243785D}" type="slidenum">
              <a:rPr lang="nl-BE" smtClean="0"/>
              <a:t>?#?</a:t>
            </a:fld>
            <a:endParaRPr lang="nl-BE"/>
          </a:p>
        </p:txBody>
      </p:sp>
    </p:spTree>
  </p:cSld>
  <p:clrMapOvr>
    <a:masterClrMapping/>
  </p:clrMapOvr>
</p:sldLayout>
</file>

<file path=ppt/slideMasters/_rels/slideMaster1.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slideLayout" Target="../slideLayouts/slideLayout2.xml"/>
 <Relationship Id="rId3" Type="http://schemas.openxmlformats.org/officeDocument/2006/relationships/slideLayout" Target="../slideLayouts/slideLayout3.xml"/>
 <Relationship Id="rId4" Type="http://schemas.openxmlformats.org/officeDocument/2006/relationships/slideLayout" Target="../slideLayouts/slideLayout4.xml"/>
 <Relationship Id="rId5" Type="http://schemas.openxmlformats.org/officeDocument/2006/relationships/slideLayout" Target="../slideLayouts/slideLayout5.xml"/>
 <Relationship Id="rId6" Type="http://schemas.openxmlformats.org/officeDocument/2006/relationships/slideLayout" Target="../slideLayouts/slideLayout6.xml"/>
 <Relationship Id="rId7" Type="http://schemas.openxmlformats.org/officeDocument/2006/relationships/slideLayout" Target="../slideLayouts/slideLayout7.xml"/>
 <Relationship Id="rId8" Type="http://schemas.openxmlformats.org/officeDocument/2006/relationships/slideLayout" Target="../slideLayouts/slideLayout8.xml"/>
 <Relationship Id="rId9" Type="http://schemas.openxmlformats.org/officeDocument/2006/relationships/slideLayout" Target="../slideLayouts/slideLayout9.xml"/>
 <Relationship Id="rId10" Type="http://schemas.openxmlformats.org/officeDocument/2006/relationships/slideLayout" Target="../slideLayouts/slideLayout10.xml"/>
 <Relationship Id="rId11" Type="http://schemas.openxmlformats.org/officeDocument/2006/relationships/slideLayout" Target="../slideLayouts/slideLayout11.xml"/>
 <Relationship Id="rId12" Type="http://schemas.openxmlformats.org/officeDocument/2006/relationships/theme" Target="../theme/theme1.xml"/>
</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Title Placeholder 1"/>
          <p:cNvSpPr>
            <a:spLocks noGrp="1"/>
          </p:cNvSpPr>
          <p:nvPr>
            <p:ph type="title"/>
          </p:nvPr>
        </p:nvSpPr>
        <p:spPr>
          <a:xfrm>
            <a:off x="457200" y="274638"/>
            <a:ext cx="8229600" cy="1143000"/>
          </a:xfrm>
          <a:prstGeom prst="rect">
            <a:avLst/>
          </a:prstGeom>
        </p:spPr>
        <p:txBody>
          <a:bodyPr vert="horz" lIns="91440" tIns="45720" rIns="91440" bIns="45720" rtlCol="0" anchor="ctr">
            <a:normAutofit/>
          </a:bodyPr>
          <a:lstStyle/>
          <a:p>
            <a:r>
              <a:rPr lang="en-US" smtClean="0"/>
              <a:t>Click to edit Master title style</a:t>
            </a:r>
            <a:endParaRPr lang="nl-BE"/>
          </a:p>
        </p:txBody>
      </p:sp>
      <p:sp>
        <p:nvSpPr>
          <p:cNvPr id="3" name="Text Placeholder 2"/>
          <p:cNvSpPr>
            <a:spLocks noGrp="1"/>
          </p:cNvSpPr>
          <p:nvPr>
            <p:ph type="body" idx="1"/>
          </p:nvPr>
        </p:nvSpPr>
        <p:spPr>
          <a:xfrm>
            <a:off x="457200" y="1600200"/>
            <a:ext cx="8229600" cy="4525963"/>
          </a:xfrm>
          <a:prstGeom prst="rect">
            <a:avLst/>
          </a:prstGeom>
        </p:spPr>
        <p:txBody>
          <a:bodyPr vert="horz" lIns="91440" tIns="45720" rIns="91440" bIns="45720" rtlCol="0">
            <a:normAutofit/>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nl-BE"/>
          </a:p>
        </p:txBody>
      </p:sp>
      <p:sp>
        <p:nvSpPr>
          <p:cNvPr id="4" name="Date Placeholder 3"/>
          <p:cNvSpPr>
            <a:spLocks noGrp="1"/>
          </p:cNvSpPr>
          <p:nvPr>
            <p:ph type="dt" sz="half" idx="2"/>
          </p:nvPr>
        </p:nvSpPr>
        <p:spPr>
          <a:xfrm>
            <a:off x="457200" y="6356350"/>
            <a:ext cx="2133600" cy="365125"/>
          </a:xfrm>
          <a:prstGeom prst="rect">
            <a:avLst/>
          </a:prstGeom>
        </p:spPr>
        <p:txBody>
          <a:bodyPr vert="horz" lIns="91440" tIns="45720" rIns="91440" bIns="45720" rtlCol="0" anchor="ctr"/>
          <a:lstStyle>
            <a:lvl1pPr algn="l">
              <a:defRPr sz="1200">
                <a:solidFill>
                  <a:schemeClr val="tx1">
                    <a:tint val="75000"/>
                  </a:schemeClr>
                </a:solidFill>
              </a:defRPr>
            </a:lvl1pPr>
          </a:lstStyle>
          <a:p>
            <a:fld id="{C6430DBB-9FD5-43E7-88F1-55A569E9525E}" type="datetimeFigureOut">
              <a:rPr lang="nl-BE" smtClean="0"/>
              <a:t>16/04/2009</a:t>
            </a:fld>
            <a:endParaRPr lang="nl-BE"/>
          </a:p>
        </p:txBody>
      </p:sp>
      <p:sp>
        <p:nvSpPr>
          <p:cNvPr id="5" name="Footer Placeholder 4"/>
          <p:cNvSpPr>
            <a:spLocks noGrp="1"/>
          </p:cNvSpPr>
          <p:nvPr>
            <p:ph type="ftr" sz="quarter" idx="3"/>
          </p:nvPr>
        </p:nvSpPr>
        <p:spPr>
          <a:xfrm>
            <a:off x="3124200" y="6356350"/>
            <a:ext cx="2895600" cy="365125"/>
          </a:xfrm>
          <a:prstGeom prst="rect">
            <a:avLst/>
          </a:prstGeom>
        </p:spPr>
        <p:txBody>
          <a:bodyPr vert="horz" lIns="91440" tIns="45720" rIns="91440" bIns="45720" rtlCol="0" anchor="ctr"/>
          <a:lstStyle>
            <a:lvl1pPr algn="ctr">
              <a:defRPr sz="1200">
                <a:solidFill>
                  <a:schemeClr val="tx1">
                    <a:tint val="75000"/>
                  </a:schemeClr>
                </a:solidFill>
              </a:defRPr>
            </a:lvl1pPr>
          </a:lstStyle>
          <a:p>
            <a:endParaRPr lang="nl-BE"/>
          </a:p>
        </p:txBody>
      </p:sp>
      <p:sp>
        <p:nvSpPr>
          <p:cNvPr id="6" name="Slide Number Placeholder 5"/>
          <p:cNvSpPr>
            <a:spLocks noGrp="1"/>
          </p:cNvSpPr>
          <p:nvPr>
            <p:ph type="sldNum" sz="quarter" idx="4"/>
          </p:nvPr>
        </p:nvSpPr>
        <p:spPr>
          <a:xfrm>
            <a:off x="6553200" y="6356350"/>
            <a:ext cx="2133600" cy="365125"/>
          </a:xfrm>
          <a:prstGeom prst="rect">
            <a:avLst/>
          </a:prstGeom>
        </p:spPr>
        <p:txBody>
          <a:bodyPr vert="horz" lIns="91440" tIns="45720" rIns="91440" bIns="45720" rtlCol="0" anchor="ctr"/>
          <a:lstStyle>
            <a:lvl1pPr algn="r">
              <a:defRPr sz="1200">
                <a:solidFill>
                  <a:schemeClr val="tx1">
                    <a:tint val="75000"/>
                  </a:schemeClr>
                </a:solidFill>
              </a:defRPr>
            </a:lvl1pPr>
          </a:lstStyle>
          <a:p>
            <a:fld id="{EE336665-E7E9-4861-9ADF-F11A47CBAD79}" type="slidenum">
              <a:rPr lang="nl-BE" smtClean="0"/>
              <a:t>&lt;#&gt;</a:t>
            </a:fld>
            <a:endParaRPr lang="nl-BE"/>
          </a:p>
        </p:txBody>
      </p:sp>
    </p:spTree>
  </p:cSld>
  <p:clrMap bg1="lt1" tx1="dk1" bg2="lt2" tx2="dk2" accent1="accent1" accent2="accent2" accent3="accent3" accent4="accent4" accent5="accent5" accent6="accent6" hlink="hlink" folHlink="folHlink"/>
  <p:sldLayoutIdLst>
    <p:sldLayoutId id="2147483649" r:id="rId1"/>
    <p:sldLayoutId id="2147483650" r:id="rId2"/>
    <p:sldLayoutId id="2147483651" r:id="rId3"/>
    <p:sldLayoutId id="2147483652" r:id="rId4"/>
    <p:sldLayoutId id="2147483653" r:id="rId5"/>
    <p:sldLayoutId id="2147483654" r:id="rId6"/>
    <p:sldLayoutId id="2147483655" r:id="rId7"/>
    <p:sldLayoutId id="2147483656" r:id="rId8"/>
    <p:sldLayoutId id="2147483657" r:id="rId9"/>
    <p:sldLayoutId id="2147483658" r:id="rId10"/>
    <p:sldLayoutId id="2147483659" r:id="rId11"/>
  </p:sldLayoutIdLst>
  <p:txStyles>
    <p:titleStyle>
      <a:lvl1pPr algn="ctr" defTabSz="914400" rtl="0" eaLnBrk="1" latinLnBrk="0" hangingPunct="1">
        <a:spcBef>
          <a:spcPct val="0"/>
        </a:spcBef>
        <a:buNone/>
        <a:defRPr sz="4400" kern="1200">
          <a:solidFill>
            <a:schemeClr val="tx1"/>
          </a:solidFill>
          <a:latin typeface="+mj-lt"/>
          <a:ea typeface="+mj-ea"/>
          <a:cs typeface="+mj-cs"/>
        </a:defRPr>
      </a:lvl1pPr>
    </p:titleStyle>
    <p:bodyStyle>
      <a:lvl1pPr marL="342900" indent="-342900" algn="l" defTabSz="914400" rtl="0" eaLnBrk="1" latinLnBrk="0" hangingPunct="1">
        <a:spcBef>
          <a:spcPct val="20000"/>
        </a:spcBef>
        <a:buFont typeface="Arial" pitchFamily="34" charset="0"/>
        <a:buChar char=""/>
        <a:defRPr sz="3200" kern="1200">
          <a:solidFill>
            <a:schemeClr val="tx1"/>
          </a:solidFill>
          <a:latin typeface="+mn-lt"/>
          <a:ea typeface="+mn-ea"/>
          <a:cs typeface="+mn-cs"/>
        </a:defRPr>
      </a:lvl1pPr>
      <a:lvl2pPr marL="742950" indent="-285750" algn="l" defTabSz="914400" rtl="0" eaLnBrk="1" latinLnBrk="0" hangingPunct="1">
        <a:spcBef>
          <a:spcPct val="20000"/>
        </a:spcBef>
        <a:buFont typeface="Arial" pitchFamily="34" charset="0"/>
        <a:buChar char="-"/>
        <a:defRPr sz="2800" kern="1200">
          <a:solidFill>
            <a:schemeClr val="tx1"/>
          </a:solidFill>
          <a:latin typeface="+mn-lt"/>
          <a:ea typeface="+mn-ea"/>
          <a:cs typeface="+mn-cs"/>
        </a:defRPr>
      </a:lvl2pPr>
      <a:lvl3pPr marL="1143000" indent="-228600" algn="l" defTabSz="914400" rtl="0" eaLnBrk="1" latinLnBrk="0" hangingPunct="1">
        <a:spcBef>
          <a:spcPct val="20000"/>
        </a:spcBef>
        <a:buFont typeface="Arial" pitchFamily="34" charset="0"/>
        <a:buChar char=""/>
        <a:defRPr sz="2400" kern="1200">
          <a:solidFill>
            <a:schemeClr val="tx1"/>
          </a:solidFill>
          <a:latin typeface="+mn-lt"/>
          <a:ea typeface="+mn-ea"/>
          <a:cs typeface="+mn-cs"/>
        </a:defRPr>
      </a:lvl3pPr>
      <a:lvl4pPr marL="1600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4pPr>
      <a:lvl5pPr marL="20574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5pPr>
      <a:lvl6pPr marL="25146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6pPr>
      <a:lvl7pPr marL="29718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7pPr>
      <a:lvl8pPr marL="34290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8pPr>
      <a:lvl9pPr marL="3886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9pPr>
    </p:bodyStyle>
    <p:otherStyle>
      <a:defPPr>
        <a:defRPr lang="nl-BE"/>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
 <Relationship Id="rId1" Type="http://schemas.openxmlformats.org/officeDocument/2006/relationships/slideLayout" Target="../slideLayouts/slideLayout7.xml"/>
 <Relationship Id="rId2" Type="http://schemas.openxmlformats.org/officeDocument/2006/relationships/image" Target="../media/bg4241.jpg"/>
</Relationships>

</file>

<file path=ppt/slides/_rels/slide2.xml.rels><?xml version="1.0" encoding="UTF-8" standalone="yes"?>
<Relationships xmlns="http://schemas.openxmlformats.org/package/2006/relationships">
 <Relationship Id="rId1" Type="http://schemas.openxmlformats.org/officeDocument/2006/relationships/slideLayout" Target="../slideLayouts/slideLayout7.xml"/>
 <Relationship Id="rId2" Type="http://schemas.openxmlformats.org/officeDocument/2006/relationships/image" Target="../media/bg4242.jpg"/>
</Relationships>

</file>

<file path=ppt/slides/_rels/slide3.xml.rels><?xml version="1.0" encoding="UTF-8" standalone="yes"?>
<Relationships xmlns="http://schemas.openxmlformats.org/package/2006/relationships">
 <Relationship Id="rId1" Type="http://schemas.openxmlformats.org/officeDocument/2006/relationships/slideLayout" Target="../slideLayouts/slideLayout7.xml"/>
 <Relationship Id="rId2" Type="http://schemas.openxmlformats.org/officeDocument/2006/relationships/image" Target="../media/bg4243.jpg"/>
</Relationships>

</file>

<file path=ppt/slides/_rels/slide4.xml.rels><?xml version="1.0" encoding="UTF-8" standalone="yes"?>
<Relationships xmlns="http://schemas.openxmlformats.org/package/2006/relationships">
 <Relationship Id="rId1" Type="http://schemas.openxmlformats.org/officeDocument/2006/relationships/slideLayout" Target="../slideLayouts/slideLayout7.xml"/>
 <Relationship Id="rId2" Type="http://schemas.openxmlformats.org/officeDocument/2006/relationships/image" Target="../media/bg4244.jpg"/>
</Relationships>

</file>

<file path=ppt/slides/_rels/slide5.xml.rels><?xml version="1.0" encoding="UTF-8" standalone="yes"?>
<Relationships xmlns="http://schemas.openxmlformats.org/package/2006/relationships">
 <Relationship Id="rId1" Type="http://schemas.openxmlformats.org/officeDocument/2006/relationships/slideLayout" Target="../slideLayouts/slideLayout7.xml"/>
 <Relationship Id="rId2" Type="http://schemas.openxmlformats.org/officeDocument/2006/relationships/image" Target="../media/bg4245.jpg"/>
</Relationships>

</file>

<file path=ppt/slides/_rels/slide6.xml.rels><?xml version="1.0" encoding="UTF-8" standalone="yes"?>
<Relationships xmlns="http://schemas.openxmlformats.org/package/2006/relationships">
 <Relationship Id="rId1" Type="http://schemas.openxmlformats.org/officeDocument/2006/relationships/slideLayout" Target="../slideLayouts/slideLayout7.xml"/>
 <Relationship Id="rId2" Type="http://schemas.openxmlformats.org/officeDocument/2006/relationships/image" Target="../media/bg4246.jpg"/>
</Relationships>

</file>

<file path=ppt/slides/_rels/slide7.xml.rels><?xml version="1.0" encoding="UTF-8" standalone="yes"?>
<Relationships xmlns="http://schemas.openxmlformats.org/package/2006/relationships">
 <Relationship Id="rId1" Type="http://schemas.openxmlformats.org/officeDocument/2006/relationships/slideLayout" Target="../slideLayouts/slideLayout7.xml"/>
 <Relationship Id="rId2" Type="http://schemas.openxmlformats.org/officeDocument/2006/relationships/image" Target="../media/bg4247.jpg"/>
</Relationships>

</file>

<file path=ppt/slides/_rels/slide8.xml.rels><?xml version="1.0" encoding="UTF-8" standalone="yes"?>
<Relationships xmlns="http://schemas.openxmlformats.org/package/2006/relationships">
 <Relationship Id="rId1" Type="http://schemas.openxmlformats.org/officeDocument/2006/relationships/slideLayout" Target="../slideLayouts/slideLayout7.xml"/>
 <Relationship Id="rId2" Type="http://schemas.openxmlformats.org/officeDocument/2006/relationships/image" Target="../media/bg4248.jpg"/>
</Relationships>

</file>

<file path=ppt/slides/_rels/slide9.xml.rels><?xml version="1.0" encoding="UTF-8" standalone="yes"?>
<Relationships xmlns="http://schemas.openxmlformats.org/package/2006/relationships">
 <Relationship Id="rId1" Type="http://schemas.openxmlformats.org/officeDocument/2006/relationships/slideLayout" Target="../slideLayouts/slideLayout7.xml"/>
 <Relationship Id="rId2" Type="http://schemas.openxmlformats.org/officeDocument/2006/relationships/image" Target="../media/bg4249.jpg"/>
</Relationships>

</file>

<file path=ppt/slides/_rels/slide10.xml.rels><?xml version="1.0" encoding="UTF-8" standalone="yes"?>
<Relationships xmlns="http://schemas.openxmlformats.org/package/2006/relationships">
 <Relationship Id="rId1" Type="http://schemas.openxmlformats.org/officeDocument/2006/relationships/slideLayout" Target="../slideLayouts/slideLayout7.xml"/>
 <Relationship Id="rId2" Type="http://schemas.openxmlformats.org/officeDocument/2006/relationships/image" Target="../media/bg4250.jpg"/>
</Relationships>

</file>

<file path=ppt/slides/_rels/slide11.xml.rels><?xml version="1.0" encoding="UTF-8" standalone="yes"?>
<Relationships xmlns="http://schemas.openxmlformats.org/package/2006/relationships">
 <Relationship Id="rId1" Type="http://schemas.openxmlformats.org/officeDocument/2006/relationships/slideLayout" Target="../slideLayouts/slideLayout7.xml"/>
 <Relationship Id="rId2" Type="http://schemas.openxmlformats.org/officeDocument/2006/relationships/image" Target="../media/bg4251.jpg"/>
</Relationships>

</file>

<file path=ppt/slides/_rels/slide12.xml.rels><?xml version="1.0" encoding="UTF-8" standalone="yes"?>
<Relationships xmlns="http://schemas.openxmlformats.org/package/2006/relationships">
 <Relationship Id="rId1" Type="http://schemas.openxmlformats.org/officeDocument/2006/relationships/slideLayout" Target="../slideLayouts/slideLayout7.xml"/>
 <Relationship Id="rId2" Type="http://schemas.openxmlformats.org/officeDocument/2006/relationships/image" Target="../media/bg4252.jpg"/>
</Relationships>

</file>

<file path=ppt/slides/_rels/slide13.xml.rels><?xml version="1.0" encoding="UTF-8" standalone="yes"?>
<Relationships xmlns="http://schemas.openxmlformats.org/package/2006/relationships">
 <Relationship Id="rId1" Type="http://schemas.openxmlformats.org/officeDocument/2006/relationships/slideLayout" Target="../slideLayouts/slideLayout7.xml"/>
 <Relationship Id="rId2" Type="http://schemas.openxmlformats.org/officeDocument/2006/relationships/image" Target="../media/bg4253.jpg"/>
</Relationships>

</file>

<file path=ppt/slides/_rels/slide14.xml.rels><?xml version="1.0" encoding="UTF-8" standalone="yes"?>
<Relationships xmlns="http://schemas.openxmlformats.org/package/2006/relationships">
 <Relationship Id="rId1" Type="http://schemas.openxmlformats.org/officeDocument/2006/relationships/slideLayout" Target="../slideLayouts/slideLayout7.xml"/>
 <Relationship Id="rId2" Type="http://schemas.openxmlformats.org/officeDocument/2006/relationships/image" Target="../media/bg4254.jpg"/>
</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 name="Background" descr="Background"/>
          <p:cNvPicPr>
            <a:picLocks noChangeAspect="1"/>
          </p:cNvPicPr>
          <p:nvPr/>
        </p:nvPicPr>
        <p:blipFill>
          <a:blip r:embed="rId2"/>
          <a:stretch>
            <a:fillRect/>
          </a:stretch>
        </p:blipFill>
        <p:spPr>
          <a:xfrm rot="0">
            <a:off x="0" y="0"/>
            <a:ext cx="11334750" cy="6858000"/>
          </a:xfrm>
          <a:prstGeom prst="rect">
            <a:avLst/>
          </a:prstGeom>
        </p:spPr>
      </p:pic>
      <p:sp>
        <p:nvSpPr>
          <p:cNvPr id="2" name=""/>
          <p:cNvSpPr txBox="1"/>
          <p:nvPr/>
        </p:nvSpPr>
        <p:spPr>
          <a:xfrm rot="0">
            <a:off x="95250" y="95250"/>
            <a:ext cx="8858250" cy="952500"/>
          </a:xfrm>
          <a:prstGeom prst="rect"/>
          <a:noFill/>
        </p:spPr>
        <p:txBody>
          <a:bodyPr wrap="square" rtlCol="0">
            <a:spAutoFit/>
          </a:bodyPr>
          <a:lstStyle/>
          <a:p>
            <a:pPr algn="l" fontAlgn="base" indent="0" lvl="0"/>
            <a:r>
              <a:rPr b="true" i="false" strike="noStrike" sz="2000" u="none">
                <a:solidFill>
                  <a:srgbClr val="FFFFFF"/>
                </a:solidFill>
                <a:latin typeface="Calibri"/>
              </a:rPr>
              <a:t>Paxil 12.5 Mg Para Que Sirve</a:t>
            </a:r>
          </a:p>
        </p:txBody>
      </p:sp>
      <p:sp>
        <p:nvSpPr>
          <p:cNvPr id="3" name=""/>
          <p:cNvSpPr txBox="1"/>
          <p:nvPr/>
        </p:nvSpPr>
        <p:spPr>
          <a:xfrm rot="0">
            <a:off x="95250" y="952500"/>
            <a:ext cx="8858250" cy="5715000"/>
          </a:xfrm>
          <a:prstGeom prst="rect"/>
          <a:noFill/>
        </p:spPr>
        <p:txBody>
          <a:bodyPr wrap="square" rtlCol="0">
            <a:spAutoFit/>
          </a:bodyPr>
          <a:lstStyle/>
          <a:p>
            <a:pPr algn="l" fontAlgn="base" indent="0" lvl="0"/>
            <a:r>
              <a:rPr b="false" i="false" strike="noStrike" sz="1200" u="none">
                <a:solidFill>
                  <a:srgbClr val="FFFFFF"/>
                </a:solidFill>
                <a:latin typeface="Calibri"/>
              </a:rPr>
              <a:t>paxil discount coupon</a:t>
            </a:r>
            <a:br/>
            <a:r>
              <a:rPr b="false" i="false" strike="noStrike" sz="1200" u="none">
                <a:solidFill>
                  <a:srgbClr val="FFFFFF"/>
                </a:solidFill>
                <a:latin typeface="Calibri"/>
              </a:rPr>
              <a:t>I first used RX Cart 9 months ago when there appeared to be a tie-up between them, DRS Labs and TopDotShop</a:t>
            </a:r>
            <a:br/>
            <a:r>
              <a:rPr b="false" i="false" strike="noStrike" sz="1200" u="none">
                <a:solidFill>
                  <a:srgbClr val="FFFFFF"/>
                </a:solidFill>
                <a:latin typeface="Calibri"/>
              </a:rPr>
              <a:t>paxil sales 2011</a:t>
            </a:r>
            <a:br/>
            <a:r>
              <a:rPr b="false" i="false" strike="noStrike" sz="1200" u="none">
                <a:solidFill>
                  <a:srgbClr val="FFFFFF"/>
                </a:solidFill>
                <a:latin typeface="Calibri"/>
              </a:rPr>
              <a:t>is 60 mg of paxil a lot</a:t>
            </a:r>
            <a:br/>
            <a:r>
              <a:rPr b="false" i="false" strike="noStrike" sz="1200" u="none">
                <a:solidFill>
                  <a:srgbClr val="FFFFFF"/>
                </a:solidFill>
                <a:latin typeface="Calibri"/>
              </a:rPr>
              <a:t>phenothiazine derivatives, pimozide, haloperidol), tricyclic antidepressants, certain antimicrobial agents (e.g</a:t>
            </a:r>
            <a:br/>
            <a:r>
              <a:rPr b="false" i="false" strike="noStrike" sz="1200" u="none">
                <a:solidFill>
                  <a:srgbClr val="FFFFFF"/>
                </a:solidFill>
                <a:latin typeface="Calibri"/>
              </a:rPr>
              <a:t>paxil cr 25 mg efectos secundarios</a:t>
            </a:r>
            <a:br/>
            <a:r>
              <a:rPr b="false" i="false" strike="noStrike" sz="1200" u="none">
                <a:solidFill>
                  <a:srgbClr val="FFFFFF"/>
                </a:solidFill>
                <a:latin typeface="Calibri"/>
              </a:rPr>
              <a:t>The amino acids, L-lysine and L-arginine, are also present in this hair loss supplements.</a:t>
            </a:r>
            <a:br/>
            <a:r>
              <a:rPr b="false" i="false" strike="noStrike" sz="1200" u="none">
                <a:solidFill>
                  <a:srgbClr val="FFFFFF"/>
                </a:solidFill>
                <a:latin typeface="Calibri"/>
              </a:rPr>
              <a:t>paroxetine hydrochloride</a:t>
            </a:r>
            <a:br/>
            <a:r>
              <a:rPr b="false" i="false" strike="noStrike" sz="1200" u="none">
                <a:solidFill>
                  <a:srgbClr val="FFFFFF"/>
                </a:solidFill>
                <a:latin typeface="Calibri"/>
              </a:rPr>
              <a:t>10 mg paroxetine</a:t>
            </a:r>
            <a:br/>
            <a:r>
              <a:rPr b="false" i="false" strike="noStrike" sz="1200" u="none">
                <a:solidFill>
                  <a:srgbClr val="FFFFFF"/>
                </a:solidFill>
                <a:latin typeface="Calibri"/>
              </a:rPr>
              <a:t>Januar, laut dem arzt hatte webcams und nach bisacodyl generic name der office-basierte</a:t>
            </a:r>
            <a:br/>
            <a:r>
              <a:rPr b="false" i="false" strike="noStrike" sz="1200" u="none">
                <a:solidFill>
                  <a:srgbClr val="FFFFFF"/>
                </a:solidFill>
                <a:latin typeface="Calibri"/>
              </a:rPr>
              <a:t>how do i get a prescription for paxil</a:t>
            </a:r>
            <a:br/>
            <a:r>
              <a:rPr b="false" i="false" strike="noStrike" sz="1200" u="none">
                <a:solidFill>
                  <a:srgbClr val="FFFFFF"/>
                </a:solidFill>
                <a:latin typeface="Calibri"/>
              </a:rPr>
              <a:t>or Canada, others in internationally-renowned Mexican universities.</a:t>
            </a:r>
            <a:br/>
            <a:r>
              <a:rPr b="false" i="false" strike="noStrike" sz="1200" u="none">
                <a:solidFill>
                  <a:srgbClr val="FFFFFF"/>
                </a:solidFill>
                <a:latin typeface="Calibri"/>
              </a:rPr>
              <a:t>paroxetine 10 mg for anxiety</a:t>
            </a:r>
            <a:br/>
          </a:p>
        </p:txBody>
      </p:sp>
    </p:spTree>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 name="Background" descr="Background"/>
          <p:cNvPicPr>
            <a:picLocks noChangeAspect="1"/>
          </p:cNvPicPr>
          <p:nvPr/>
        </p:nvPicPr>
        <p:blipFill>
          <a:blip r:embed="rId2"/>
          <a:stretch>
            <a:fillRect/>
          </a:stretch>
        </p:blipFill>
        <p:spPr>
          <a:xfrm rot="0">
            <a:off x="0" y="0"/>
            <a:ext cx="11334750" cy="6858000"/>
          </a:xfrm>
          <a:prstGeom prst="rect">
            <a:avLst/>
          </a:prstGeom>
        </p:spPr>
      </p:pic>
      <p:sp>
        <p:nvSpPr>
          <p:cNvPr id="2" name=""/>
          <p:cNvSpPr txBox="1"/>
          <p:nvPr/>
        </p:nvSpPr>
        <p:spPr>
          <a:xfrm rot="0">
            <a:off x="95250" y="95250"/>
            <a:ext cx="8858250" cy="5715000"/>
          </a:xfrm>
          <a:prstGeom prst="rect"/>
          <a:noFill/>
        </p:spPr>
        <p:txBody>
          <a:bodyPr wrap="square" rtlCol="0">
            <a:spAutoFit/>
          </a:bodyPr>
          <a:lstStyle/>
          <a:p>
            <a:pPr algn="l" fontAlgn="base" indent="0" lvl="0"/>
            <a:r>
              <a:rPr b="false" i="false" strike="noStrike" sz="1200" u="none">
                <a:solidFill>
                  <a:srgbClr val="FFFFFF"/>
                </a:solidFill>
                <a:latin typeface="Calibri"/>
              </a:rPr>
              <a:t>paxil 20 mg weight gain</a:t>
            </a:r>
            <a:br/>
            <a:r>
              <a:rPr b="false" i="false" strike="noStrike" sz="1200" u="none">
                <a:solidFill>
                  <a:srgbClr val="FFFFFF"/>
                </a:solidFill>
                <a:latin typeface="Calibri"/>
              </a:rPr>
              <a:t>Sometimes the slow release sometimes the little red tablets</a:t>
            </a:r>
            <a:br/>
            <a:r>
              <a:rPr b="false" i="false" strike="noStrike" sz="1200" u="none">
                <a:solidFill>
                  <a:srgbClr val="FFFFFF"/>
                </a:solidFill>
                <a:latin typeface="Calibri"/>
              </a:rPr>
              <a:t>what works better paxil or zoloft</a:t>
            </a:r>
            <a:br/>
            <a:r>
              <a:rPr b="false" i="false" strike="noStrike" sz="1200" u="none">
                <a:solidFill>
                  <a:srgbClr val="FFFFFF"/>
                </a:solidFill>
                <a:latin typeface="Calibri"/>
              </a:rPr>
              <a:t>buy generic paxil cr</a:t>
            </a:r>
            <a:br/>
            <a:r>
              <a:rPr b="false" i="false" strike="noStrike" sz="1200" u="none">
                <a:solidFill>
                  <a:srgbClr val="FFFFFF"/>
                </a:solidFill>
                <a:latin typeface="Calibri"/>
              </a:rPr>
              <a:t>where to buy paxil</a:t>
            </a:r>
            <a:br/>
            <a:r>
              <a:rPr b="false" i="false" strike="noStrike" sz="1200" u="none">
                <a:solidFill>
                  <a:srgbClr val="FFFFFF"/>
                </a:solidFill>
                <a:latin typeface="Calibri"/>
              </a:rPr>
              <a:t>paxil film tablet 20 mg 28 tb</a:t>
            </a:r>
            <a:br/>
            <a:r>
              <a:rPr b="false" i="false" strike="noStrike" sz="1200" u="none">
                <a:solidFill>
                  <a:srgbClr val="FFFFFF"/>
                </a:solidFill>
                <a:latin typeface="Calibri"/>
              </a:rPr>
              <a:t>Tricyclic antidepressants (TCAs) can lower the seizure threshold and trigger seizures in a dose-dependent manner</a:t>
            </a:r>
            <a:br/>
            <a:r>
              <a:rPr b="false" i="false" strike="noStrike" sz="1200" u="none">
                <a:solidFill>
                  <a:srgbClr val="FFFFFF"/>
                </a:solidFill>
                <a:latin typeface="Calibri"/>
              </a:rPr>
              <a:t>paxil tired</a:t>
            </a:r>
            <a:br/>
            <a:r>
              <a:rPr b="false" i="false" strike="noStrike" sz="1200" u="none">
                <a:solidFill>
                  <a:srgbClr val="FFFFFF"/>
                </a:solidFill>
                <a:latin typeface="Calibri"/>
              </a:rPr>
              <a:t>I even started only taking the medication at night in an effort to function better during the day</a:t>
            </a:r>
            <a:br/>
            <a:r>
              <a:rPr b="false" i="false" strike="noStrike" sz="1200" u="none">
                <a:solidFill>
                  <a:srgbClr val="FFFFFF"/>
                </a:solidFill>
                <a:latin typeface="Calibri"/>
              </a:rPr>
              <a:t>taking paxil klonopin</a:t>
            </a:r>
            <a:br/>
            <a:r>
              <a:rPr b="false" i="false" strike="noStrike" sz="1200" u="none">
                <a:solidFill>
                  <a:srgbClr val="FFFFFF"/>
                </a:solidFill>
                <a:latin typeface="Calibri"/>
              </a:rPr>
              <a:t>cheapest paxil online</a:t>
            </a:r>
            <a:br/>
            <a:r>
              <a:rPr b="false" i="false" strike="noStrike" sz="1200" u="none">
                <a:solidFill>
                  <a:srgbClr val="FFFFFF"/>
                </a:solidFill>
                <a:latin typeface="Calibri"/>
              </a:rPr>
              <a:t>buy paxil generico</a:t>
            </a:r>
            <a:br/>
            <a:r>
              <a:rPr b="false" i="false" strike="noStrike" sz="1200" u="none">
                <a:solidFill>
                  <a:srgbClr val="FFFFFF"/>
                </a:solidFill>
                <a:latin typeface="Calibri"/>
              </a:rPr>
              <a:t>paroxetine hcl 20 mg alcohol</a:t>
            </a:r>
            <a:br/>
            <a:r>
              <a:rPr b="false" i="false" strike="noStrike" sz="1200" u="none">
                <a:solidFill>
                  <a:srgbClr val="FFFFFF"/>
                </a:solidFill>
                <a:latin typeface="Calibri"/>
              </a:rPr>
              <a:t>paxil cr 37.5 mg reviews</a:t>
            </a:r>
            <a:br/>
            <a:r>
              <a:rPr b="false" i="false" strike="noStrike" sz="1200" u="none">
                <a:solidFill>
                  <a:srgbClr val="FFFFFF"/>
                </a:solidFill>
                <a:latin typeface="Calibri"/>
              </a:rPr>
              <a:t>It's not the same about pimples(more like cystic acne) because those are related to discomfort, itchiness, pain ...</a:t>
            </a:r>
            <a:br/>
            <a:r>
              <a:rPr b="false" i="false" strike="noStrike" sz="1200" u="none">
                <a:solidFill>
                  <a:srgbClr val="FFFFFF"/>
                </a:solidFill>
                <a:latin typeface="Calibri"/>
              </a:rPr>
              <a:t>does paxil help tension headaches</a:t>
            </a:r>
            <a:br/>
            <a:r>
              <a:rPr b="false" i="false" strike="noStrike" sz="1200" u="none">
                <a:solidFill>
                  <a:srgbClr val="FFFFFF"/>
                </a:solidFill>
                <a:latin typeface="Calibri"/>
              </a:rPr>
              <a:t>paxil cr costo mexico</a:t>
            </a:r>
            <a:br/>
          </a:p>
        </p:txBody>
      </p:sp>
    </p:spTree>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 name="Background" descr="Background"/>
          <p:cNvPicPr>
            <a:picLocks noChangeAspect="1"/>
          </p:cNvPicPr>
          <p:nvPr/>
        </p:nvPicPr>
        <p:blipFill>
          <a:blip r:embed="rId2"/>
          <a:stretch>
            <a:fillRect/>
          </a:stretch>
        </p:blipFill>
        <p:spPr>
          <a:xfrm rot="0">
            <a:off x="0" y="0"/>
            <a:ext cx="11334750" cy="6858000"/>
          </a:xfrm>
          <a:prstGeom prst="rect">
            <a:avLst/>
          </a:prstGeom>
        </p:spPr>
      </p:pic>
      <p:sp>
        <p:nvSpPr>
          <p:cNvPr id="2" name=""/>
          <p:cNvSpPr txBox="1"/>
          <p:nvPr/>
        </p:nvSpPr>
        <p:spPr>
          <a:xfrm rot="0">
            <a:off x="95250" y="95250"/>
            <a:ext cx="8858250" cy="5715000"/>
          </a:xfrm>
          <a:prstGeom prst="rect"/>
          <a:noFill/>
        </p:spPr>
        <p:txBody>
          <a:bodyPr wrap="square" rtlCol="0">
            <a:spAutoFit/>
          </a:bodyPr>
          <a:lstStyle/>
          <a:p>
            <a:pPr algn="l" fontAlgn="base" indent="0" lvl="0"/>
            <a:r>
              <a:rPr b="false" i="false" strike="noStrike" sz="1200" u="none">
                <a:solidFill>
                  <a:srgbClr val="FFFFFF"/>
                </a:solidFill>
                <a:latin typeface="Calibri"/>
              </a:rPr>
              <a:t>paroxetine hydrochloride hemihydrate bp</a:t>
            </a:r>
            <a:br/>
            <a:r>
              <a:rPr b="false" i="false" strike="noStrike" sz="1200" u="none">
                <a:solidFill>
                  <a:srgbClr val="FFFFFF"/>
                </a:solidFill>
                <a:latin typeface="Calibri"/>
              </a:rPr>
              <a:t>If you are a male you will have some sexual issues (happened to me)</a:t>
            </a:r>
            <a:br/>
            <a:r>
              <a:rPr b="false" i="false" strike="noStrike" sz="1200" u="none">
                <a:solidFill>
                  <a:srgbClr val="FFFFFF"/>
                </a:solidFill>
                <a:latin typeface="Calibri"/>
              </a:rPr>
              <a:t>switching from paroxetine to fluoxetine</a:t>
            </a:r>
            <a:br/>
            <a:r>
              <a:rPr b="false" i="false" strike="noStrike" sz="1200" u="none">
                <a:solidFill>
                  <a:srgbClr val="FFFFFF"/>
                </a:solidFill>
                <a:latin typeface="Calibri"/>
              </a:rPr>
              <a:t>Does anyone know why the medication would suddenly be affecting our memories after so long of being on it?</a:t>
            </a:r>
            <a:br/>
            <a:r>
              <a:rPr b="false" i="false" strike="noStrike" sz="1200" u="none">
                <a:solidFill>
                  <a:srgbClr val="FFFFFF"/>
                </a:solidFill>
                <a:latin typeface="Calibri"/>
              </a:rPr>
              <a:t>what is the lowest dosage of paxil cr</a:t>
            </a:r>
            <a:br/>
            <a:r>
              <a:rPr b="false" i="false" strike="noStrike" sz="1200" u="none">
                <a:solidFill>
                  <a:srgbClr val="FFFFFF"/>
                </a:solidFill>
                <a:latin typeface="Calibri"/>
              </a:rPr>
              <a:t>paxil weight gain cause</a:t>
            </a:r>
            <a:br/>
            <a:r>
              <a:rPr b="false" i="false" strike="noStrike" sz="1200" u="none">
                <a:solidFill>
                  <a:srgbClr val="FFFFFF"/>
                </a:solidFill>
                <a:latin typeface="Calibri"/>
              </a:rPr>
              <a:t>paxil discount card</a:t>
            </a:r>
            <a:br/>
            <a:r>
              <a:rPr b="false" i="false" strike="noStrike" sz="1200" u="none">
                <a:solidFill>
                  <a:srgbClr val="FFFFFF"/>
                </a:solidFill>
                <a:latin typeface="Calibri"/>
              </a:rPr>
              <a:t>Usefulness and limitations of saralasin, a weak competitive agonist of angiotensin II, for evaluating the renin and sodium factors in hypertensive patients</a:t>
            </a:r>
            <a:br/>
            <a:r>
              <a:rPr b="false" i="false" strike="noStrike" sz="1200" u="none">
                <a:solidFill>
                  <a:srgbClr val="FFFFFF"/>
                </a:solidFill>
                <a:latin typeface="Calibri"/>
              </a:rPr>
              <a:t>paxil cr 25 mg indicaciones</a:t>
            </a:r>
            <a:br/>
            <a:r>
              <a:rPr b="false" i="false" strike="noStrike" sz="1200" u="none">
                <a:solidFill>
                  <a:srgbClr val="FFFFFF"/>
                </a:solidFill>
                <a:latin typeface="Calibri"/>
              </a:rPr>
              <a:t>cheapest paxil</a:t>
            </a:r>
            <a:br/>
            <a:r>
              <a:rPr b="false" i="false" strike="noStrike" sz="1200" u="none">
                <a:solidFill>
                  <a:srgbClr val="FFFFFF"/>
                </a:solidFill>
                <a:latin typeface="Calibri"/>
              </a:rPr>
              <a:t>fluoxetine paroxetine half life</a:t>
            </a:r>
            <a:br/>
            <a:r>
              <a:rPr b="false" i="false" strike="noStrike" sz="1200" u="none">
                <a:solidFill>
                  <a:srgbClr val="FFFFFF"/>
                </a:solidFill>
                <a:latin typeface="Calibri"/>
              </a:rPr>
              <a:t>paxil or zoloft for pmdd</a:t>
            </a:r>
            <a:br/>
            <a:r>
              <a:rPr b="false" i="false" strike="noStrike" sz="1200" u="none">
                <a:solidFill>
                  <a:srgbClr val="FFFFFF"/>
                </a:solidFill>
                <a:latin typeface="Calibri"/>
              </a:rPr>
              <a:t>Con la mezcla rac&amp;eacute;mica omeprazol, los datos sobre un mayor nmero de embarazos expuestos procedentes de estudios epidemiolgicos indican que no existen efectos fetotxicos ni malformaciones</a:t>
            </a:r>
            <a:br/>
            <a:r>
              <a:rPr b="false" i="false" strike="noStrike" sz="1200" u="none">
                <a:solidFill>
                  <a:srgbClr val="FFFFFF"/>
                </a:solidFill>
                <a:latin typeface="Calibri"/>
              </a:rPr>
              <a:t>zoloft or paxil or prozac</a:t>
            </a:r>
            <a:br/>
            <a:r>
              <a:rPr b="false" i="false" strike="noStrike" sz="1200" u="none">
                <a:solidFill>
                  <a:srgbClr val="FFFFFF"/>
                </a:solidFill>
                <a:latin typeface="Calibri"/>
              </a:rPr>
              <a:t>paxil patient information</a:t>
            </a:r>
            <a:br/>
            <a:r>
              <a:rPr b="false" i="false" strike="noStrike" sz="1200" u="none">
                <a:solidFill>
                  <a:srgbClr val="FFFFFF"/>
                </a:solidFill>
                <a:latin typeface="Calibri"/>
              </a:rPr>
              <a:t>purchase paxil</a:t>
            </a:r>
            <a:br/>
            <a:r>
              <a:rPr b="false" i="false" strike="noStrike" sz="1200" u="none">
                <a:solidFill>
                  <a:srgbClr val="FFFFFF"/>
                </a:solidFill>
                <a:latin typeface="Calibri"/>
              </a:rPr>
              <a:t>60 mg paxil too much</a:t>
            </a:r>
            <a:br/>
          </a:p>
        </p:txBody>
      </p:sp>
    </p:spTree>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 name="Background" descr="Background"/>
          <p:cNvPicPr>
            <a:picLocks noChangeAspect="1"/>
          </p:cNvPicPr>
          <p:nvPr/>
        </p:nvPicPr>
        <p:blipFill>
          <a:blip r:embed="rId2"/>
          <a:stretch>
            <a:fillRect/>
          </a:stretch>
        </p:blipFill>
        <p:spPr>
          <a:xfrm rot="0">
            <a:off x="0" y="0"/>
            <a:ext cx="11334750" cy="6858000"/>
          </a:xfrm>
          <a:prstGeom prst="rect">
            <a:avLst/>
          </a:prstGeom>
        </p:spPr>
      </p:pic>
      <p:sp>
        <p:nvSpPr>
          <p:cNvPr id="2" name=""/>
          <p:cNvSpPr txBox="1"/>
          <p:nvPr/>
        </p:nvSpPr>
        <p:spPr>
          <a:xfrm rot="0">
            <a:off x="95250" y="95250"/>
            <a:ext cx="8858250" cy="5715000"/>
          </a:xfrm>
          <a:prstGeom prst="rect"/>
          <a:noFill/>
        </p:spPr>
        <p:txBody>
          <a:bodyPr wrap="square" rtlCol="0">
            <a:spAutoFit/>
          </a:bodyPr>
          <a:lstStyle/>
          <a:p>
            <a:pPr algn="l" fontAlgn="base" indent="0" lvl="0"/>
            <a:r>
              <a:rPr b="false" i="false" strike="noStrike" sz="1200" u="none">
                <a:solidFill>
                  <a:srgbClr val="FFFFFF"/>
                </a:solidFill>
                <a:latin typeface="Calibri"/>
              </a:rPr>
              <a:t>paxil 20 mg paroxetine</a:t>
            </a:r>
            <a:br/>
            <a:r>
              <a:rPr b="false" i="false" strike="noStrike" sz="1200" u="none">
                <a:solidFill>
                  <a:srgbClr val="FFFFFF"/>
                </a:solidFill>
                <a:latin typeface="Calibri"/>
              </a:rPr>
              <a:t>just kept saying I had a chemical imbalance and needed an AD blah blah blah</a:t>
            </a:r>
            <a:br/>
            <a:r>
              <a:rPr b="false" i="false" strike="noStrike" sz="1200" u="none">
                <a:solidFill>
                  <a:srgbClr val="FFFFFF"/>
                </a:solidFill>
                <a:latin typeface="Calibri"/>
              </a:rPr>
              <a:t>purchase paxil online</a:t>
            </a:r>
            <a:br/>
            <a:r>
              <a:rPr b="false" i="false" strike="noStrike" sz="1200" u="none">
                <a:solidFill>
                  <a:srgbClr val="FFFFFF"/>
                </a:solidFill>
                <a:latin typeface="Calibri"/>
              </a:rPr>
              <a:t>Clomipramine may increase sensitivity to sunlight</a:t>
            </a:r>
            <a:br/>
            <a:r>
              <a:rPr b="false" i="false" strike="noStrike" sz="1200" u="none">
                <a:solidFill>
                  <a:srgbClr val="FFFFFF"/>
                </a:solidFill>
                <a:latin typeface="Calibri"/>
              </a:rPr>
              <a:t>paxil or zoloft for social anxiety</a:t>
            </a:r>
            <a:br/>
            <a:r>
              <a:rPr b="false" i="false" strike="noStrike" sz="1200" u="none">
                <a:solidFill>
                  <a:srgbClr val="FFFFFF"/>
                </a:solidFill>
                <a:latin typeface="Calibri"/>
              </a:rPr>
              <a:t>paxil cr 25 mg tablet</a:t>
            </a:r>
            <a:br/>
            <a:r>
              <a:rPr b="false" i="false" strike="noStrike" sz="1200" u="none">
                <a:solidFill>
                  <a:srgbClr val="FFFFFF"/>
                </a:solidFill>
                <a:latin typeface="Calibri"/>
              </a:rPr>
              <a:t>Durch exogene Einflsse kn funktionelle Schn, beispielsweise des Gehirns, der Leber oder Niere entstehen</a:t>
            </a:r>
            <a:br/>
            <a:r>
              <a:rPr b="false" i="false" strike="noStrike" sz="1200" u="none">
                <a:solidFill>
                  <a:srgbClr val="FFFFFF"/>
                </a:solidFill>
                <a:latin typeface="Calibri"/>
              </a:rPr>
              <a:t>can paroxetine 20 mg get you high</a:t>
            </a:r>
            <a:br/>
            <a:r>
              <a:rPr b="false" i="false" strike="noStrike" sz="1200" u="none">
                <a:solidFill>
                  <a:srgbClr val="FFFFFF"/>
                </a:solidFill>
                <a:latin typeface="Calibri"/>
              </a:rPr>
              <a:t>does paxil work yahoo</a:t>
            </a:r>
            <a:br/>
            <a:r>
              <a:rPr b="false" i="false" strike="noStrike" sz="1200" u="none">
                <a:solidFill>
                  <a:srgbClr val="FFFFFF"/>
                </a:solidFill>
                <a:latin typeface="Calibri"/>
              </a:rPr>
              <a:t>paxil cr 25 mg generico</a:t>
            </a:r>
            <a:br/>
            <a:r>
              <a:rPr b="false" i="false" strike="noStrike" sz="1200" u="none">
                <a:solidFill>
                  <a:srgbClr val="FFFFFF"/>
                </a:solidFill>
                <a:latin typeface="Calibri"/>
              </a:rPr>
              <a:t>paxil xr 25 mg</a:t>
            </a:r>
            <a:br/>
            <a:r>
              <a:rPr b="false" i="false" strike="noStrike" sz="1200" u="none">
                <a:solidFill>
                  <a:srgbClr val="FFFFFF"/>
                </a:solidFill>
                <a:latin typeface="Calibri"/>
              </a:rPr>
              <a:t>paxil makes me feel tired</a:t>
            </a:r>
            <a:br/>
            <a:r>
              <a:rPr b="false" i="false" strike="noStrike" sz="1200" u="none">
                <a:solidFill>
                  <a:srgbClr val="FFFFFF"/>
                </a:solidFill>
                <a:latin typeface="Calibri"/>
              </a:rPr>
              <a:t>paxil yahoo answers</a:t>
            </a:r>
            <a:br/>
            <a:r>
              <a:rPr b="false" i="false" strike="noStrike" sz="1200" u="none">
                <a:solidFill>
                  <a:srgbClr val="FFFFFF"/>
                </a:solidFill>
                <a:latin typeface="Calibri"/>
              </a:rPr>
              <a:t>para que sirve el paxil cr 12.5 mg</a:t>
            </a:r>
            <a:br/>
            <a:r>
              <a:rPr b="false" i="false" strike="noStrike" sz="1200" u="none">
                <a:solidFill>
                  <a:srgbClr val="FFFFFF"/>
                </a:solidFill>
                <a:latin typeface="Calibri"/>
              </a:rPr>
              <a:t>Patients who experienced at least three primarygeneralized tonic-clonic seizures during the baseline phase were randomlyassigned to placebo or TOPAMAX in addition to their otherAEDs.</a:t>
            </a:r>
            <a:br/>
            <a:r>
              <a:rPr b="false" i="false" strike="noStrike" sz="1200" u="none">
                <a:solidFill>
                  <a:srgbClr val="FFFFFF"/>
                </a:solidFill>
                <a:latin typeface="Calibri"/>
              </a:rPr>
              <a:t>does taking paxil cause weight gain</a:t>
            </a:r>
            <a:br/>
            <a:r>
              <a:rPr b="false" i="false" strike="noStrike" sz="1200" u="none">
                <a:solidFill>
                  <a:srgbClr val="FFFFFF"/>
                </a:solidFill>
                <a:latin typeface="Calibri"/>
              </a:rPr>
              <a:t>paxil online fedex</a:t>
            </a:r>
            <a:br/>
          </a:p>
        </p:txBody>
      </p:sp>
    </p:spTree>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 name="Background" descr="Background"/>
          <p:cNvPicPr>
            <a:picLocks noChangeAspect="1"/>
          </p:cNvPicPr>
          <p:nvPr/>
        </p:nvPicPr>
        <p:blipFill>
          <a:blip r:embed="rId2"/>
          <a:stretch>
            <a:fillRect/>
          </a:stretch>
        </p:blipFill>
        <p:spPr>
          <a:xfrm rot="0">
            <a:off x="0" y="0"/>
            <a:ext cx="11334750" cy="6858000"/>
          </a:xfrm>
          <a:prstGeom prst="rect">
            <a:avLst/>
          </a:prstGeom>
        </p:spPr>
      </p:pic>
      <p:sp>
        <p:nvSpPr>
          <p:cNvPr id="2" name=""/>
          <p:cNvSpPr txBox="1"/>
          <p:nvPr/>
        </p:nvSpPr>
        <p:spPr>
          <a:xfrm rot="0">
            <a:off x="95250" y="95250"/>
            <a:ext cx="8858250" cy="5715000"/>
          </a:xfrm>
          <a:prstGeom prst="rect"/>
          <a:noFill/>
        </p:spPr>
        <p:txBody>
          <a:bodyPr wrap="square" rtlCol="0">
            <a:spAutoFit/>
          </a:bodyPr>
          <a:lstStyle/>
          <a:p>
            <a:pPr algn="l" fontAlgn="base" indent="0" lvl="0"/>
            <a:r>
              <a:rPr b="false" i="false" strike="noStrike" sz="1200" u="none">
                <a:solidFill>
                  <a:srgbClr val="FFFFFF"/>
                </a:solidFill>
                <a:latin typeface="Calibri"/>
              </a:rPr>
              <a:t>should i take paxil for depression</a:t>
            </a:r>
            <a:br/>
            <a:r>
              <a:rPr b="false" i="false" strike="noStrike" sz="1200" u="none">
                <a:solidFill>
                  <a:srgbClr val="FFFFFF"/>
                </a:solidFill>
                <a:latin typeface="Calibri"/>
              </a:rPr>
              <a:t>Many women and their partners have questions about side effects and risks of modern contraceptive methods</a:t>
            </a:r>
            <a:br/>
            <a:r>
              <a:rPr b="false" i="false" strike="noStrike" sz="1200" u="none">
                <a:solidFill>
                  <a:srgbClr val="FFFFFF"/>
                </a:solidFill>
                <a:latin typeface="Calibri"/>
              </a:rPr>
              <a:t>much does paxil cost canada</a:t>
            </a:r>
            <a:br/>
            <a:r>
              <a:rPr b="false" i="false" strike="noStrike" sz="1200" u="none">
                <a:solidFill>
                  <a:srgbClr val="FFFFFF"/>
                </a:solidFill>
                <a:latin typeface="Calibri"/>
              </a:rPr>
              <a:t>medicamento paxil cr de 25 mg</a:t>
            </a:r>
            <a:br/>
            <a:r>
              <a:rPr b="false" i="false" strike="noStrike" sz="1200" u="none">
                <a:solidFill>
                  <a:srgbClr val="FFFFFF"/>
                </a:solidFill>
                <a:latin typeface="Calibri"/>
              </a:rPr>
              <a:t>Rogaine does not work for everyone and it should be abandoned if there is no sign of hair regrowth after 4 months</a:t>
            </a:r>
            <a:br/>
            <a:r>
              <a:rPr b="false" i="false" strike="noStrike" sz="1200" u="none">
                <a:solidFill>
                  <a:srgbClr val="FFFFFF"/>
                </a:solidFill>
                <a:latin typeface="Calibri"/>
              </a:rPr>
              <a:t>paxil cr no weight gain</a:t>
            </a:r>
            <a:br/>
            <a:r>
              <a:rPr b="false" i="false" strike="noStrike" sz="1200" u="none">
                <a:solidFill>
                  <a:srgbClr val="FFFFFF"/>
                </a:solidFill>
                <a:latin typeface="Calibri"/>
              </a:rPr>
              <a:t>10 mg paroxetine hcl</a:t>
            </a:r>
            <a:br/>
            <a:r>
              <a:rPr b="false" i="false" strike="noStrike" sz="1200" u="none">
                <a:solidFill>
                  <a:srgbClr val="FFFFFF"/>
                </a:solidFill>
                <a:latin typeface="Calibri"/>
              </a:rPr>
              <a:t>which is better zoloft or paxil</a:t>
            </a:r>
            <a:br/>
            <a:r>
              <a:rPr b="false" i="false" strike="noStrike" sz="1200" u="none">
                <a:solidFill>
                  <a:srgbClr val="FFFFFF"/>
                </a:solidFill>
                <a:latin typeface="Calibri"/>
              </a:rPr>
              <a:t>alternatives to paxil for depression</a:t>
            </a:r>
            <a:br/>
            <a:r>
              <a:rPr b="false" i="false" strike="noStrike" sz="1200" u="none">
                <a:solidFill>
                  <a:srgbClr val="FFFFFF"/>
                </a:solidFill>
                <a:latin typeface="Calibri"/>
              </a:rPr>
              <a:t>Kind of reminds us to take info on the internet with a grain of salt so to speak.</a:t>
            </a:r>
            <a:br/>
            <a:r>
              <a:rPr b="false" i="false" strike="noStrike" sz="1200" u="none">
                <a:solidFill>
                  <a:srgbClr val="FFFFFF"/>
                </a:solidFill>
                <a:latin typeface="Calibri"/>
              </a:rPr>
              <a:t>does paxil cr make you gain weight</a:t>
            </a:r>
            <a:br/>
            <a:r>
              <a:rPr b="false" i="false" strike="noStrike" sz="1200" u="none">
                <a:solidFill>
                  <a:srgbClr val="FFFFFF"/>
                </a:solidFill>
                <a:latin typeface="Calibri"/>
              </a:rPr>
              <a:t>how much does paxil cost</a:t>
            </a:r>
            <a:br/>
            <a:r>
              <a:rPr b="false" i="false" strike="noStrike" sz="1200" u="none">
                <a:solidFill>
                  <a:srgbClr val="FFFFFF"/>
                </a:solidFill>
                <a:latin typeface="Calibri"/>
              </a:rPr>
              <a:t>As a past user of retin a i can tell you starting slow is best</a:t>
            </a:r>
            <a:br/>
            <a:r>
              <a:rPr b="false" i="false" strike="noStrike" sz="1200" u="none">
                <a:solidFill>
                  <a:srgbClr val="FFFFFF"/>
                </a:solidFill>
                <a:latin typeface="Calibri"/>
              </a:rPr>
              <a:t>paxil online no prescription</a:t>
            </a:r>
            <a:br/>
            <a:r>
              <a:rPr b="false" i="false" strike="noStrike" sz="1200" u="none">
                <a:solidFill>
                  <a:srgbClr val="FFFFFF"/>
                </a:solidFill>
                <a:latin typeface="Calibri"/>
              </a:rPr>
              <a:t>order paxil no prescription</a:t>
            </a:r>
            <a:br/>
            <a:r>
              <a:rPr b="false" i="false" strike="noStrike" sz="1200" u="none">
                <a:solidFill>
                  <a:srgbClr val="FFFFFF"/>
                </a:solidFill>
                <a:latin typeface="Calibri"/>
              </a:rPr>
              <a:t>paxil weight gain omega 3</a:t>
            </a:r>
            <a:br/>
            <a:r>
              <a:rPr b="false" i="false" strike="noStrike" sz="1200" u="none">
                <a:solidFill>
                  <a:srgbClr val="FFFFFF"/>
                </a:solidFill>
                <a:latin typeface="Calibri"/>
              </a:rPr>
              <a:t>paxil xr generic</a:t>
            </a:r>
            <a:br/>
          </a:p>
        </p:txBody>
      </p:sp>
    </p:spTree>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 name="Background" descr="Background"/>
          <p:cNvPicPr>
            <a:picLocks noChangeAspect="1"/>
          </p:cNvPicPr>
          <p:nvPr/>
        </p:nvPicPr>
        <p:blipFill>
          <a:blip r:embed="rId2"/>
          <a:stretch>
            <a:fillRect/>
          </a:stretch>
        </p:blipFill>
        <p:spPr>
          <a:xfrm rot="0">
            <a:off x="0" y="0"/>
            <a:ext cx="11334750" cy="6858000"/>
          </a:xfrm>
          <a:prstGeom prst="rect">
            <a:avLst/>
          </a:prstGeom>
        </p:spPr>
      </p:pic>
      <p:sp>
        <p:nvSpPr>
          <p:cNvPr id="2" name=""/>
          <p:cNvSpPr txBox="1"/>
          <p:nvPr/>
        </p:nvSpPr>
        <p:spPr>
          <a:xfrm rot="0">
            <a:off x="95250" y="95250"/>
            <a:ext cx="8858250" cy="5715000"/>
          </a:xfrm>
          <a:prstGeom prst="rect"/>
          <a:noFill/>
        </p:spPr>
        <p:txBody>
          <a:bodyPr wrap="square" rtlCol="0">
            <a:spAutoFit/>
          </a:bodyPr>
          <a:lstStyle/>
          <a:p>
            <a:pPr algn="l" fontAlgn="base" indent="0" lvl="0"/>
            <a:r>
              <a:rPr b="false" i="false" strike="noStrike" sz="1200" u="none">
                <a:solidFill>
                  <a:srgbClr val="FFFFFF"/>
                </a:solidFill>
                <a:latin typeface="Calibri"/>
              </a:rPr>
              <a:t>I have been on 125 Levothyroxine for 30 years .</a:t>
            </a:r>
            <a:br/>
            <a:r>
              <a:rPr b="false" i="false" strike="noStrike" sz="1200" u="none">
                <a:solidFill>
                  <a:srgbClr val="FFFFFF"/>
                </a:solidFill>
                <a:latin typeface="Calibri"/>
              </a:rPr>
              <a:t>does 10mg of paxil make you gain weight</a:t>
            </a:r>
            <a:br/>
            <a:r>
              <a:rPr b="false" i="false" strike="noStrike" sz="1200" u="none">
                <a:solidFill>
                  <a:srgbClr val="FFFFFF"/>
                </a:solidFill>
                <a:latin typeface="Calibri"/>
              </a:rPr>
              <a:t>Perempuan sangat rentan terhadap jenis penyakit jamur kandida ini, sebab jika terjadi pada vagina dapat menyebabkan iritasi vaginitis atau iritasi vagina</a:t>
            </a:r>
            <a:br/>
            <a:r>
              <a:rPr b="false" i="false" strike="noStrike" sz="1200" u="none">
                <a:solidFill>
                  <a:srgbClr val="FFFFFF"/>
                </a:solidFill>
                <a:latin typeface="Calibri"/>
              </a:rPr>
              <a:t>paxil cr generic cost</a:t>
            </a:r>
            <a:br/>
            <a:r>
              <a:rPr b="false" i="false" strike="noStrike" sz="1200" u="none">
                <a:solidFill>
                  <a:srgbClr val="FFFFFF"/>
                </a:solidFill>
                <a:latin typeface="Calibri"/>
              </a:rPr>
              <a:t>We have found the NDT works best for her and are trying to level out to the right dose</a:t>
            </a:r>
            <a:br/>
            <a:r>
              <a:rPr b="false" i="false" strike="noStrike" sz="1200" u="none">
                <a:solidFill>
                  <a:srgbClr val="FFFFFF"/>
                </a:solidFill>
                <a:latin typeface="Calibri"/>
              </a:rPr>
              <a:t>zoloft or paxil or prozac</a:t>
            </a:r>
            <a:br/>
            <a:r>
              <a:rPr b="false" i="false" strike="noStrike" sz="1200" u="none">
                <a:solidFill>
                  <a:srgbClr val="FFFFFF"/>
                </a:solidFill>
                <a:latin typeface="Calibri"/>
              </a:rPr>
              <a:t>does paroxetine hcl get you high</a:t>
            </a:r>
            <a:br/>
            <a:r>
              <a:rPr b="false" i="false" strike="noStrike" sz="1200" u="none">
                <a:solidFill>
                  <a:srgbClr val="FFFFFF"/>
                </a:solidFill>
                <a:latin typeface="Calibri"/>
              </a:rPr>
              <a:t>can you get high off paroxetine</a:t>
            </a:r>
            <a:br/>
            <a:r>
              <a:rPr b="false" i="false" strike="noStrike" sz="1200" u="none">
                <a:solidFill>
                  <a:srgbClr val="FFFFFF"/>
                </a:solidFill>
                <a:latin typeface="Calibri"/>
              </a:rPr>
              <a:t>pois tenho muita dificuldade para engolir a quem devo recorrer? me ajudem  obrigada eliane Itamb&amp;eacute;-pe.</a:t>
            </a:r>
            <a:br/>
            <a:r>
              <a:rPr b="false" i="false" strike="noStrike" sz="1200" u="none">
                <a:solidFill>
                  <a:srgbClr val="FFFFFF"/>
                </a:solidFill>
                <a:latin typeface="Calibri"/>
              </a:rPr>
              <a:t>which is better for anxiety paxil or zoloft</a:t>
            </a:r>
            <a:br/>
            <a:r>
              <a:rPr b="false" i="false" strike="noStrike" sz="1200" u="none">
                <a:solidFill>
                  <a:srgbClr val="FFFFFF"/>
                </a:solidFill>
                <a:latin typeface="Calibri"/>
              </a:rPr>
              <a:t>paroxetine hcl 10 mg</a:t>
            </a:r>
            <a:br/>
            <a:r>
              <a:rPr b="false" i="false" strike="noStrike" sz="1200" u="none">
                <a:solidFill>
                  <a:srgbClr val="FFFFFF"/>
                </a:solidFill>
                <a:latin typeface="Calibri"/>
              </a:rPr>
              <a:t>We hlad MFI, but I was prescribed Femara for my IUI cycles</a:t>
            </a:r>
            <a:br/>
            <a:r>
              <a:rPr b="false" i="false" strike="noStrike" sz="1200" u="none">
                <a:solidFill>
                  <a:srgbClr val="FFFFFF"/>
                </a:solidFill>
                <a:latin typeface="Calibri"/>
              </a:rPr>
              <a:t>paroxetine 20mg tablets reviews</a:t>
            </a:r>
            <a:br/>
            <a:r>
              <a:rPr b="false" i="false" strike="noStrike" sz="1200" u="none">
                <a:solidFill>
                  <a:srgbClr val="FFFFFF"/>
                </a:solidFill>
                <a:latin typeface="Calibri"/>
              </a:rPr>
              <a:t>average cost paxil</a:t>
            </a:r>
            <a:br/>
            <a:r>
              <a:rPr b="false" i="false" strike="noStrike" sz="1200" u="none">
                <a:solidFill>
                  <a:srgbClr val="FFFFFF"/>
                </a:solidFill>
                <a:latin typeface="Calibri"/>
              </a:rPr>
              <a:t>It&amp;#39;s the fact the girl has to show ID and be of a certain age</a:t>
            </a:r>
            <a:br/>
            <a:r>
              <a:rPr b="false" i="false" strike="noStrike" sz="1200" u="none">
                <a:solidFill>
                  <a:srgbClr val="FFFFFF"/>
                </a:solidFill>
                <a:latin typeface="Calibri"/>
              </a:rPr>
              <a:t>paxil 20 mg film tablet paroksetin</a:t>
            </a:r>
            <a:br/>
            <a:r>
              <a:rPr b="false" i="false" strike="noStrike" sz="1200" u="none">
                <a:solidFill>
                  <a:srgbClr val="FFFFFF"/>
                </a:solidFill>
                <a:latin typeface="Calibri"/>
              </a:rPr>
              <a:t>paroxetine hcl 30 mg tablets</a:t>
            </a:r>
            <a:br/>
          </a:p>
        </p:txBody>
      </p:sp>
    </p:spTree>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 name="Background" descr="Background"/>
          <p:cNvPicPr>
            <a:picLocks noChangeAspect="1"/>
          </p:cNvPicPr>
          <p:nvPr/>
        </p:nvPicPr>
        <p:blipFill>
          <a:blip r:embed="rId2"/>
          <a:stretch>
            <a:fillRect/>
          </a:stretch>
        </p:blipFill>
        <p:spPr>
          <a:xfrm rot="0">
            <a:off x="0" y="0"/>
            <a:ext cx="11334750" cy="6858000"/>
          </a:xfrm>
          <a:prstGeom prst="rect">
            <a:avLst/>
          </a:prstGeom>
        </p:spPr>
      </p:pic>
      <p:sp>
        <p:nvSpPr>
          <p:cNvPr id="2" name=""/>
          <p:cNvSpPr txBox="1"/>
          <p:nvPr/>
        </p:nvSpPr>
        <p:spPr>
          <a:xfrm rot="0">
            <a:off x="95250" y="95250"/>
            <a:ext cx="8858250" cy="5715000"/>
          </a:xfrm>
          <a:prstGeom prst="rect"/>
          <a:noFill/>
        </p:spPr>
        <p:txBody>
          <a:bodyPr wrap="square" rtlCol="0">
            <a:spAutoFit/>
          </a:bodyPr>
          <a:lstStyle/>
          <a:p>
            <a:pPr algn="l" fontAlgn="base" indent="0" lvl="0"/>
            <a:r>
              <a:rPr b="false" i="false" strike="noStrike" sz="1200" u="none">
                <a:solidFill>
                  <a:srgbClr val="FFFFFF"/>
                </a:solidFill>
                <a:latin typeface="Calibri"/>
              </a:rPr>
              <a:t>There are many here whom have tried and use cymbalta including myself</a:t>
            </a:r>
            <a:br/>
            <a:r>
              <a:rPr b="false" i="false" strike="noStrike" sz="1200" u="none">
                <a:solidFill>
                  <a:srgbClr val="FFFFFF"/>
                </a:solidFill>
                <a:latin typeface="Calibri"/>
              </a:rPr>
              <a:t>paxil 25 mg efectos secundarios</a:t>
            </a:r>
            <a:br/>
            <a:r>
              <a:rPr b="false" i="false" strike="noStrike" sz="1200" u="none">
                <a:solidFill>
                  <a:srgbClr val="FFFFFF"/>
                </a:solidFill>
                <a:latin typeface="Calibri"/>
              </a:rPr>
              <a:t>This sets a limit on how much you will have to pay</a:t>
            </a:r>
            <a:br/>
            <a:r>
              <a:rPr b="false" i="false" strike="noStrike" sz="1200" u="none">
                <a:solidFill>
                  <a:srgbClr val="FFFFFF"/>
                </a:solidFill>
                <a:latin typeface="Calibri"/>
              </a:rPr>
              <a:t>pms paroxetine 30mg</a:t>
            </a:r>
            <a:br/>
            <a:r>
              <a:rPr b="false" i="false" strike="noStrike" sz="1200" u="none">
                <a:solidFill>
                  <a:srgbClr val="FFFFFF"/>
                </a:solidFill>
                <a:latin typeface="Calibri"/>
              </a:rPr>
              <a:t>paroxetine discontinuation taper</a:t>
            </a:r>
            <a:br/>
            <a:r>
              <a:rPr b="false" i="false" strike="noStrike" sz="1200" u="none">
                <a:solidFill>
                  <a:srgbClr val="FFFFFF"/>
                </a:solidFill>
                <a:latin typeface="Calibri"/>
              </a:rPr>
              <a:t>paroxetine buy uk</a:t>
            </a:r>
            <a:br/>
            <a:r>
              <a:rPr b="false" i="false" strike="noStrike" sz="1200" u="none">
                <a:solidFill>
                  <a:srgbClr val="FFFFFF"/>
                </a:solidFill>
                <a:latin typeface="Calibri"/>
              </a:rPr>
              <a:t>paxil yellow pill</a:t>
            </a:r>
            <a:br/>
            <a:r>
              <a:rPr b="false" i="false" strike="noStrike" sz="1200" u="none">
                <a:solidFill>
                  <a:srgbClr val="FFFFFF"/>
                </a:solidFill>
                <a:latin typeface="Calibri"/>
              </a:rPr>
              <a:t>online paxil prescriptions</a:t>
            </a:r>
            <a:br/>
            <a:r>
              <a:rPr b="false" i="false" strike="noStrike" sz="1200" u="none">
                <a:solidFill>
                  <a:srgbClr val="FFFFFF"/>
                </a:solidFill>
                <a:latin typeface="Calibri"/>
              </a:rPr>
              <a:t>"There are many factors that determine price," Publix spokeswoman Kimberly Reynolds said</a:t>
            </a:r>
            <a:br/>
            <a:r>
              <a:rPr b="false" i="false" strike="noStrike" sz="1200" u="none">
                <a:solidFill>
                  <a:srgbClr val="FFFFFF"/>
                </a:solidFill>
                <a:latin typeface="Calibri"/>
              </a:rPr>
              <a:t>paxil cr 12.5 para que sirve</a:t>
            </a:r>
            <a:br/>
            <a:r>
              <a:rPr b="false" i="false" strike="noStrike" sz="1200" u="none">
                <a:solidFill>
                  <a:srgbClr val="FFFFFF"/>
                </a:solidFill>
                <a:latin typeface="Calibri"/>
              </a:rPr>
              <a:t>generic paxil online</a:t>
            </a:r>
            <a:br/>
            <a:r>
              <a:rPr b="false" i="false" strike="noStrike" sz="1200" u="none">
                <a:solidFill>
                  <a:srgbClr val="FFFFFF"/>
                </a:solidFill>
                <a:latin typeface="Calibri"/>
              </a:rPr>
              <a:t>To this end it is also a goal of this program to prepare students to pass the national American Society for Clinical Pathology (ASCP) Board of Certification Cytotechnology examination.</a:t>
            </a:r>
            <a:br/>
            <a:r>
              <a:rPr b="false" i="false" strike="noStrike" sz="1200" u="none">
                <a:solidFill>
                  <a:srgbClr val="FFFFFF"/>
                </a:solidFill>
                <a:latin typeface="Calibri"/>
              </a:rPr>
              <a:t>paxil does not cause weight gain</a:t>
            </a:r>
            <a:br/>
            <a:r>
              <a:rPr b="false" i="false" strike="noStrike" sz="1200" u="none">
                <a:solidFill>
                  <a:srgbClr val="FFFFFF"/>
                </a:solidFill>
                <a:latin typeface="Calibri"/>
              </a:rPr>
              <a:t>where to buy generic paxil</a:t>
            </a:r>
            <a:br/>
            <a:r>
              <a:rPr b="false" i="false" strike="noStrike" sz="1200" u="none">
                <a:solidFill>
                  <a:srgbClr val="FFFFFF"/>
                </a:solidFill>
                <a:latin typeface="Calibri"/>
              </a:rPr>
              <a:t>paxil wellbutrin klonopin combination</a:t>
            </a:r>
            <a:br/>
            <a:r>
              <a:rPr b="false" i="false" strike="noStrike" sz="1200" u="none">
                <a:solidFill>
                  <a:srgbClr val="FFFFFF"/>
                </a:solidFill>
                <a:latin typeface="Calibri"/>
              </a:rPr>
              <a:t>can you get high off paxil cr</a:t>
            </a:r>
            <a:br/>
            <a:r>
              <a:rPr b="false" i="false" strike="noStrike" sz="1200" u="none">
                <a:solidFill>
                  <a:srgbClr val="FFFFFF"/>
                </a:solidFill>
                <a:latin typeface="Calibri"/>
              </a:rPr>
              <a:t>paxil cr dosage</a:t>
            </a:r>
            <a:br/>
          </a:p>
        </p:txBody>
      </p:sp>
    </p:spTree>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 name="Background" descr="Background"/>
          <p:cNvPicPr>
            <a:picLocks noChangeAspect="1"/>
          </p:cNvPicPr>
          <p:nvPr/>
        </p:nvPicPr>
        <p:blipFill>
          <a:blip r:embed="rId2"/>
          <a:stretch>
            <a:fillRect/>
          </a:stretch>
        </p:blipFill>
        <p:spPr>
          <a:xfrm rot="0">
            <a:off x="0" y="0"/>
            <a:ext cx="11334750" cy="6858000"/>
          </a:xfrm>
          <a:prstGeom prst="rect">
            <a:avLst/>
          </a:prstGeom>
        </p:spPr>
      </p:pic>
      <p:sp>
        <p:nvSpPr>
          <p:cNvPr id="2" name=""/>
          <p:cNvSpPr txBox="1"/>
          <p:nvPr/>
        </p:nvSpPr>
        <p:spPr>
          <a:xfrm rot="0">
            <a:off x="95250" y="95250"/>
            <a:ext cx="8858250" cy="5715000"/>
          </a:xfrm>
          <a:prstGeom prst="rect"/>
          <a:noFill/>
        </p:spPr>
        <p:txBody>
          <a:bodyPr wrap="square" rtlCol="0">
            <a:spAutoFit/>
          </a:bodyPr>
          <a:lstStyle/>
          <a:p>
            <a:pPr algn="l" fontAlgn="base" indent="0" lvl="0"/>
            <a:r>
              <a:rPr b="false" i="false" strike="noStrike" sz="1200" u="none">
                <a:solidFill>
                  <a:srgbClr val="FFFFFF"/>
                </a:solidFill>
                <a:latin typeface="Calibri"/>
              </a:rPr>
              <a:t>paxil cr reviews</a:t>
            </a:r>
            <a:br/>
            <a:r>
              <a:rPr b="false" i="false" strike="noStrike" sz="1200" u="none">
                <a:solidFill>
                  <a:srgbClr val="FFFFFF"/>
                </a:solidFill>
                <a:latin typeface="Calibri"/>
              </a:rPr>
              <a:t>paxil cost walgreens</a:t>
            </a:r>
            <a:br/>
            <a:r>
              <a:rPr b="false" i="false" strike="noStrike" sz="1200" u="none">
                <a:solidFill>
                  <a:srgbClr val="FFFFFF"/>
                </a:solidFill>
                <a:latin typeface="Calibri"/>
              </a:rPr>
              <a:t>Pecho precio del singulair 10 mg se me pidi aclarar t&amp;eacute;rminos del.</a:t>
            </a:r>
            <a:br/>
            <a:r>
              <a:rPr b="false" i="false" strike="noStrike" sz="1200" u="none">
                <a:solidFill>
                  <a:srgbClr val="FFFFFF"/>
                </a:solidFill>
                <a:latin typeface="Calibri"/>
              </a:rPr>
              <a:t>which is better prozac zoloft or paxil</a:t>
            </a:r>
            <a:br/>
            <a:r>
              <a:rPr b="false" i="false" strike="noStrike" sz="1200" u="none">
                <a:solidFill>
                  <a:srgbClr val="FFFFFF"/>
                </a:solidFill>
                <a:latin typeface="Calibri"/>
              </a:rPr>
              <a:t>does paxil really cause weight gain</a:t>
            </a:r>
            <a:br/>
            <a:r>
              <a:rPr b="false" i="false" strike="noStrike" sz="1200" u="none">
                <a:solidFill>
                  <a:srgbClr val="FFFFFF"/>
                </a:solidFill>
                <a:latin typeface="Calibri"/>
              </a:rPr>
              <a:t>does the drug paxil cause weight gain</a:t>
            </a:r>
            <a:br/>
            <a:r>
              <a:rPr b="false" i="false" strike="noStrike" sz="1200" u="none">
                <a:solidFill>
                  <a:srgbClr val="FFFFFF"/>
                </a:solidFill>
                <a:latin typeface="Calibri"/>
              </a:rPr>
              <a:t>paroxetine 40 mg price</a:t>
            </a:r>
            <a:br/>
            <a:r>
              <a:rPr b="false" i="false" strike="noStrike" sz="1200" u="none">
                <a:solidFill>
                  <a:srgbClr val="FFFFFF"/>
                </a:solidFill>
                <a:latin typeface="Calibri"/>
              </a:rPr>
              <a:t>I bought it online because it is really difficult to get prescribed it in the UK</a:t>
            </a:r>
            <a:br/>
            <a:r>
              <a:rPr b="false" i="false" strike="noStrike" sz="1200" u="none">
                <a:solidFill>
                  <a:srgbClr val="FFFFFF"/>
                </a:solidFill>
                <a:latin typeface="Calibri"/>
              </a:rPr>
              <a:t>paroxetine tablets</a:t>
            </a:r>
            <a:br/>
            <a:r>
              <a:rPr b="false" i="false" strike="noStrike" sz="1200" u="none">
                <a:solidFill>
                  <a:srgbClr val="FFFFFF"/>
                </a:solidFill>
                <a:latin typeface="Calibri"/>
              </a:rPr>
              <a:t>In short-term US clinical trials, erosive esophagitis healing rates in the 107 elderly patients ( 65 years old) treated with pantoprazole were similar to those found in patients under the age of 65</a:t>
            </a:r>
            <a:br/>
            <a:r>
              <a:rPr b="false" i="false" strike="noStrike" sz="1200" u="none">
                <a:solidFill>
                  <a:srgbClr val="FFFFFF"/>
                </a:solidFill>
                <a:latin typeface="Calibri"/>
              </a:rPr>
              <a:t>paroxetine 10mg tablets</a:t>
            </a:r>
            <a:br/>
            <a:r>
              <a:rPr b="false" i="false" strike="noStrike" sz="1200" u="none">
                <a:solidFill>
                  <a:srgbClr val="FFFFFF"/>
                </a:solidFill>
                <a:latin typeface="Calibri"/>
              </a:rPr>
              <a:t>paroxetine 10 mg high</a:t>
            </a:r>
            <a:br/>
            <a:r>
              <a:rPr b="false" i="false" strike="noStrike" sz="1200" u="none">
                <a:solidFill>
                  <a:srgbClr val="FFFFFF"/>
                </a:solidFill>
                <a:latin typeface="Calibri"/>
              </a:rPr>
              <a:t>You talk to your partner or this cheap, buy clomid nolva pct, there are ones</a:t>
            </a:r>
            <a:br/>
            <a:r>
              <a:rPr b="false" i="false" strike="noStrike" sz="1200" u="none">
                <a:solidFill>
                  <a:srgbClr val="FFFFFF"/>
                </a:solidFill>
                <a:latin typeface="Calibri"/>
              </a:rPr>
              <a:t>get paxil for free</a:t>
            </a:r>
            <a:br/>
            <a:r>
              <a:rPr b="false" i="false" strike="noStrike" sz="1200" u="none">
                <a:solidFill>
                  <a:srgbClr val="FFFFFF"/>
                </a:solidFill>
                <a:latin typeface="Calibri"/>
              </a:rPr>
              <a:t>30 mg paxil too much</a:t>
            </a:r>
            <a:br/>
            <a:r>
              <a:rPr b="false" i="false" strike="noStrike" sz="1200" u="none">
                <a:solidFill>
                  <a:srgbClr val="FFFFFF"/>
                </a:solidFill>
                <a:latin typeface="Calibri"/>
              </a:rPr>
              <a:t>paxil 10 mg pregnancy</a:t>
            </a:r>
            <a:br/>
            <a:r>
              <a:rPr b="false" i="false" strike="noStrike" sz="1200" u="none">
                <a:solidFill>
                  <a:srgbClr val="FFFFFF"/>
                </a:solidFill>
                <a:latin typeface="Calibri"/>
              </a:rPr>
              <a:t>paxil lawsuit information</a:t>
            </a:r>
            <a:br/>
          </a:p>
        </p:txBody>
      </p:sp>
    </p:spTree>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 name="Background" descr="Background"/>
          <p:cNvPicPr>
            <a:picLocks noChangeAspect="1"/>
          </p:cNvPicPr>
          <p:nvPr/>
        </p:nvPicPr>
        <p:blipFill>
          <a:blip r:embed="rId2"/>
          <a:stretch>
            <a:fillRect/>
          </a:stretch>
        </p:blipFill>
        <p:spPr>
          <a:xfrm rot="0">
            <a:off x="0" y="0"/>
            <a:ext cx="11334750" cy="6858000"/>
          </a:xfrm>
          <a:prstGeom prst="rect">
            <a:avLst/>
          </a:prstGeom>
        </p:spPr>
      </p:pic>
      <p:sp>
        <p:nvSpPr>
          <p:cNvPr id="2" name=""/>
          <p:cNvSpPr txBox="1"/>
          <p:nvPr/>
        </p:nvSpPr>
        <p:spPr>
          <a:xfrm rot="0">
            <a:off x="95250" y="95250"/>
            <a:ext cx="8858250" cy="5715000"/>
          </a:xfrm>
          <a:prstGeom prst="rect"/>
          <a:noFill/>
        </p:spPr>
        <p:txBody>
          <a:bodyPr wrap="square" rtlCol="0">
            <a:spAutoFit/>
          </a:bodyPr>
          <a:lstStyle/>
          <a:p>
            <a:pPr algn="l" fontAlgn="base" indent="0" lvl="0"/>
            <a:r>
              <a:rPr b="false" i="false" strike="noStrike" sz="1200" u="none">
                <a:solidFill>
                  <a:srgbClr val="FFFFFF"/>
                </a:solidFill>
                <a:latin typeface="Calibri"/>
              </a:rPr>
              <a:t>paxil 25 mg cr</a:t>
            </a:r>
            <a:br/>
            <a:r>
              <a:rPr b="false" i="false" strike="noStrike" sz="1200" u="none">
                <a:solidFill>
                  <a:srgbClr val="FFFFFF"/>
                </a:solidFill>
                <a:latin typeface="Calibri"/>
              </a:rPr>
              <a:t>paroxetine buy online</a:t>
            </a:r>
            <a:br/>
            <a:r>
              <a:rPr b="false" i="false" strike="noStrike" sz="1200" u="none">
                <a:solidFill>
                  <a:srgbClr val="FFFFFF"/>
                </a:solidFill>
                <a:latin typeface="Calibri"/>
              </a:rPr>
              <a:t>paroxetine hcl 10mg tablets</a:t>
            </a:r>
            <a:br/>
            <a:r>
              <a:rPr b="false" i="false" strike="noStrike" sz="1200" u="none">
                <a:solidFill>
                  <a:srgbClr val="FFFFFF"/>
                </a:solidFill>
                <a:latin typeface="Calibri"/>
              </a:rPr>
              <a:t>can paroxetine hydrochloride get you high</a:t>
            </a:r>
            <a:br/>
            <a:r>
              <a:rPr b="false" i="false" strike="noStrike" sz="1200" u="none">
                <a:solidFill>
                  <a:srgbClr val="FFFFFF"/>
                </a:solidFill>
                <a:latin typeface="Calibri"/>
              </a:rPr>
              <a:t>paxil online pharmacy</a:t>
            </a:r>
            <a:br/>
            <a:r>
              <a:rPr b="false" i="false" strike="noStrike" sz="1200" u="none">
                <a:solidFill>
                  <a:srgbClr val="FFFFFF"/>
                </a:solidFill>
                <a:latin typeface="Calibri"/>
              </a:rPr>
              <a:t>The overwhelming majority of the remaining patients hadsystemic-course JIA</a:t>
            </a:r>
            <a:br/>
            <a:r>
              <a:rPr b="false" i="false" strike="noStrike" sz="1200" u="none">
                <a:solidFill>
                  <a:srgbClr val="FFFFFF"/>
                </a:solidFill>
                <a:latin typeface="Calibri"/>
              </a:rPr>
              <a:t>paroxetine buy online uk</a:t>
            </a:r>
            <a:br/>
            <a:r>
              <a:rPr b="false" i="false" strike="noStrike" sz="1200" u="none">
                <a:solidFill>
                  <a:srgbClr val="FFFFFF"/>
                </a:solidFill>
                <a:latin typeface="Calibri"/>
              </a:rPr>
              <a:t>paxil cr yahoo</a:t>
            </a:r>
            <a:br/>
            <a:r>
              <a:rPr b="false" i="false" strike="noStrike" sz="1200" u="none">
                <a:solidFill>
                  <a:srgbClr val="FFFFFF"/>
                </a:solidFill>
                <a:latin typeface="Calibri"/>
              </a:rPr>
              <a:t>buy paxil online cheap</a:t>
            </a:r>
            <a:br/>
            <a:r>
              <a:rPr b="false" i="false" strike="noStrike" sz="1200" u="none">
                <a:solidFill>
                  <a:srgbClr val="FFFFFF"/>
                </a:solidFill>
                <a:latin typeface="Calibri"/>
              </a:rPr>
              <a:t>paxil 20 mg film tablet paroxetine hcl</a:t>
            </a:r>
            <a:br/>
            <a:r>
              <a:rPr b="false" i="false" strike="noStrike" sz="1200" u="none">
                <a:solidFill>
                  <a:srgbClr val="FFFFFF"/>
                </a:solidFill>
                <a:latin typeface="Calibri"/>
              </a:rPr>
              <a:t>paxil discount coupons</a:t>
            </a:r>
            <a:br/>
            <a:r>
              <a:rPr b="false" i="false" strike="noStrike" sz="1200" u="none">
                <a:solidFill>
                  <a:srgbClr val="FFFFFF"/>
                </a:solidFill>
                <a:latin typeface="Calibri"/>
              </a:rPr>
              <a:t>sertraline (zoloft) paroxetine (paxil) or fluoxetine (prozac)</a:t>
            </a:r>
            <a:br/>
            <a:r>
              <a:rPr b="false" i="false" strike="noStrike" sz="1200" u="none">
                <a:solidFill>
                  <a:srgbClr val="FFFFFF"/>
                </a:solidFill>
                <a:latin typeface="Calibri"/>
              </a:rPr>
              <a:t>how do i get paxil</a:t>
            </a:r>
            <a:br/>
            <a:r>
              <a:rPr b="false" i="false" strike="noStrike" sz="1200" u="none">
                <a:solidFill>
                  <a:srgbClr val="FFFFFF"/>
                </a:solidFill>
                <a:latin typeface="Calibri"/>
              </a:rPr>
              <a:t>paroxetine hcl tabs 40mg</a:t>
            </a:r>
            <a:br/>
            <a:r>
              <a:rPr b="false" i="false" strike="noStrike" sz="1200" u="none">
                <a:solidFill>
                  <a:srgbClr val="FFFFFF"/>
                </a:solidFill>
                <a:latin typeface="Calibri"/>
              </a:rPr>
              <a:t>how long does it take to get off paxil</a:t>
            </a:r>
            <a:br/>
            <a:r>
              <a:rPr b="false" i="false" strike="noStrike" sz="1200" u="none">
                <a:solidFill>
                  <a:srgbClr val="FFFFFF"/>
                </a:solidFill>
                <a:latin typeface="Calibri"/>
              </a:rPr>
              <a:t>paxil cr</a:t>
            </a:r>
            <a:br/>
            <a:r>
              <a:rPr b="false" i="false" strike="noStrike" sz="1200" u="none">
                <a:solidFill>
                  <a:srgbClr val="FFFFFF"/>
                </a:solidFill>
                <a:latin typeface="Calibri"/>
              </a:rPr>
              <a:t>Older people are especially prone to complications of NSAIDs</a:t>
            </a:r>
            <a:br/>
          </a:p>
        </p:txBody>
      </p:sp>
    </p:spTree>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 name="Background" descr="Background"/>
          <p:cNvPicPr>
            <a:picLocks noChangeAspect="1"/>
          </p:cNvPicPr>
          <p:nvPr/>
        </p:nvPicPr>
        <p:blipFill>
          <a:blip r:embed="rId2"/>
          <a:stretch>
            <a:fillRect/>
          </a:stretch>
        </p:blipFill>
        <p:spPr>
          <a:xfrm rot="0">
            <a:off x="0" y="0"/>
            <a:ext cx="11334750" cy="6858000"/>
          </a:xfrm>
          <a:prstGeom prst="rect">
            <a:avLst/>
          </a:prstGeom>
        </p:spPr>
      </p:pic>
      <p:sp>
        <p:nvSpPr>
          <p:cNvPr id="2" name=""/>
          <p:cNvSpPr txBox="1"/>
          <p:nvPr/>
        </p:nvSpPr>
        <p:spPr>
          <a:xfrm rot="0">
            <a:off x="95250" y="95250"/>
            <a:ext cx="8858250" cy="5715000"/>
          </a:xfrm>
          <a:prstGeom prst="rect"/>
          <a:noFill/>
        </p:spPr>
        <p:txBody>
          <a:bodyPr wrap="square" rtlCol="0">
            <a:spAutoFit/>
          </a:bodyPr>
          <a:lstStyle/>
          <a:p>
            <a:pPr algn="l" fontAlgn="base" indent="0" lvl="0"/>
            <a:r>
              <a:rPr b="false" i="false" strike="noStrike" sz="1200" u="none">
                <a:solidFill>
                  <a:srgbClr val="FFFFFF"/>
                </a:solidFill>
                <a:latin typeface="Calibri"/>
              </a:rPr>
              <a:t>paxil 20 mg film tablet fiyat俚buy paxil uk</a:t>
            </a:r>
            <a:br/>
            <a:r>
              <a:rPr b="false" i="false" strike="noStrike" sz="1200" u="none">
                <a:solidFill>
                  <a:srgbClr val="FFFFFF"/>
                </a:solidFill>
                <a:latin typeface="Calibri"/>
              </a:rPr>
              <a:t>It&amp;rsquo;s either be a victim or a victor of your circumstances</a:t>
            </a:r>
            <a:br/>
            <a:r>
              <a:rPr b="false" i="false" strike="noStrike" sz="1200" u="none">
                <a:solidFill>
                  <a:srgbClr val="FFFFFF"/>
                </a:solidFill>
                <a:latin typeface="Calibri"/>
              </a:rPr>
              <a:t>paroxetine discontinuation duration</a:t>
            </a:r>
            <a:br/>
            <a:r>
              <a:rPr b="false" i="false" strike="noStrike" sz="1200" u="none">
                <a:solidFill>
                  <a:srgbClr val="FFFFFF"/>
                </a:solidFill>
                <a:latin typeface="Calibri"/>
              </a:rPr>
              <a:t>zoloft better than paxil</a:t>
            </a:r>
            <a:br/>
            <a:r>
              <a:rPr b="false" i="false" strike="noStrike" sz="1200" u="none">
                <a:solidFill>
                  <a:srgbClr val="FFFFFF"/>
                </a:solidFill>
                <a:latin typeface="Calibri"/>
              </a:rPr>
              <a:t>paxil 40 mg price</a:t>
            </a:r>
            <a:br/>
            <a:r>
              <a:rPr b="false" i="false" strike="noStrike" sz="1200" u="none">
                <a:solidFill>
                  <a:srgbClr val="FFFFFF"/>
                </a:solidFill>
                <a:latin typeface="Calibri"/>
              </a:rPr>
              <a:t>paxil klonopin anxiety</a:t>
            </a:r>
            <a:br/>
            <a:r>
              <a:rPr b="false" i="false" strike="noStrike" sz="1200" u="none">
                <a:solidFill>
                  <a:srgbClr val="FFFFFF"/>
                </a:solidFill>
                <a:latin typeface="Calibri"/>
              </a:rPr>
              <a:t>paroxetine 30 mg reviews</a:t>
            </a:r>
            <a:br/>
            <a:r>
              <a:rPr b="false" i="false" strike="noStrike" sz="1200" u="none">
                <a:solidFill>
                  <a:srgbClr val="FFFFFF"/>
                </a:solidFill>
                <a:latin typeface="Calibri"/>
              </a:rPr>
              <a:t>headaches after stopping paxil</a:t>
            </a:r>
            <a:br/>
            <a:r>
              <a:rPr b="false" i="false" strike="noStrike" sz="1200" u="none">
                <a:solidFill>
                  <a:srgbClr val="FFFFFF"/>
                </a:solidFill>
                <a:latin typeface="Calibri"/>
              </a:rPr>
              <a:t>Stendra can be obtain with or even without meals, which tends to be consumed just about half an hour before sexual process</a:t>
            </a:r>
            <a:br/>
            <a:r>
              <a:rPr b="false" i="false" strike="noStrike" sz="1200" u="none">
                <a:solidFill>
                  <a:srgbClr val="FFFFFF"/>
                </a:solidFill>
                <a:latin typeface="Calibri"/>
              </a:rPr>
              <a:t>paxil weight gain</a:t>
            </a:r>
            <a:br/>
            <a:r>
              <a:rPr b="false" i="false" strike="noStrike" sz="1200" u="none">
                <a:solidFill>
                  <a:srgbClr val="FFFFFF"/>
                </a:solidFill>
                <a:latin typeface="Calibri"/>
              </a:rPr>
              <a:t>online paxil prescription</a:t>
            </a:r>
            <a:br/>
            <a:r>
              <a:rPr b="false" i="false" strike="noStrike" sz="1200" u="none">
                <a:solidFill>
                  <a:srgbClr val="FFFFFF"/>
                </a:solidFill>
                <a:latin typeface="Calibri"/>
              </a:rPr>
              <a:t>Take Celexa exactly as prescribed by your doctor</a:t>
            </a:r>
            <a:br/>
            <a:r>
              <a:rPr b="false" i="false" strike="noStrike" sz="1200" u="none">
                <a:solidFill>
                  <a:srgbClr val="FFFFFF"/>
                </a:solidFill>
                <a:latin typeface="Calibri"/>
              </a:rPr>
              <a:t>paxil total sales</a:t>
            </a:r>
            <a:br/>
            <a:r>
              <a:rPr b="false" i="false" strike="noStrike" sz="1200" u="none">
                <a:solidFill>
                  <a:srgbClr val="FFFFFF"/>
                </a:solidFill>
                <a:latin typeface="Calibri"/>
              </a:rPr>
              <a:t>paxil joint pain</a:t>
            </a:r>
            <a:br/>
            <a:r>
              <a:rPr b="false" i="false" strike="noStrike" sz="1200" u="none">
                <a:solidFill>
                  <a:srgbClr val="FFFFFF"/>
                </a:solidFill>
                <a:latin typeface="Calibri"/>
              </a:rPr>
              <a:t>use of paroxetine in pregnancy</a:t>
            </a:r>
            <a:br/>
            <a:r>
              <a:rPr b="false" i="false" strike="noStrike" sz="1200" u="none">
                <a:solidFill>
                  <a:srgbClr val="FFFFFF"/>
                </a:solidFill>
                <a:latin typeface="Calibri"/>
              </a:rPr>
              <a:t>generic paxil cr</a:t>
            </a:r>
            <a:br/>
            <a:r>
              <a:rPr b="false" i="false" strike="noStrike" sz="1200" u="none">
                <a:solidFill>
                  <a:srgbClr val="FFFFFF"/>
                </a:solidFill>
                <a:latin typeface="Calibri"/>
              </a:rPr>
              <a:t>paroxetine hcl 20 mg tablets</a:t>
            </a:r>
            <a:br/>
          </a:p>
        </p:txBody>
      </p:sp>
    </p:spTree>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 name="Background" descr="Background"/>
          <p:cNvPicPr>
            <a:picLocks noChangeAspect="1"/>
          </p:cNvPicPr>
          <p:nvPr/>
        </p:nvPicPr>
        <p:blipFill>
          <a:blip r:embed="rId2"/>
          <a:stretch>
            <a:fillRect/>
          </a:stretch>
        </p:blipFill>
        <p:spPr>
          <a:xfrm rot="0">
            <a:off x="0" y="0"/>
            <a:ext cx="11334750" cy="6858000"/>
          </a:xfrm>
          <a:prstGeom prst="rect">
            <a:avLst/>
          </a:prstGeom>
        </p:spPr>
      </p:pic>
      <p:sp>
        <p:nvSpPr>
          <p:cNvPr id="2" name=""/>
          <p:cNvSpPr txBox="1"/>
          <p:nvPr/>
        </p:nvSpPr>
        <p:spPr>
          <a:xfrm rot="0">
            <a:off x="95250" y="95250"/>
            <a:ext cx="8858250" cy="5715000"/>
          </a:xfrm>
          <a:prstGeom prst="rect"/>
          <a:noFill/>
        </p:spPr>
        <p:txBody>
          <a:bodyPr wrap="square" rtlCol="0">
            <a:spAutoFit/>
          </a:bodyPr>
          <a:lstStyle/>
          <a:p>
            <a:pPr algn="l" fontAlgn="base" indent="0" lvl="0"/>
            <a:r>
              <a:rPr b="false" i="false" strike="noStrike" sz="1200" u="none">
                <a:solidFill>
                  <a:srgbClr val="FFFFFF"/>
                </a:solidFill>
                <a:latin typeface="Calibri"/>
              </a:rPr>
              <a:t>does paxil always cause weight gain</a:t>
            </a:r>
            <a:br/>
            <a:r>
              <a:rPr b="false" i="false" strike="noStrike" sz="1200" u="none">
                <a:solidFill>
                  <a:srgbClr val="FFFFFF"/>
                </a:solidFill>
                <a:latin typeface="Calibri"/>
              </a:rPr>
              <a:t>can paxil cr cause weight gain</a:t>
            </a:r>
            <a:br/>
            <a:r>
              <a:rPr b="false" i="false" strike="noStrike" sz="1200" u="none">
                <a:solidFill>
                  <a:srgbClr val="FFFFFF"/>
                </a:solidFill>
                <a:latin typeface="Calibri"/>
              </a:rPr>
              <a:t>cost generic paxil walgreens</a:t>
            </a:r>
            <a:br/>
            <a:r>
              <a:rPr b="false" i="false" strike="noStrike" sz="1200" u="none">
                <a:solidFill>
                  <a:srgbClr val="FFFFFF"/>
                </a:solidFill>
                <a:latin typeface="Calibri"/>
              </a:rPr>
              <a:t>paxil 12.5 mg para que sirve</a:t>
            </a:r>
            <a:br/>
            <a:r>
              <a:rPr b="false" i="false" strike="noStrike" sz="1200" u="none">
                <a:solidFill>
                  <a:srgbClr val="FFFFFF"/>
                </a:solidFill>
                <a:latin typeface="Calibri"/>
              </a:rPr>
              <a:t>paxil make you tired</a:t>
            </a:r>
            <a:br/>
            <a:r>
              <a:rPr b="false" i="false" strike="noStrike" sz="1200" u="none">
                <a:solidFill>
                  <a:srgbClr val="FFFFFF"/>
                </a:solidFill>
                <a:latin typeface="Calibri"/>
              </a:rPr>
              <a:t>generic paxil walmart</a:t>
            </a:r>
            <a:br/>
            <a:r>
              <a:rPr b="false" i="false" strike="noStrike" sz="1200" u="none">
                <a:solidFill>
                  <a:srgbClr val="FFFFFF"/>
                </a:solidFill>
                <a:latin typeface="Calibri"/>
              </a:rPr>
              <a:t>They recommended larger trials to measure data.</a:t>
            </a:r>
            <a:br/>
            <a:r>
              <a:rPr b="false" i="false" strike="noStrike" sz="1200" u="none">
                <a:solidFill>
                  <a:srgbClr val="FFFFFF"/>
                </a:solidFill>
                <a:latin typeface="Calibri"/>
              </a:rPr>
              <a:t>paroxetine discontinuation symptoms</a:t>
            </a:r>
            <a:br/>
            <a:r>
              <a:rPr b="false" i="false" strike="noStrike" sz="1200" u="none">
                <a:solidFill>
                  <a:srgbClr val="FFFFFF"/>
                </a:solidFill>
                <a:latin typeface="Calibri"/>
              </a:rPr>
              <a:t>paxil cr 25 mg efeitos colaterais</a:t>
            </a:r>
            <a:br/>
            <a:r>
              <a:rPr b="false" i="false" strike="noStrike" sz="1200" u="none">
                <a:solidFill>
                  <a:srgbClr val="FFFFFF"/>
                </a:solidFill>
                <a:latin typeface="Calibri"/>
              </a:rPr>
              <a:t>High potency steroid creams should be used for only a few days, maximally a week or two</a:t>
            </a:r>
            <a:br/>
            <a:r>
              <a:rPr b="false" i="false" strike="noStrike" sz="1200" u="none">
                <a:solidFill>
                  <a:srgbClr val="FFFFFF"/>
                </a:solidFill>
                <a:latin typeface="Calibri"/>
              </a:rPr>
              <a:t>zoloft or paxil for depression</a:t>
            </a:r>
            <a:br/>
            <a:r>
              <a:rPr b="false" i="false" strike="noStrike" sz="1200" u="none">
                <a:solidFill>
                  <a:srgbClr val="FFFFFF"/>
                </a:solidFill>
                <a:latin typeface="Calibri"/>
              </a:rPr>
              <a:t>paroxetine 10mg tab internl lb</a:t>
            </a:r>
            <a:br/>
            <a:r>
              <a:rPr b="false" i="false" strike="noStrike" sz="1200" u="none">
                <a:solidFill>
                  <a:srgbClr val="FFFFFF"/>
                </a:solidFill>
                <a:latin typeface="Calibri"/>
              </a:rPr>
              <a:t>A third study evaluated 1X, 3X and 5X subcutaneous injections (0.3 mg/kg) for 3consecutive days (6 cats per group)</a:t>
            </a:r>
            <a:br/>
            <a:r>
              <a:rPr b="false" i="false" strike="noStrike" sz="1200" u="none">
                <a:solidFill>
                  <a:srgbClr val="FFFFFF"/>
                </a:solidFill>
                <a:latin typeface="Calibri"/>
              </a:rPr>
              <a:t>how to get off paxil cr safely</a:t>
            </a:r>
            <a:br/>
            <a:r>
              <a:rPr b="false" i="false" strike="noStrike" sz="1200" u="none">
                <a:solidFill>
                  <a:srgbClr val="FFFFFF"/>
                </a:solidFill>
                <a:latin typeface="Calibri"/>
              </a:rPr>
              <a:t>order paxil online cheap</a:t>
            </a:r>
            <a:br/>
            <a:r>
              <a:rPr b="false" i="false" strike="noStrike" sz="1200" u="none">
                <a:solidFill>
                  <a:srgbClr val="FFFFFF"/>
                </a:solidFill>
                <a:latin typeface="Calibri"/>
              </a:rPr>
              <a:t>paxil cr prescription assistance program</a:t>
            </a:r>
            <a:br/>
            <a:r>
              <a:rPr b="false" i="false" strike="noStrike" sz="1200" u="none">
                <a:solidFill>
                  <a:srgbClr val="FFFFFF"/>
                </a:solidFill>
                <a:latin typeface="Calibri"/>
              </a:rPr>
              <a:t>paxil zoloft</a:t>
            </a:r>
            <a:br/>
          </a:p>
        </p:txBody>
      </p:sp>
    </p:spTree>
  </p:cSld>
  <p:clrMapOvr>
    <a:masterClrMapping/>
  </p:clrMapOvr>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 name="Background" descr="Background"/>
          <p:cNvPicPr>
            <a:picLocks noChangeAspect="1"/>
          </p:cNvPicPr>
          <p:nvPr/>
        </p:nvPicPr>
        <p:blipFill>
          <a:blip r:embed="rId2"/>
          <a:stretch>
            <a:fillRect/>
          </a:stretch>
        </p:blipFill>
        <p:spPr>
          <a:xfrm rot="0">
            <a:off x="0" y="0"/>
            <a:ext cx="11334750" cy="6858000"/>
          </a:xfrm>
          <a:prstGeom prst="rect">
            <a:avLst/>
          </a:prstGeom>
        </p:spPr>
      </p:pic>
      <p:sp>
        <p:nvSpPr>
          <p:cNvPr id="2" name=""/>
          <p:cNvSpPr txBox="1"/>
          <p:nvPr/>
        </p:nvSpPr>
        <p:spPr>
          <a:xfrm rot="0">
            <a:off x="95250" y="95250"/>
            <a:ext cx="8858250" cy="5715000"/>
          </a:xfrm>
          <a:prstGeom prst="rect"/>
          <a:noFill/>
        </p:spPr>
        <p:txBody>
          <a:bodyPr wrap="square" rtlCol="0">
            <a:spAutoFit/>
          </a:bodyPr>
          <a:lstStyle/>
          <a:p>
            <a:pPr algn="l" fontAlgn="base" indent="0" lvl="0"/>
            <a:r>
              <a:rPr b="false" i="false" strike="noStrike" sz="1200" u="none">
                <a:solidFill>
                  <a:srgbClr val="FFFFFF"/>
                </a:solidFill>
                <a:latin typeface="Calibri"/>
              </a:rPr>
              <a:t>paroxetine 10 mg en espanol</a:t>
            </a:r>
            <a:br/>
            <a:r>
              <a:rPr b="false" i="false" strike="noStrike" sz="1200" u="none">
                <a:solidFill>
                  <a:srgbClr val="FFFFFF"/>
                </a:solidFill>
                <a:latin typeface="Calibri"/>
              </a:rPr>
              <a:t>There were no irritation scores greater than 2 at any timepoint inany subject.</a:t>
            </a:r>
            <a:br/>
            <a:r>
              <a:rPr b="false" i="false" strike="noStrike" sz="1200" u="none">
                <a:solidFill>
                  <a:srgbClr val="FFFFFF"/>
                </a:solidFill>
                <a:latin typeface="Calibri"/>
              </a:rPr>
              <a:t>paxil makes me tired all the time</a:t>
            </a:r>
            <a:br/>
            <a:r>
              <a:rPr b="false" i="false" strike="noStrike" sz="1200" u="none">
                <a:solidFill>
                  <a:srgbClr val="FFFFFF"/>
                </a:solidFill>
                <a:latin typeface="Calibri"/>
              </a:rPr>
              <a:t>paxil weight gain study</a:t>
            </a:r>
            <a:br/>
            <a:r>
              <a:rPr b="false" i="false" strike="noStrike" sz="1200" u="none">
                <a:solidFill>
                  <a:srgbClr val="FFFFFF"/>
                </a:solidFill>
                <a:latin typeface="Calibri"/>
              </a:rPr>
              <a:t>paxil 10 mg price</a:t>
            </a:r>
            <a:br/>
            <a:r>
              <a:rPr b="false" i="false" strike="noStrike" sz="1200" u="none">
                <a:solidFill>
                  <a:srgbClr val="FFFFFF"/>
                </a:solidFill>
                <a:latin typeface="Calibri"/>
              </a:rPr>
              <a:t>paroxetine hcl 10 mg en espanol</a:t>
            </a:r>
            <a:br/>
            <a:r>
              <a:rPr b="false" i="false" strike="noStrike" sz="1200" u="none">
                <a:solidFill>
                  <a:srgbClr val="FFFFFF"/>
                </a:solidFill>
                <a:latin typeface="Calibri"/>
              </a:rPr>
              <a:t>efectos secundarios del paxil 25 mg</a:t>
            </a:r>
            <a:br/>
            <a:r>
              <a:rPr b="false" i="false" strike="noStrike" sz="1200" u="none">
                <a:solidFill>
                  <a:srgbClr val="FFFFFF"/>
                </a:solidFill>
                <a:latin typeface="Calibri"/>
              </a:rPr>
              <a:t>compare paxil zoloft prozac</a:t>
            </a:r>
            <a:br/>
            <a:r>
              <a:rPr b="false" i="false" strike="noStrike" sz="1200" u="none">
                <a:solidFill>
                  <a:srgbClr val="FFFFFF"/>
                </a:solidFill>
                <a:latin typeface="Calibri"/>
              </a:rPr>
              <a:t>Some people with recurrent depression may be advised to take them indefinitely.</a:t>
            </a:r>
            <a:br/>
            <a:r>
              <a:rPr b="false" i="false" strike="noStrike" sz="1200" u="none">
                <a:solidFill>
                  <a:srgbClr val="FFFFFF"/>
                </a:solidFill>
                <a:latin typeface="Calibri"/>
              </a:rPr>
              <a:t>how much does paxil cost per pill</a:t>
            </a:r>
            <a:br/>
            <a:r>
              <a:rPr b="false" i="false" strike="noStrike" sz="1200" u="none">
                <a:solidFill>
                  <a:srgbClr val="FFFFFF"/>
                </a:solidFill>
                <a:latin typeface="Calibri"/>
              </a:rPr>
              <a:t>paxil 40 mg tablets</a:t>
            </a:r>
            <a:br/>
            <a:r>
              <a:rPr b="false" i="false" strike="noStrike" sz="1200" u="none">
                <a:solidFill>
                  <a:srgbClr val="FFFFFF"/>
                </a:solidFill>
                <a:latin typeface="Calibri"/>
              </a:rPr>
              <a:t>paxil 20 mg</a:t>
            </a:r>
            <a:br/>
            <a:r>
              <a:rPr b="false" i="false" strike="noStrike" sz="1200" u="none">
                <a:solidFill>
                  <a:srgbClr val="FFFFFF"/>
                </a:solidFill>
                <a:latin typeface="Calibri"/>
              </a:rPr>
              <a:t>paroxetine hydrochloride high</a:t>
            </a:r>
            <a:br/>
            <a:r>
              <a:rPr b="false" i="false" strike="noStrike" sz="1200" u="none">
                <a:solidFill>
                  <a:srgbClr val="FFFFFF"/>
                </a:solidFill>
                <a:latin typeface="Calibri"/>
              </a:rPr>
              <a:t>paxil weight gain statistics</a:t>
            </a:r>
            <a:br/>
            <a:r>
              <a:rPr b="false" i="false" strike="noStrike" sz="1200" u="none">
                <a:solidFill>
                  <a:srgbClr val="FFFFFF"/>
                </a:solidFill>
                <a:latin typeface="Calibri"/>
              </a:rPr>
              <a:t>But, that's a whole other can of worms...</a:t>
            </a:r>
            <a:br/>
            <a:r>
              <a:rPr b="false" i="false" strike="noStrike" sz="1200" u="none">
                <a:solidFill>
                  <a:srgbClr val="FFFFFF"/>
                </a:solidFill>
                <a:latin typeface="Calibri"/>
              </a:rPr>
              <a:t>paroxetine 30 mg color</a:t>
            </a:r>
            <a:br/>
            <a:r>
              <a:rPr b="false" i="false" strike="noStrike" sz="1200" u="none">
                <a:solidFill>
                  <a:srgbClr val="FFFFFF"/>
                </a:solidFill>
                <a:latin typeface="Calibri"/>
              </a:rPr>
              <a:t>Propecia beinhaltet stets die gleiche Dosierung Finasterid.</a:t>
            </a:r>
            <a:br/>
          </a:p>
        </p:txBody>
      </p:sp>
    </p:spTree>
  </p:cSld>
  <p:clrMapOvr>
    <a:masterClrMapping/>
  </p:clrMapOvr>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 name="Background" descr="Background"/>
          <p:cNvPicPr>
            <a:picLocks noChangeAspect="1"/>
          </p:cNvPicPr>
          <p:nvPr/>
        </p:nvPicPr>
        <p:blipFill>
          <a:blip r:embed="rId2"/>
          <a:stretch>
            <a:fillRect/>
          </a:stretch>
        </p:blipFill>
        <p:spPr>
          <a:xfrm rot="0">
            <a:off x="0" y="0"/>
            <a:ext cx="11334750" cy="6858000"/>
          </a:xfrm>
          <a:prstGeom prst="rect">
            <a:avLst/>
          </a:prstGeom>
        </p:spPr>
      </p:pic>
      <p:sp>
        <p:nvSpPr>
          <p:cNvPr id="2" name=""/>
          <p:cNvSpPr txBox="1"/>
          <p:nvPr/>
        </p:nvSpPr>
        <p:spPr>
          <a:xfrm rot="0">
            <a:off x="95250" y="95250"/>
            <a:ext cx="8858250" cy="5715000"/>
          </a:xfrm>
          <a:prstGeom prst="rect"/>
          <a:noFill/>
        </p:spPr>
        <p:txBody>
          <a:bodyPr wrap="square" rtlCol="0">
            <a:spAutoFit/>
          </a:bodyPr>
          <a:lstStyle/>
          <a:p>
            <a:pPr algn="l" fontAlgn="base" indent="0" lvl="0"/>
            <a:r>
              <a:rPr b="false" i="false" strike="noStrike" sz="1200" u="none">
                <a:solidFill>
                  <a:srgbClr val="FFFFFF"/>
                </a:solidFill>
                <a:latin typeface="Calibri"/>
              </a:rPr>
              <a:t>generic paxil prices</a:t>
            </a:r>
            <a:br/>
            <a:r>
              <a:rPr b="false" i="false" strike="noStrike" sz="1200" u="none">
                <a:solidFill>
                  <a:srgbClr val="FFFFFF"/>
                </a:solidFill>
                <a:latin typeface="Calibri"/>
              </a:rPr>
              <a:t>paxil sales</a:t>
            </a:r>
            <a:br/>
            <a:r>
              <a:rPr b="false" i="false" strike="noStrike" sz="1200" u="none">
                <a:solidFill>
                  <a:srgbClr val="FFFFFF"/>
                </a:solidFill>
                <a:latin typeface="Calibri"/>
              </a:rPr>
              <a:t>zoloft or paxil better</a:t>
            </a:r>
            <a:br/>
            <a:r>
              <a:rPr b="false" i="false" strike="noStrike" sz="1200" u="none">
                <a:solidFill>
                  <a:srgbClr val="FFFFFF"/>
                </a:solidFill>
                <a:latin typeface="Calibri"/>
              </a:rPr>
              <a:t>paxil 12.5 mg efectos secundarios</a:t>
            </a:r>
            <a:br/>
            <a:r>
              <a:rPr b="false" i="false" strike="noStrike" sz="1200" u="none">
                <a:solidFill>
                  <a:srgbClr val="FFFFFF"/>
                </a:solidFill>
                <a:latin typeface="Calibri"/>
              </a:rPr>
              <a:t>adderall xr paxil</a:t>
            </a:r>
            <a:br/>
            <a:r>
              <a:rPr b="false" i="false" strike="noStrike" sz="1200" u="none">
                <a:solidFill>
                  <a:srgbClr val="FFFFFF"/>
                </a:solidFill>
                <a:latin typeface="Calibri"/>
              </a:rPr>
              <a:t>paxil tired eyes</a:t>
            </a:r>
            <a:br/>
            <a:r>
              <a:rPr b="false" i="false" strike="noStrike" sz="1200" u="none">
                <a:solidFill>
                  <a:srgbClr val="FFFFFF"/>
                </a:solidFill>
                <a:latin typeface="Calibri"/>
              </a:rPr>
              <a:t>buy generic paroxetine</a:t>
            </a:r>
            <a:br/>
            <a:r>
              <a:rPr b="false" i="false" strike="noStrike" sz="1200" u="none">
                <a:solidFill>
                  <a:srgbClr val="FFFFFF"/>
                </a:solidFill>
                <a:latin typeface="Calibri"/>
              </a:rPr>
              <a:t>Success is about spiritual, mental and physicalgrowth</a:t>
            </a:r>
            <a:br/>
            <a:r>
              <a:rPr b="false" i="false" strike="noStrike" sz="1200" u="none">
                <a:solidFill>
                  <a:srgbClr val="FFFFFF"/>
                </a:solidFill>
                <a:latin typeface="Calibri"/>
              </a:rPr>
              <a:t>paxil 20 mg filmtabl</a:t>
            </a:r>
            <a:br/>
            <a:r>
              <a:rPr b="false" i="false" strike="noStrike" sz="1200" u="none">
                <a:solidFill>
                  <a:srgbClr val="FFFFFF"/>
                </a:solidFill>
                <a:latin typeface="Calibri"/>
              </a:rPr>
              <a:t>Thank's for the tip on Wellbutrin - my sister went on that and had panic attacks for the first time in her life She got off that quick Hey you never did get my reading Kris</a:t>
            </a:r>
            <a:br/>
            <a:r>
              <a:rPr b="false" i="false" strike="noStrike" sz="1200" u="none">
                <a:solidFill>
                  <a:srgbClr val="FFFFFF"/>
                </a:solidFill>
                <a:latin typeface="Calibri"/>
              </a:rPr>
              <a:t>weaning off 5 mg paxil</a:t>
            </a:r>
            <a:br/>
            <a:r>
              <a:rPr b="false" i="false" strike="noStrike" sz="1200" u="none">
                <a:solidFill>
                  <a:srgbClr val="FFFFFF"/>
                </a:solidFill>
                <a:latin typeface="Calibri"/>
              </a:rPr>
              <a:t>District Court in Denver and were released on unsecured bonds</a:t>
            </a:r>
            <a:br/>
            <a:r>
              <a:rPr b="false" i="false" strike="noStrike" sz="1200" u="none">
                <a:solidFill>
                  <a:srgbClr val="FFFFFF"/>
                </a:solidFill>
                <a:latin typeface="Calibri"/>
              </a:rPr>
              <a:t>paxil 30 mg alcohol</a:t>
            </a:r>
            <a:br/>
            <a:r>
              <a:rPr b="false" i="false" strike="noStrike" sz="1200" u="none">
                <a:solidFill>
                  <a:srgbClr val="FFFFFF"/>
                </a:solidFill>
                <a:latin typeface="Calibri"/>
              </a:rPr>
              <a:t>paxil 10 mg</a:t>
            </a:r>
            <a:br/>
            <a:r>
              <a:rPr b="false" i="false" strike="noStrike" sz="1200" u="none">
                <a:solidFill>
                  <a:srgbClr val="FFFFFF"/>
                </a:solidFill>
                <a:latin typeface="Calibri"/>
              </a:rPr>
              <a:t>But I add the C serum and the Olay serum last week</a:t>
            </a:r>
            <a:br/>
            <a:r>
              <a:rPr b="false" i="false" strike="noStrike" sz="1200" u="none">
                <a:solidFill>
                  <a:srgbClr val="FFFFFF"/>
                </a:solidFill>
                <a:latin typeface="Calibri"/>
              </a:rPr>
              <a:t>paroxetine highest dose</a:t>
            </a:r>
            <a:br/>
            <a:r>
              <a:rPr b="false" i="false" strike="noStrike" sz="1200" u="none">
                <a:solidFill>
                  <a:srgbClr val="FFFFFF"/>
                </a:solidFill>
                <a:latin typeface="Calibri"/>
              </a:rPr>
              <a:t>Atorvastatin is started with a dosage of 10mg and is commonly increased to 20 mg</a:t>
            </a:r>
            <a:br/>
          </a:p>
        </p:txBody>
      </p:sp>
    </p:spTree>
  </p:cSld>
  <p:clrMapOvr>
    <a:masterClrMapping/>
  </p:clrMapOvr>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 name="Background" descr="Background"/>
          <p:cNvPicPr>
            <a:picLocks noChangeAspect="1"/>
          </p:cNvPicPr>
          <p:nvPr/>
        </p:nvPicPr>
        <p:blipFill>
          <a:blip r:embed="rId2"/>
          <a:stretch>
            <a:fillRect/>
          </a:stretch>
        </p:blipFill>
        <p:spPr>
          <a:xfrm rot="0">
            <a:off x="0" y="0"/>
            <a:ext cx="11334750" cy="6858000"/>
          </a:xfrm>
          <a:prstGeom prst="rect">
            <a:avLst/>
          </a:prstGeom>
        </p:spPr>
      </p:pic>
      <p:sp>
        <p:nvSpPr>
          <p:cNvPr id="2" name=""/>
          <p:cNvSpPr txBox="1"/>
          <p:nvPr/>
        </p:nvSpPr>
        <p:spPr>
          <a:xfrm rot="0">
            <a:off x="95250" y="95250"/>
            <a:ext cx="8858250" cy="5715000"/>
          </a:xfrm>
          <a:prstGeom prst="rect"/>
          <a:noFill/>
        </p:spPr>
        <p:txBody>
          <a:bodyPr wrap="square" rtlCol="0">
            <a:spAutoFit/>
          </a:bodyPr>
          <a:lstStyle/>
          <a:p>
            <a:pPr algn="l" fontAlgn="base" indent="0" lvl="0"/>
            <a:r>
              <a:rPr b="false" i="false" strike="noStrike" sz="1200" u="none">
                <a:solidFill>
                  <a:srgbClr val="FFFFFF"/>
                </a:solidFill>
                <a:latin typeface="Calibri"/>
              </a:rPr>
              <a:t>paxil cr 25 mg price</a:t>
            </a:r>
            <a:br/>
            <a:r>
              <a:rPr b="false" i="false" strike="noStrike" sz="1200" u="none">
                <a:solidFill>
                  <a:srgbClr val="FFFFFF"/>
                </a:solidFill>
                <a:latin typeface="Calibri"/>
              </a:rPr>
              <a:t>Monopril Foreign Pharmacy Bargain No Prescription Sore Breasts After Clomid 50mg Diabetes Pulmonary Fibrosis Shelf Life Of Plan B Morning After Pill</a:t>
            </a:r>
            <a:br/>
            <a:r>
              <a:rPr b="false" i="false" strike="noStrike" sz="1200" u="none">
                <a:solidFill>
                  <a:srgbClr val="FFFFFF"/>
                </a:solidFill>
                <a:latin typeface="Calibri"/>
              </a:rPr>
              <a:t>can paxil get you high</a:t>
            </a:r>
            <a:br/>
            <a:r>
              <a:rPr b="false" i="false" strike="noStrike" sz="1200" u="none">
                <a:solidFill>
                  <a:srgbClr val="FFFFFF"/>
                </a:solidFill>
                <a:latin typeface="Calibri"/>
              </a:rPr>
              <a:t>get paxil prescription</a:t>
            </a:r>
            <a:br/>
            <a:r>
              <a:rPr b="false" i="false" strike="noStrike" sz="1200" u="none">
                <a:solidFill>
                  <a:srgbClr val="FFFFFF"/>
                </a:solidFill>
                <a:latin typeface="Calibri"/>
              </a:rPr>
              <a:t>paxil 40 mg high</a:t>
            </a:r>
            <a:br/>
            <a:r>
              <a:rPr b="false" i="false" strike="noStrike" sz="1200" u="none">
                <a:solidFill>
                  <a:srgbClr val="FFFFFF"/>
                </a:solidFill>
                <a:latin typeface="Calibri"/>
              </a:rPr>
              <a:t>You don&amp;rsquo;t mention allergic reaction to acetaminophen which ironically I have had a reaction to on more than one occasion</a:t>
            </a:r>
            <a:br/>
            <a:r>
              <a:rPr b="false" i="false" strike="noStrike" sz="1200" u="none">
                <a:solidFill>
                  <a:srgbClr val="FFFFFF"/>
                </a:solidFill>
                <a:latin typeface="Calibri"/>
              </a:rPr>
              <a:t>paroxetine hcl 20 mg en espanol</a:t>
            </a:r>
            <a:br/>
          </a:p>
        </p:txBody>
      </p:sp>
    </p:spTree>
  </p:cSld>
  <p:clrMapOvr>
    <a:masterClrMapping/>
  </p:clrMapOvr>
</p:sld>
</file>

<file path=ppt/theme/theme1.xml><?xml version="1.0" encoding="utf-8"?>
<a:theme xmlns:a="http://schemas.openxmlformats.org/drawingml/2006/main" name="Office Theme">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 ?????"/>
        <a:font script="Hang" typeface="?? ??"/>
        <a:font script="Hans" typeface="??"/>
        <a:font script="Hant" typeface="????"/>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ajorFont>
      <a:minorFont>
        <a:latin typeface="Calibri"/>
        <a:ea typeface=""/>
        <a:cs typeface=""/>
        <a:font script="Jpan" typeface="?? ?????"/>
        <a:font script="Hang" typeface="?? ??"/>
        <a:font script="Hans" typeface="??"/>
        <a:font script="Hant" typeface="????"/>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docProps/app.xml><?xml version="1.0" encoding="utf-8"?>
<Properties xmlns="http://schemas.openxmlformats.org/officeDocument/2006/extended-properties" xmlns:vt="http://schemas.openxmlformats.org/officeDocument/2006/docPropsVTypes">
  <Application>Microsoft Office PowerPoint</Application>
  <Slides>14</Slides>
  <ScaleCrop>false</ScaleCrop>
  <HeadingPairs>
    <vt:vector size="4" baseType="variant">
      <vt:variant>
        <vt:lpstr>Theme</vt:lpstr>
      </vt:variant>
      <vt:variant>
        <vt:i4>1</vt:i4>
      </vt:variant>
      <vt:variant>
        <vt:lpstr>Slide Titles</vt:lpstr>
      </vt:variant>
      <vt:variant>
        <vt:i4>1</vt:i4>
      </vt:variant>
    </vt:vector>
  </HeadingPairs>
  <TitlesOfParts>
    <vt:vector size="1" baseType="lpstr">
      <vt:lpstr>Office Theme</vt:lpstr>
    </vt:vector>
  </TitlesOfParts>
  <Company>Microsoft Corporation</Company>
  <LinksUpToDate>false</LinksUpToDate>
  <SharedDoc>false</SharedDoc>
  <HyperlinksChanged>false</HyperlinksChanged>
  <AppVersion>12.0000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creator>Jcob Mons</dc:creator>
  <cp:lastModifiedBy>Unknown Creator</cp:lastModifiedBy>
  <dcterms:created xsi:type="dcterms:W3CDTF">2015-12-20T01:17:01+04:00</dcterms:created>
  <dcterms:modified xsi:type="dcterms:W3CDTF">2015-12-20T01:17:01+04:00</dcterms:modified>
  <dc:title>Where To Buy Paxil - Cheapest Paxil</dc:title>
  <dc:description>Paxil film tablet 20 mg 28 tb, paxil cr 25 mg generico, average cost paxil, paxil cost walgreens, paroxetine hcl tabs 40mg, generic paxil cr, paxil makes me tired all the time</dc:description>
  <dc:subject>Where To Buy Paxil - Cheapest Paxil</dc:subject>
  <cp:keywords>paxil sales 2011, paxil weight gain cause, cheapest paxil, purchase paxil online, paxil cr 25 mg generico, pms paroxetine 30mg, does the drug paxil cause weight gain, paxil 20 mg film tablet paroxetine hcl, cost generic paxil walgreens, paroxetine hcl 10 mg en espanol</cp:keywords>
  <cp:category/>
</cp:coreProperties>
</file>