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5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26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Get Paxil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abrupt discontinuation of paroxetine</a:t>
            </a:r>
            <a:br/>
            <a:r>
              <a:rPr b="false" i="false" strike="noStrike" sz="1200" u="none">
                <a:solidFill>
                  <a:srgbClr val="FFFFFF"/>
                </a:solidFill>
                <a:latin typeface="Calibri"/>
              </a:rPr>
              <a:t>paxil mg</a:t>
            </a:r>
            <a:br/>
            <a:r>
              <a:rPr b="false" i="false" strike="noStrike" sz="1200" u="none">
                <a:solidFill>
                  <a:srgbClr val="FFFFFF"/>
                </a:solidFill>
                <a:latin typeface="Calibri"/>
              </a:rPr>
              <a:t>paxil 20 mg film tablet</a:t>
            </a:r>
            <a:br/>
            <a:r>
              <a:rPr b="false" i="false" strike="noStrike" sz="1200" u="none">
                <a:solidFill>
                  <a:srgbClr val="FFFFFF"/>
                </a:solidFill>
                <a:latin typeface="Calibri"/>
              </a:rPr>
              <a:t>paroxetine (paxil) 20 mg tablet</a:t>
            </a:r>
            <a:br/>
            <a:r>
              <a:rPr b="false" i="false" strike="noStrike" sz="1200" u="none">
                <a:solidFill>
                  <a:srgbClr val="FFFFFF"/>
                </a:solidFill>
                <a:latin typeface="Calibri"/>
              </a:rPr>
              <a:t>paxil cr 25mg para que serve</a:t>
            </a:r>
            <a:br/>
            <a:r>
              <a:rPr b="false" i="false" strike="noStrike" sz="1200" u="none">
                <a:solidFill>
                  <a:srgbClr val="FFFFFF"/>
                </a:solidFill>
                <a:latin typeface="Calibri"/>
              </a:rPr>
              <a:t>paxil discount</a:t>
            </a:r>
            <a:br/>
            <a:r>
              <a:rPr b="false" i="false" strike="noStrike" sz="1200" u="none">
                <a:solidFill>
                  <a:srgbClr val="FFFFFF"/>
                </a:solidFill>
                <a:latin typeface="Calibri"/>
              </a:rPr>
              <a:t>paxil information sheet</a:t>
            </a:r>
            <a:br/>
            <a:r>
              <a:rPr b="false" i="false" strike="noStrike" sz="1200" u="none">
                <a:solidFill>
                  <a:srgbClr val="FFFFFF"/>
                </a:solidFill>
                <a:latin typeface="Calibri"/>
              </a:rPr>
              <a:t>paxil dosage 5 mg</a:t>
            </a:r>
            <a:br/>
            <a:r>
              <a:rPr b="false" i="false" strike="noStrike" sz="1200" u="none">
                <a:solidFill>
                  <a:srgbClr val="FFFFFF"/>
                </a:solidFill>
                <a:latin typeface="Calibri"/>
              </a:rPr>
              <a:t>So, you wouldn&amp;#039;t go to a psychiatrist when you have the flu..</a:t>
            </a:r>
            <a:br/>
            <a:r>
              <a:rPr b="false" i="false" strike="noStrike" sz="1200" u="none">
                <a:solidFill>
                  <a:srgbClr val="FFFFFF"/>
                </a:solidFill>
                <a:latin typeface="Calibri"/>
              </a:rPr>
              <a:t>paxil klonopin</a:t>
            </a:r>
            <a:br/>
            <a:r>
              <a:rPr b="false" i="false" strike="noStrike" sz="1200" u="none">
                <a:solidFill>
                  <a:srgbClr val="FFFFFF"/>
                </a:solidFill>
                <a:latin typeface="Calibri"/>
              </a:rPr>
              <a:t>how good is paxil for depression</a:t>
            </a:r>
            <a:br/>
            <a:r>
              <a:rPr b="false" i="false" strike="noStrike" sz="1200" u="none">
                <a:solidFill>
                  <a:srgbClr val="FFFFFF"/>
                </a:solidFill>
                <a:latin typeface="Calibri"/>
              </a:rPr>
              <a:t>http://www.upsigmabeta.com/ \, These power tool power packs possess gotten to end up being as effective as being a corded program</a:t>
            </a:r>
            <a:br/>
            <a:r>
              <a:rPr b="false" i="false" strike="noStrike" sz="1200" u="none">
                <a:solidFill>
                  <a:srgbClr val="FFFFFF"/>
                </a:solidFill>
                <a:latin typeface="Calibri"/>
              </a:rPr>
              <a:t>paxil quit smoking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paxil help quit smoking</a:t>
            </a:r>
            <a:br/>
            <a:r>
              <a:rPr b="false" i="false" strike="noStrike" sz="1200" u="none">
                <a:solidFill>
                  <a:srgbClr val="FFFFFF"/>
                </a:solidFill>
                <a:latin typeface="Calibri"/>
              </a:rPr>
              <a:t>paxil cr 25mg bula</a:t>
            </a:r>
            <a:br/>
            <a:r>
              <a:rPr b="false" i="false" strike="noStrike" sz="1200" u="none">
                <a:solidFill>
                  <a:srgbClr val="FFFFFF"/>
                </a:solidFill>
                <a:latin typeface="Calibri"/>
              </a:rPr>
              <a:t>paxil 40 mg</a:t>
            </a:r>
            <a:br/>
            <a:r>
              <a:rPr b="false" i="false" strike="noStrike" sz="1200" u="none">
                <a:solidFill>
                  <a:srgbClr val="FFFFFF"/>
                </a:solidFill>
                <a:latin typeface="Calibri"/>
              </a:rPr>
              <a:t>Acta Obstet Gynecol Scand 71:278, 1992</a:t>
            </a:r>
            <a:br/>
            <a:r>
              <a:rPr b="false" i="false" strike="noStrike" sz="1200" u="none">
                <a:solidFill>
                  <a:srgbClr val="FFFFFF"/>
                </a:solidFill>
                <a:latin typeface="Calibri"/>
              </a:rPr>
              <a:t>paxil cr 37.5 generic</a:t>
            </a:r>
            <a:br/>
            <a:r>
              <a:rPr b="false" i="false" strike="noStrike" sz="1200" u="none">
                <a:solidFill>
                  <a:srgbClr val="FFFFFF"/>
                </a:solidFill>
                <a:latin typeface="Calibri"/>
              </a:rPr>
              <a:t>paxil online consultation</a:t>
            </a:r>
            <a:br/>
            <a:r>
              <a:rPr b="false" i="false" strike="noStrike" sz="1200" u="none">
                <a:solidFill>
                  <a:srgbClr val="FFFFFF"/>
                </a:solidFill>
                <a:latin typeface="Calibri"/>
              </a:rPr>
              <a:t>10 mg paroxetine weight gain</a:t>
            </a:r>
            <a:br/>
            <a:r>
              <a:rPr b="false" i="false" strike="noStrike" sz="1200" u="none">
                <a:solidFill>
                  <a:srgbClr val="FFFFFF"/>
                </a:solidFill>
                <a:latin typeface="Calibri"/>
              </a:rPr>
              <a:t>paxil cluster headaches</a:t>
            </a:r>
            <a:br/>
            <a:r>
              <a:rPr b="false" i="false" strike="noStrike" sz="1200" u="none">
                <a:solidFill>
                  <a:srgbClr val="FFFFFF"/>
                </a:solidFill>
                <a:latin typeface="Calibri"/>
              </a:rPr>
              <a:t>get paxil online</a:t>
            </a:r>
            <a:br/>
            <a:r>
              <a:rPr b="false" i="false" strike="noStrike" sz="1200" u="none">
                <a:solidFill>
                  <a:srgbClr val="FFFFFF"/>
                </a:solidFill>
                <a:latin typeface="Calibri"/>
              </a:rPr>
              <a:t>You will be able to buy doxycycline in Africa for much cheaper than in the US, so you could just bring a starter dose with you--assuming doxy turns out to be OK for you--and buy the rest on the road</a:t>
            </a:r>
            <a:br/>
            <a:r>
              <a:rPr b="false" i="false" strike="noStrike" sz="1200" u="none">
                <a:solidFill>
                  <a:srgbClr val="FFFFFF"/>
                </a:solidFill>
                <a:latin typeface="Calibri"/>
              </a:rPr>
              <a:t>paxil cr 25 mg embarazo</a:t>
            </a:r>
            <a:br/>
            <a:r>
              <a:rPr b="false" i="false" strike="noStrike" sz="1200" u="none">
                <a:solidFill>
                  <a:srgbClr val="FFFFFF"/>
                </a:solidFill>
                <a:latin typeface="Calibri"/>
              </a:rPr>
              <a:t>use of paroxetine tablets</a:t>
            </a:r>
            <a:br/>
            <a:r>
              <a:rPr b="false" i="false" strike="noStrike" sz="1200" u="none">
                <a:solidFill>
                  <a:srgbClr val="FFFFFF"/>
                </a:solidFill>
                <a:latin typeface="Calibri"/>
              </a:rPr>
              <a:t>The CBO projects the federal direct loan program would cost the federal government $95 billion between 2013 and 2023 instead of earning $184 billion</a:t>
            </a:r>
            <a:br/>
            <a:r>
              <a:rPr b="false" i="false" strike="noStrike" sz="1200" u="none">
                <a:solidFill>
                  <a:srgbClr val="FFFFFF"/>
                </a:solidFill>
                <a:latin typeface="Calibri"/>
              </a:rPr>
              <a:t>where can i buy paroxetine</a:t>
            </a:r>
            <a:br/>
            <a:r>
              <a:rPr b="false" i="false" strike="noStrike" sz="1200" u="none">
                <a:solidFill>
                  <a:srgbClr val="FFFFFF"/>
                </a:solidFill>
                <a:latin typeface="Calibri"/>
              </a:rPr>
              <a:t>is it hard to get off paxil</a:t>
            </a:r>
            <a:br/>
            <a:r>
              <a:rPr b="false" i="false" strike="noStrike" sz="1200" u="none">
                <a:solidFill>
                  <a:srgbClr val="FFFFFF"/>
                </a:solidFill>
                <a:latin typeface="Calibri"/>
              </a:rPr>
              <a:t>paroxetine high cholesterol</a:t>
            </a:r>
            <a:br/>
            <a:r>
              <a:rPr b="false" i="false" strike="noStrike" sz="1200" u="none">
                <a:solidFill>
                  <a:srgbClr val="FFFFFF"/>
                </a:solidFill>
                <a:latin typeface="Calibri"/>
              </a:rPr>
              <a:t>order paxillosida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were told by the Chinese medicine doctor at the hospital that this was NOT FOR CHILDREN</a:t>
            </a:r>
            <a:br/>
            <a:r>
              <a:rPr b="false" i="false" strike="noStrike" sz="1200" u="none">
                <a:solidFill>
                  <a:srgbClr val="FFFFFF"/>
                </a:solidFill>
                <a:latin typeface="Calibri"/>
              </a:rPr>
              <a:t>paxil xr dose</a:t>
            </a:r>
            <a:br/>
            <a:r>
              <a:rPr b="false" i="false" strike="noStrike" sz="1200" u="none">
                <a:solidFill>
                  <a:srgbClr val="FFFFFF"/>
                </a:solidFill>
                <a:latin typeface="Calibri"/>
              </a:rPr>
              <a:t>paxil cr 25mg indica㸼o</a:t>
            </a:r>
            <a:br/>
            <a:r>
              <a:rPr b="false" i="false" strike="noStrike" sz="1200" u="none">
                <a:solidFill>
                  <a:srgbClr val="FFFFFF"/>
                </a:solidFill>
                <a:latin typeface="Calibri"/>
              </a:rPr>
              <a:t>paroxetine 30mg</a:t>
            </a:r>
            <a:br/>
            <a:r>
              <a:rPr b="false" i="false" strike="noStrike" sz="1200" u="none">
                <a:solidFill>
                  <a:srgbClr val="FFFFFF"/>
                </a:solidFill>
                <a:latin typeface="Calibri"/>
              </a:rPr>
              <a:t>paroxetine hydrochloride hemihydrate molecular weight</a:t>
            </a:r>
            <a:br/>
            <a:r>
              <a:rPr b="false" i="false" strike="noStrike" sz="1200" u="none">
                <a:solidFill>
                  <a:srgbClr val="FFFFFF"/>
                </a:solidFill>
                <a:latin typeface="Calibri"/>
              </a:rPr>
              <a:t>paxil tiredness go away</a:t>
            </a:r>
            <a:br/>
            <a:r>
              <a:rPr b="false" i="false" strike="noStrike" sz="1200" u="none">
                <a:solidFill>
                  <a:srgbClr val="FFFFFF"/>
                </a:solidFill>
                <a:latin typeface="Calibri"/>
              </a:rPr>
              <a:t>Dag Jetske, Peter,De dermatoloog zou met de loep gaan zoeken denk ik</a:t>
            </a:r>
            <a:br/>
            <a:r>
              <a:rPr b="false" i="false" strike="noStrike" sz="1200" u="none">
                <a:solidFill>
                  <a:srgbClr val="FFFFFF"/>
                </a:solidFill>
                <a:latin typeface="Calibri"/>
              </a:rPr>
              <a:t>paroxetine 40 mg get you high</a:t>
            </a:r>
            <a:br/>
            <a:r>
              <a:rPr b="false" i="false" strike="noStrike" sz="1200" u="none">
                <a:solidFill>
                  <a:srgbClr val="FFFFFF"/>
                </a:solidFill>
                <a:latin typeface="Calibri"/>
              </a:rPr>
              <a:t>I seem to be tolerating the new med OK thanks - 3rd dose today so early days</a:t>
            </a:r>
            <a:br/>
            <a:r>
              <a:rPr b="false" i="false" strike="noStrike" sz="1200" u="none">
                <a:solidFill>
                  <a:srgbClr val="FFFFFF"/>
                </a:solidFill>
                <a:latin typeface="Calibri"/>
              </a:rPr>
              <a:t>paroxetine hydrochloride 20 mg</a:t>
            </a:r>
            <a:br/>
            <a:r>
              <a:rPr b="false" i="false" strike="noStrike" sz="1200" u="none">
                <a:solidFill>
                  <a:srgbClr val="FFFFFF"/>
                </a:solidFill>
                <a:latin typeface="Calibri"/>
              </a:rPr>
              <a:t>paroxetine 10mg tab</a:t>
            </a:r>
            <a:br/>
            <a:r>
              <a:rPr b="false" i="false" strike="noStrike" sz="1200" u="none">
                <a:solidFill>
                  <a:srgbClr val="FFFFFF"/>
                </a:solidFill>
                <a:latin typeface="Calibri"/>
              </a:rPr>
              <a:t>paroxetine mylan 20 mg</a:t>
            </a:r>
            <a:br/>
            <a:r>
              <a:rPr b="false" i="false" strike="noStrike" sz="1200" u="none">
                <a:solidFill>
                  <a:srgbClr val="FFFFFF"/>
                </a:solidFill>
                <a:latin typeface="Calibri"/>
              </a:rPr>
              <a:t>paxil buy online</a:t>
            </a:r>
            <a:br/>
            <a:r>
              <a:rPr b="false" i="false" strike="noStrike" sz="1200" u="none">
                <a:solidFill>
                  <a:srgbClr val="FFFFFF"/>
                </a:solidFill>
                <a:latin typeface="Calibri"/>
              </a:rPr>
              <a:t>Take this medication with a full glass of water unless your doctor directs you otherwise.</a:t>
            </a:r>
            <a:br/>
            <a:r>
              <a:rPr b="false" i="false" strike="noStrike" sz="1200" u="none">
                <a:solidFill>
                  <a:srgbClr val="FFFFFF"/>
                </a:solidFill>
                <a:latin typeface="Calibri"/>
              </a:rPr>
              <a:t>just started paxil tired</a:t>
            </a:r>
            <a:br/>
            <a:r>
              <a:rPr b="false" i="false" strike="noStrike" sz="1200" u="none">
                <a:solidFill>
                  <a:srgbClr val="FFFFFF"/>
                </a:solidFill>
                <a:latin typeface="Calibri"/>
              </a:rPr>
              <a:t>paxil 40 mg reviews</a:t>
            </a:r>
            <a:br/>
            <a:r>
              <a:rPr b="false" i="false" strike="noStrike" sz="1200" u="none">
                <a:solidFill>
                  <a:srgbClr val="FFFFFF"/>
                </a:solidFill>
                <a:latin typeface="Calibri"/>
              </a:rPr>
              <a:t>paxil patient information sheet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paxil</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paroxetine 40mg</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can you get high on paroxetine hcl 20 mg</a:t>
            </a:r>
            <a:br/>
            <a:r>
              <a:rPr b="false" i="false" strike="noStrike" sz="1200" u="none">
                <a:solidFill>
                  <a:srgbClr val="FFFFFF"/>
                </a:solidFill>
                <a:latin typeface="Calibri"/>
              </a:rPr>
              <a:t>I agree - I&amp;#039;ve found this out a couple of times now</a:t>
            </a:r>
            <a:br/>
            <a:r>
              <a:rPr b="false" i="false" strike="noStrike" sz="1200" u="none">
                <a:solidFill>
                  <a:srgbClr val="FFFFFF"/>
                </a:solidFill>
                <a:latin typeface="Calibri"/>
              </a:rPr>
              <a:t>does paxil cause weight gain for everyone</a:t>
            </a:r>
            <a:br/>
            <a:r>
              <a:rPr b="false" i="false" strike="noStrike" sz="1200" u="none">
                <a:solidFill>
                  <a:srgbClr val="FFFFFF"/>
                </a:solidFill>
                <a:latin typeface="Calibri"/>
              </a:rPr>
              <a:t>I&amp;rsquo;ve been going through this for a while and can&amp;rsquo;t figure out where the inflammation is coming from</a:t>
            </a:r>
            <a:br/>
            <a:r>
              <a:rPr b="false" i="false" strike="noStrike" sz="1200" u="none">
                <a:solidFill>
                  <a:srgbClr val="FFFFFF"/>
                </a:solidFill>
                <a:latin typeface="Calibri"/>
              </a:rPr>
              <a:t>paxil cr package insert</a:t>
            </a:r>
            <a:br/>
            <a:r>
              <a:rPr b="false" i="false" strike="noStrike" sz="1200" u="none">
                <a:solidFill>
                  <a:srgbClr val="FFFFFF"/>
                </a:solidFill>
                <a:latin typeface="Calibri"/>
              </a:rPr>
              <a:t>Hi there LVJJJ Yup I&amp;#039;ve been taking 400 mg of Lamotrigine for 5 years</a:t>
            </a:r>
            <a:br/>
            <a:r>
              <a:rPr b="false" i="false" strike="noStrike" sz="1200" u="none">
                <a:solidFill>
                  <a:srgbClr val="FFFFFF"/>
                </a:solidFill>
                <a:latin typeface="Calibri"/>
              </a:rPr>
              <a:t>paroxetine hydrochloride hemihydrate usp</a:t>
            </a:r>
            <a:br/>
            <a:r>
              <a:rPr b="false" i="false" strike="noStrike" sz="1200" u="none">
                <a:solidFill>
                  <a:srgbClr val="FFFFFF"/>
                </a:solidFill>
                <a:latin typeface="Calibri"/>
              </a:rPr>
              <a:t>paxil 10mg weight gain</a:t>
            </a:r>
            <a:br/>
            <a:r>
              <a:rPr b="false" i="false" strike="noStrike" sz="1200" u="none">
                <a:solidFill>
                  <a:srgbClr val="FFFFFF"/>
                </a:solidFill>
                <a:latin typeface="Calibri"/>
              </a:rPr>
              <a:t>where can i get paxil</a:t>
            </a:r>
            <a:br/>
            <a:r>
              <a:rPr b="false" i="false" strike="noStrike" sz="1200" u="none">
                <a:solidFill>
                  <a:srgbClr val="FFFFFF"/>
                </a:solidFill>
                <a:latin typeface="Calibri"/>
              </a:rPr>
              <a:t>order paxil cr</a:t>
            </a:r>
            <a:br/>
            <a:r>
              <a:rPr b="false" i="false" strike="noStrike" sz="1200" u="none">
                <a:solidFill>
                  <a:srgbClr val="FFFFFF"/>
                </a:solidFill>
                <a:latin typeface="Calibri"/>
              </a:rPr>
              <a:t>is 5 mg of paxil effective</a:t>
            </a:r>
            <a:br/>
            <a:r>
              <a:rPr b="false" i="false" strike="noStrike" sz="1200" u="none">
                <a:solidFill>
                  <a:srgbClr val="FFFFFF"/>
                </a:solidFill>
                <a:latin typeface="Calibri"/>
              </a:rPr>
              <a:t>paxil cr tiredness</a:t>
            </a:r>
            <a:br/>
            <a:r>
              <a:rPr b="false" i="false" strike="noStrike" sz="1200" u="none">
                <a:solidFill>
                  <a:srgbClr val="FFFFFF"/>
                </a:solidFill>
                <a:latin typeface="Calibri"/>
              </a:rPr>
              <a:t>paxil cr dosage for ocd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generic paxil</a:t>
            </a:r>
            <a:br/>
            <a:r>
              <a:rPr b="false" i="false" strike="noStrike" sz="1200" u="none">
                <a:solidFill>
                  <a:srgbClr val="FFFFFF"/>
                </a:solidFill>
                <a:latin typeface="Calibri"/>
              </a:rPr>
              <a:t>I was afraid, and confused to what had happened to her.It just never made senseAs I sat and looked across the room at her in the casket all I could think of was that this was not real</a:t>
            </a:r>
            <a:br/>
            <a:r>
              <a:rPr b="false" i="false" strike="noStrike" sz="1200" u="none">
                <a:solidFill>
                  <a:srgbClr val="FFFFFF"/>
                </a:solidFill>
                <a:latin typeface="Calibri"/>
              </a:rPr>
              <a:t>non prescription paxil</a:t>
            </a:r>
            <a:br/>
            <a:r>
              <a:rPr b="false" i="false" strike="noStrike" sz="1200" u="none">
                <a:solidFill>
                  <a:srgbClr val="FFFFFF"/>
                </a:solidFill>
                <a:latin typeface="Calibri"/>
              </a:rPr>
              <a:t>At first I was taking 5mg for a long time and about a year ago I raised my dose to 10mg and it felt great</a:t>
            </a:r>
            <a:br/>
            <a:r>
              <a:rPr b="false" i="false" strike="noStrike" sz="1200" u="none">
                <a:solidFill>
                  <a:srgbClr val="FFFFFF"/>
                </a:solidFill>
                <a:latin typeface="Calibri"/>
              </a:rPr>
              <a:t>buy generic paxil online</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paxil patient information leaflet</a:t>
            </a:r>
            <a:br/>
            <a:r>
              <a:rPr b="false" i="false" strike="noStrike" sz="1200" u="none">
                <a:solidFill>
                  <a:srgbClr val="FFFFFF"/>
                </a:solidFill>
                <a:latin typeface="Calibri"/>
              </a:rPr>
              <a:t>paxil costco</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paxil sale</a:t>
            </a:r>
            <a:br/>
            <a:r>
              <a:rPr b="false" i="false" strike="noStrike" sz="1200" u="none">
                <a:solidFill>
                  <a:srgbClr val="FFFFFF"/>
                </a:solidFill>
                <a:latin typeface="Calibri"/>
              </a:rPr>
              <a:t>paroxetine high dose</a:t>
            </a:r>
            <a:br/>
            <a:r>
              <a:rPr b="false" i="false" strike="noStrike" sz="1200" u="none">
                <a:solidFill>
                  <a:srgbClr val="FFFFFF"/>
                </a:solidFill>
                <a:latin typeface="Calibri"/>
              </a:rPr>
              <a:t>Fluconazole (trade name Diflucan) is an antifungal medication used to treat different infections</a:t>
            </a:r>
            <a:br/>
            <a:r>
              <a:rPr b="false" i="false" strike="noStrike" sz="1200" u="none">
                <a:solidFill>
                  <a:srgbClr val="FFFFFF"/>
                </a:solidFill>
                <a:latin typeface="Calibri"/>
              </a:rPr>
              <a:t>paxil 20 mg film tablet nedir</a:t>
            </a:r>
            <a:br/>
            <a:r>
              <a:rPr b="false" i="false" strike="noStrike" sz="1200" u="none">
                <a:solidFill>
                  <a:srgbClr val="FFFFFF"/>
                </a:solidFill>
                <a:latin typeface="Calibri"/>
              </a:rPr>
              <a:t>paxil cr 12.5 mg price</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paxil crazymeds</a:t>
            </a:r>
            <a:br/>
            <a:r>
              <a:rPr b="false" i="false" strike="noStrike" sz="1200" u="none">
                <a:solidFill>
                  <a:srgbClr val="FFFFFF"/>
                </a:solidFill>
                <a:latin typeface="Calibri"/>
              </a:rPr>
              <a:t>can paxil cause tiredness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25 mg bula</a:t>
            </a:r>
            <a:br/>
            <a:r>
              <a:rPr b="false" i="false" strike="noStrike" sz="1200" u="none">
                <a:solidFill>
                  <a:srgbClr val="FFFFFF"/>
                </a:solidFill>
                <a:latin typeface="Calibri"/>
              </a:rPr>
              <a:t>what's better for anxiety zoloft or paxil</a:t>
            </a:r>
            <a:br/>
            <a:r>
              <a:rPr b="false" i="false" strike="noStrike" sz="1200" u="none">
                <a:solidFill>
                  <a:srgbClr val="FFFFFF"/>
                </a:solidFill>
                <a:latin typeface="Calibri"/>
              </a:rPr>
              <a:t>This means the persons delivering the program have to be on equal footing with the person taking the program</a:t>
            </a:r>
            <a:br/>
            <a:r>
              <a:rPr b="false" i="false" strike="noStrike" sz="1200" u="none">
                <a:solidFill>
                  <a:srgbClr val="FFFFFF"/>
                </a:solidFill>
                <a:latin typeface="Calibri"/>
              </a:rPr>
              <a:t>buy cheap paroxetine online</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does paxil make you feel tired</a:t>
            </a:r>
            <a:br/>
            <a:r>
              <a:rPr b="false" i="false" strike="noStrike" sz="1200" u="none">
                <a:solidFill>
                  <a:srgbClr val="FFFFFF"/>
                </a:solidFill>
                <a:latin typeface="Calibri"/>
              </a:rPr>
              <a:t>However, this is probably overstating its weight liability, since this data is based largely on the treatment of schizophrenics, who are at higher risk for weight gain anyway due to lifestyle factors</a:t>
            </a:r>
            <a:br/>
            <a:r>
              <a:rPr b="false" i="false" strike="noStrike" sz="1200" u="none">
                <a:solidFill>
                  <a:srgbClr val="FFFFFF"/>
                </a:solidFill>
                <a:latin typeface="Calibri"/>
              </a:rPr>
              <a:t>paroxetine 40 mg</a:t>
            </a:r>
            <a:br/>
            <a:r>
              <a:rPr b="false" i="false" strike="noStrike" sz="1200" u="none">
                <a:solidFill>
                  <a:srgbClr val="FFFFFF"/>
                </a:solidFill>
                <a:latin typeface="Calibri"/>
              </a:rPr>
              <a:t>paxil weight gain men</a:t>
            </a:r>
            <a:br/>
            <a:r>
              <a:rPr b="false" i="false" strike="noStrike" sz="1200" u="none">
                <a:solidFill>
                  <a:srgbClr val="FFFFFF"/>
                </a:solidFill>
                <a:latin typeface="Calibri"/>
              </a:rPr>
              <a:t>paxil zoloft comparison</a:t>
            </a:r>
            <a:br/>
            <a:r>
              <a:rPr b="false" i="false" strike="noStrike" sz="1200" u="none">
                <a:solidFill>
                  <a:srgbClr val="FFFFFF"/>
                </a:solidFill>
                <a:latin typeface="Calibri"/>
              </a:rPr>
              <a:t>paroxetine hydrochloride hemihydrate structure</a:t>
            </a:r>
            <a:br/>
            <a:r>
              <a:rPr b="false" i="false" strike="noStrike" sz="1200" u="none">
                <a:solidFill>
                  <a:srgbClr val="FFFFFF"/>
                </a:solidFill>
                <a:latin typeface="Calibri"/>
              </a:rPr>
              <a:t>They accumulate around pores, and they keep the skin thick and tight, keeping excess oil and bacteria locked tight inside the pores</a:t>
            </a:r>
            <a:br/>
            <a:r>
              <a:rPr b="false" i="false" strike="noStrike" sz="1200" u="none">
                <a:solidFill>
                  <a:srgbClr val="FFFFFF"/>
                </a:solidFill>
                <a:latin typeface="Calibri"/>
              </a:rPr>
              <a:t>paxil 10 mg enough</a:t>
            </a:r>
            <a:br/>
            <a:r>
              <a:rPr b="false" i="false" strike="noStrike" sz="1200" u="none">
                <a:solidFill>
                  <a:srgbClr val="FFFFFF"/>
                </a:solidFill>
                <a:latin typeface="Calibri"/>
              </a:rPr>
              <a:t>paroxetine tablets india</a:t>
            </a:r>
            <a:br/>
            <a:r>
              <a:rPr b="false" i="false" strike="noStrike" sz="1200" u="none">
                <a:solidFill>
                  <a:srgbClr val="FFFFFF"/>
                </a:solidFill>
                <a:latin typeface="Calibri"/>
              </a:rPr>
              <a:t>paxil dosage information</a:t>
            </a:r>
            <a:br/>
            <a:r>
              <a:rPr b="false" i="false" strike="noStrike" sz="1200" u="none">
                <a:solidFill>
                  <a:srgbClr val="FFFFFF"/>
                </a:solidFill>
                <a:latin typeface="Calibri"/>
              </a:rPr>
              <a:t>paxil cr headaches</a:t>
            </a:r>
            <a:br/>
            <a:r>
              <a:rPr b="false" i="false" strike="noStrike" sz="1200" u="none">
                <a:solidFill>
                  <a:srgbClr val="FFFFFF"/>
                </a:solidFill>
                <a:latin typeface="Calibri"/>
              </a:rPr>
              <a:t>D graas a Deus por existir e v em frente, NELE achamos tudo</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paxil cr</a:t>
            </a:r>
            <a:br/>
            <a:r>
              <a:rPr b="false" i="false" strike="noStrike" sz="1200" u="none">
                <a:solidFill>
                  <a:srgbClr val="FFFFFF"/>
                </a:solidFill>
                <a:latin typeface="Calibri"/>
              </a:rPr>
              <a:t>It is not known if taking mifepristone increases the risk that you will experience very heavy bleeding</a:t>
            </a:r>
            <a:br/>
            <a:r>
              <a:rPr b="false" i="false" strike="noStrike" sz="1200" u="none">
                <a:solidFill>
                  <a:srgbClr val="FFFFFF"/>
                </a:solidFill>
                <a:latin typeface="Calibri"/>
              </a:rPr>
              <a:t>paxil tabletas 20 mg</a:t>
            </a:r>
            <a:br/>
            <a:r>
              <a:rPr b="false" i="false" strike="noStrike" sz="1200" u="none">
                <a:solidFill>
                  <a:srgbClr val="FFFFFF"/>
                </a:solidFill>
                <a:latin typeface="Calibri"/>
              </a:rPr>
              <a:t>paxil 10 mg tabletas</a:t>
            </a:r>
            <a:br/>
            <a:r>
              <a:rPr b="false" i="false" strike="noStrike" sz="1200" u="none">
                <a:solidFill>
                  <a:srgbClr val="FFFFFF"/>
                </a:solidFill>
                <a:latin typeface="Calibri"/>
              </a:rPr>
              <a:t>paroxetine tablets usp 10 mg</a:t>
            </a:r>
            <a:br/>
            <a:r>
              <a:rPr b="false" i="false" strike="noStrike" sz="1200" u="none">
                <a:solidFill>
                  <a:srgbClr val="FFFFFF"/>
                </a:solidFill>
                <a:latin typeface="Calibri"/>
              </a:rPr>
              <a:t>paxil 20 mg.28 film tablet</a:t>
            </a:r>
            <a:br/>
            <a:r>
              <a:rPr b="false" i="false" strike="noStrike" sz="1200" u="none">
                <a:solidFill>
                  <a:srgbClr val="FFFFFF"/>
                </a:solidFill>
                <a:latin typeface="Calibri"/>
              </a:rPr>
              <a:t>bruselloz, akut ve kronik osteomiyelit, nokardiozis, aktinomietom, toksoplazmoz ve Gney Amerika blastomikozu.</a:t>
            </a:r>
            <a:br/>
            <a:r>
              <a:rPr b="false" i="false" strike="noStrike" sz="1200" u="none">
                <a:solidFill>
                  <a:srgbClr val="FFFFFF"/>
                </a:solidFill>
                <a:latin typeface="Calibri"/>
              </a:rPr>
              <a:t>how do i get off paxil</a:t>
            </a:r>
            <a:br/>
            <a:r>
              <a:rPr b="false" i="false" strike="noStrike" sz="1200" u="none">
                <a:solidFill>
                  <a:srgbClr val="FFFFFF"/>
                </a:solidFill>
                <a:latin typeface="Calibri"/>
              </a:rPr>
              <a:t>paxil prescription assistance program</a:t>
            </a:r>
            <a:br/>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how to wean off paxil cr 12.5mg</a:t>
            </a:r>
            <a:br/>
            <a:r>
              <a:rPr b="false" i="false" strike="noStrike" sz="1200" u="none">
                <a:solidFill>
                  <a:srgbClr val="FFFFFF"/>
                </a:solidFill>
                <a:latin typeface="Calibri"/>
              </a:rPr>
              <a:t>buy paxil online usa</a:t>
            </a:r>
            <a:br/>
            <a:r>
              <a:rPr b="false" i="false" strike="noStrike" sz="1200" u="none">
                <a:solidFill>
                  <a:srgbClr val="FFFFFF"/>
                </a:solidFill>
                <a:latin typeface="Calibri"/>
              </a:rPr>
              <a:t>Lotions are typically thinner and are used to cover more extensive areas of the body and hairy areas.</a:t>
            </a:r>
            <a:br/>
            <a:r>
              <a:rPr b="false" i="false" strike="noStrike" sz="1200" u="none">
                <a:solidFill>
                  <a:srgbClr val="FFFFFF"/>
                </a:solidFill>
                <a:latin typeface="Calibri"/>
              </a:rPr>
              <a:t>paxil cr discount card</a:t>
            </a:r>
            <a:br/>
            <a:r>
              <a:rPr b="false" i="false" strike="noStrike" sz="1200" u="none">
                <a:solidFill>
                  <a:srgbClr val="FFFFFF"/>
                </a:solidFill>
                <a:latin typeface="Calibri"/>
              </a:rPr>
              <a:t>paxil 20 mg 28 tablet yan etkileri</a:t>
            </a:r>
            <a:br/>
            <a:r>
              <a:rPr b="false" i="false" strike="noStrike" sz="1200" u="none">
                <a:solidFill>
                  <a:srgbClr val="FFFFFF"/>
                </a:solidFill>
                <a:latin typeface="Calibri"/>
              </a:rPr>
              <a:t>paxil for depression reviews</a:t>
            </a:r>
            <a:br/>
            <a:r>
              <a:rPr b="false" i="false" strike="noStrike" sz="1200" u="none">
                <a:solidFill>
                  <a:srgbClr val="FFFFFF"/>
                </a:solidFill>
                <a:latin typeface="Calibri"/>
              </a:rPr>
              <a:t>paroxetine mg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makes me so tired</a:t>
            </a:r>
            <a:br/>
            <a:r>
              <a:rPr b="false" i="false" strike="noStrike" sz="1200" u="none">
                <a:solidFill>
                  <a:srgbClr val="FFFFFF"/>
                </a:solidFill>
                <a:latin typeface="Calibri"/>
              </a:rPr>
              <a:t>1911 could lead interest rates to drop by as much as 2 percent for millions of borrowers this summer</a:t>
            </a:r>
            <a:br/>
            <a:r>
              <a:rPr b="false" i="false" strike="noStrike" sz="1200" u="none">
                <a:solidFill>
                  <a:srgbClr val="FFFFFF"/>
                </a:solidFill>
                <a:latin typeface="Calibri"/>
              </a:rPr>
              <a:t>buy paxil online uk</a:t>
            </a:r>
            <a:br/>
            <a:r>
              <a:rPr b="false" i="false" strike="noStrike" sz="1200" u="none">
                <a:solidFill>
                  <a:srgbClr val="FFFFFF"/>
                </a:solidFill>
                <a:latin typeface="Calibri"/>
              </a:rPr>
              <a:t>how much does generic paxil cost</a:t>
            </a:r>
            <a:br/>
            <a:r>
              <a:rPr b="false" i="false" strike="noStrike" sz="1200" u="none">
                <a:solidFill>
                  <a:srgbClr val="FFFFFF"/>
                </a:solidFill>
                <a:latin typeface="Calibri"/>
              </a:rPr>
              <a:t>I'll send you a text http://www.sharonlevy.com/artpages/typing-service.html psychology coursework aqa Look at the camera eye, both when listening and talking</a:t>
            </a:r>
            <a:br/>
            <a:r>
              <a:rPr b="false" i="false" strike="noStrike" sz="1200" u="none">
                <a:solidFill>
                  <a:srgbClr val="FFFFFF"/>
                </a:solidFill>
                <a:latin typeface="Calibri"/>
              </a:rPr>
              <a:t>buy generic paroxetine online</a:t>
            </a:r>
            <a:br/>
            <a:r>
              <a:rPr b="false" i="false" strike="noStrike" sz="1200" u="none">
                <a:solidFill>
                  <a:srgbClr val="FFFFFF"/>
                </a:solidFill>
                <a:latin typeface="Calibri"/>
              </a:rPr>
              <a:t>Wellicht heb je last van een gist: http://jetskeultee.nl/puistjes-die-geen-puistjes-zijn/obj7780550 of je hebt rosacea</a:t>
            </a:r>
            <a:br/>
            <a:r>
              <a:rPr b="false" i="false" strike="noStrike" sz="1200" u="none">
                <a:solidFill>
                  <a:srgbClr val="FFFFFF"/>
                </a:solidFill>
                <a:latin typeface="Calibri"/>
              </a:rPr>
              <a:t>generic paxil xr</a:t>
            </a:r>
            <a:br/>
            <a:r>
              <a:rPr b="false" i="false" strike="noStrike" sz="1200" u="none">
                <a:solidFill>
                  <a:srgbClr val="FFFFFF"/>
                </a:solidFill>
                <a:latin typeface="Calibri"/>
              </a:rPr>
              <a:t>paroxetine 40 mg effects</a:t>
            </a:r>
            <a:br/>
            <a:r>
              <a:rPr b="false" i="false" strike="noStrike" sz="1200" u="none">
                <a:solidFill>
                  <a:srgbClr val="FFFFFF"/>
                </a:solidFill>
                <a:latin typeface="Calibri"/>
              </a:rPr>
              <a:t>Adapalene 0.3 coupon is offered in other online pharmacy stores and we only have adapalene gel 0.1 available at low price, no coupon needed.</a:t>
            </a:r>
            <a:br/>
            <a:r>
              <a:rPr b="false" i="false" strike="noStrike" sz="1200" u="none">
                <a:solidFill>
                  <a:srgbClr val="FFFFFF"/>
                </a:solidFill>
                <a:latin typeface="Calibri"/>
              </a:rPr>
              <a:t>will 5 mg of paxil do anything</a:t>
            </a:r>
            <a:br/>
            <a:r>
              <a:rPr b="false" i="false" strike="noStrike" sz="1200" u="none">
                <a:solidFill>
                  <a:srgbClr val="FFFFFF"/>
                </a:solidFill>
                <a:latin typeface="Calibri"/>
              </a:rPr>
              <a:t>paxil cr dosage increase</a:t>
            </a:r>
            <a:br/>
            <a:r>
              <a:rPr b="false" i="false" strike="noStrike" sz="1200" u="none">
                <a:solidFill>
                  <a:srgbClr val="FFFFFF"/>
                </a:solidFill>
                <a:latin typeface="Calibri"/>
              </a:rPr>
              <a:t>long term use of paroxetine hydrochloride</a:t>
            </a:r>
            <a:br/>
            <a:r>
              <a:rPr b="false" i="false" strike="noStrike" sz="1200" u="none">
                <a:solidFill>
                  <a:srgbClr val="FFFFFF"/>
                </a:solidFill>
                <a:latin typeface="Calibri"/>
              </a:rPr>
              <a:t>10 mg paxil during pregnancy</a:t>
            </a:r>
            <a:br/>
            <a:r>
              <a:rPr b="false" i="false" strike="noStrike" sz="1200" u="none">
                <a:solidFill>
                  <a:srgbClr val="FFFFFF"/>
                </a:solidFill>
                <a:latin typeface="Calibri"/>
              </a:rPr>
              <a:t>paroxetine hcl oral tablet 10 mg</a:t>
            </a:r>
            <a:br/>
            <a:r>
              <a:rPr b="false" i="false" strike="noStrike" sz="1200" u="none">
                <a:solidFill>
                  <a:srgbClr val="FFFFFF"/>
                </a:solidFill>
                <a:latin typeface="Calibri"/>
              </a:rPr>
              <a:t>paxil dosage 30 mg</a:t>
            </a:r>
            <a:br/>
            <a:r>
              <a:rPr b="false" i="false" strike="noStrike" sz="1200" u="none">
                <a:solidFill>
                  <a:srgbClr val="FFFFFF"/>
                </a:solidFill>
                <a:latin typeface="Calibri"/>
              </a:rPr>
              <a:t>Climara Pro must not be used during pregnancy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20 mg 56 tablet</a:t>
            </a:r>
            <a:br/>
            <a:r>
              <a:rPr b="false" i="false" strike="noStrike" sz="1200" u="none">
                <a:solidFill>
                  <a:srgbClr val="FFFFFF"/>
                </a:solidFill>
                <a:latin typeface="Calibri"/>
              </a:rPr>
              <a:t>Die heb ik in het verleden ook gehad samen met eryacne</a:t>
            </a:r>
            <a:br/>
            <a:r>
              <a:rPr b="false" i="false" strike="noStrike" sz="1200" u="none">
                <a:solidFill>
                  <a:srgbClr val="FFFFFF"/>
                </a:solidFill>
                <a:latin typeface="Calibri"/>
              </a:rPr>
              <a:t>paxil cr less weight gain</a:t>
            </a:r>
            <a:br/>
            <a:r>
              <a:rPr b="false" i="false" strike="noStrike" sz="1200" u="none">
                <a:solidFill>
                  <a:srgbClr val="FFFFFF"/>
                </a:solidFill>
                <a:latin typeface="Calibri"/>
              </a:rPr>
              <a:t>paxil cr 25 mg para sirve</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can you get high off paroxetine hydrochloride 20 mg</a:t>
            </a:r>
            <a:br/>
            <a:r>
              <a:rPr b="false" i="false" strike="noStrike" sz="1200" u="none">
                <a:solidFill>
                  <a:srgbClr val="FFFFFF"/>
                </a:solidFill>
                <a:latin typeface="Calibri"/>
              </a:rPr>
              <a:t>buy generic paxil no prescription</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paxil dosage 80 mg</a:t>
            </a:r>
            <a:br/>
            <a:r>
              <a:rPr b="false" i="false" strike="noStrike" sz="1200" u="none">
                <a:solidFill>
                  <a:srgbClr val="FFFFFF"/>
                </a:solidFill>
                <a:latin typeface="Calibri"/>
              </a:rPr>
              <a:t>paroxetine 10 mg weight loss</a:t>
            </a:r>
            <a:br/>
            <a:r>
              <a:rPr b="false" i="false" strike="noStrike" sz="1200" u="none">
                <a:solidFill>
                  <a:srgbClr val="FFFFFF"/>
                </a:solidFill>
                <a:latin typeface="Calibri"/>
              </a:rPr>
              <a:t>paroxetine hydrochloride weight gain</a:t>
            </a:r>
            <a:br/>
            <a:r>
              <a:rPr b="false" i="false" strike="noStrike" sz="1200" u="none">
                <a:solidFill>
                  <a:srgbClr val="FFFFFF"/>
                </a:solidFill>
                <a:latin typeface="Calibri"/>
              </a:rPr>
              <a:t>generic paxil reviews</a:t>
            </a:r>
            <a:br/>
            <a:r>
              <a:rPr b="false" i="false" strike="noStrike" sz="1200" u="none">
                <a:solidFill>
                  <a:srgbClr val="FFFFFF"/>
                </a:solidFill>
                <a:latin typeface="Calibri"/>
              </a:rPr>
              <a:t>paxil or zoloft for ocd</a:t>
            </a:r>
            <a:br/>
            <a:r>
              <a:rPr b="false" i="false" strike="noStrike" sz="1200" u="none">
                <a:solidFill>
                  <a:srgbClr val="FFFFFF"/>
                </a:solidFill>
                <a:latin typeface="Calibri"/>
              </a:rPr>
              <a:t>paxil cr 25 efectos secundarios</a:t>
            </a:r>
            <a:br/>
            <a:r>
              <a:rPr b="false" i="false" strike="noStrike" sz="1200" u="none">
                <a:solidFill>
                  <a:srgbClr val="FFFFFF"/>
                </a:solidFill>
                <a:latin typeface="Calibri"/>
              </a:rPr>
              <a:t>how long does paxil make you tired</a:t>
            </a:r>
            <a:br/>
            <a:r>
              <a:rPr b="false" i="false" strike="noStrike" sz="1200" u="none">
                <a:solidFill>
                  <a:srgbClr val="FFFFFF"/>
                </a:solidFill>
                <a:latin typeface="Calibri"/>
              </a:rPr>
              <a:t>paxil cr prescribing information</a:t>
            </a:r>
            <a:br/>
            <a:r>
              <a:rPr b="false" i="false" strike="noStrike" sz="1200" u="none">
                <a:solidFill>
                  <a:srgbClr val="FFFFFF"/>
                </a:solidFill>
                <a:latin typeface="Calibri"/>
              </a:rPr>
              <a:t>Does anyone have any suggestions? I don't really want to add another med, just find one that helps w/o the prob</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5mg of paxil effective</a:t>
            </a:r>
            <a:br/>
            <a:r>
              <a:rPr b="false" i="false" strike="noStrike" sz="1200" u="none">
                <a:solidFill>
                  <a:srgbClr val="FFFFFF"/>
                </a:solidFill>
                <a:latin typeface="Calibri"/>
              </a:rPr>
              <a:t>paroxetine discontinuation effects</a:t>
            </a:r>
            <a:br/>
            <a:r>
              <a:rPr b="false" i="false" strike="noStrike" sz="1200" u="none">
                <a:solidFill>
                  <a:srgbClr val="FFFFFF"/>
                </a:solidFill>
                <a:latin typeface="Calibri"/>
              </a:rPr>
              <a:t>paroxetine mylan 20 mg bijsluiter</a:t>
            </a:r>
            <a:br/>
            <a:r>
              <a:rPr b="false" i="false" strike="noStrike" sz="1200" u="none">
                <a:solidFill>
                  <a:srgbClr val="FFFFFF"/>
                </a:solidFill>
                <a:latin typeface="Calibri"/>
              </a:rPr>
              <a:t>does paxil cr cause weight gain</a:t>
            </a:r>
            <a:br/>
            <a:r>
              <a:rPr b="false" i="false" strike="noStrike" sz="1200" u="none">
                <a:solidFill>
                  <a:srgbClr val="FFFFFF"/>
                </a:solidFill>
                <a:latin typeface="Calibri"/>
              </a:rPr>
              <a:t>paroxetine hydrochloride tablets 20mg</a:t>
            </a:r>
            <a:br/>
            <a:r>
              <a:rPr b="false" i="false" strike="noStrike" sz="1200" u="none">
                <a:solidFill>
                  <a:srgbClr val="FFFFFF"/>
                </a:solidFill>
                <a:latin typeface="Calibri"/>
              </a:rPr>
              <a:t>How do you know each other? executive resume writing service michigan WASHINGTON, Sept 16 (Reuters) - The death knell for LawrenceSummers' candidacy to lead the U.S</a:t>
            </a:r>
            <a:br/>
            <a:r>
              <a:rPr b="false" i="false" strike="noStrike" sz="1200" u="none">
                <a:solidFill>
                  <a:srgbClr val="FFFFFF"/>
                </a:solidFill>
                <a:latin typeface="Calibri"/>
              </a:rPr>
              <a:t>can you get high off of paroxetine 20 mg</a:t>
            </a:r>
            <a:br/>
            <a:r>
              <a:rPr b="false" i="false" strike="noStrike" sz="1200" u="none">
                <a:solidFill>
                  <a:srgbClr val="FFFFFF"/>
                </a:solidFill>
                <a:latin typeface="Calibri"/>
              </a:rPr>
              <a:t>paroxetine highest dosage</a:t>
            </a:r>
            <a:br/>
            <a:r>
              <a:rPr b="false" i="false" strike="noStrike" sz="1200" u="none">
                <a:solidFill>
                  <a:srgbClr val="FFFFFF"/>
                </a:solidFill>
                <a:latin typeface="Calibri"/>
              </a:rPr>
              <a:t>12, 2012, hearing, according to a previously sealed transcript.</a:t>
            </a:r>
            <a:br/>
            <a:r>
              <a:rPr b="false" i="false" strike="noStrike" sz="1200" u="none">
                <a:solidFill>
                  <a:srgbClr val="FFFFFF"/>
                </a:solidFill>
                <a:latin typeface="Calibri"/>
              </a:rPr>
              <a:t>weaning off paxil tired</a:t>
            </a:r>
            <a:br/>
            <a:r>
              <a:rPr b="false" i="false" strike="noStrike" sz="1200" u="none">
                <a:solidFill>
                  <a:srgbClr val="FFFFFF"/>
                </a:solidFill>
                <a:latin typeface="Calibri"/>
              </a:rPr>
              <a:t>is 40mg of paxil a high dose</a:t>
            </a:r>
            <a:br/>
            <a:r>
              <a:rPr b="false" i="false" strike="noStrike" sz="1200" u="none">
                <a:solidFill>
                  <a:srgbClr val="FFFFFF"/>
                </a:solidFill>
                <a:latin typeface="Calibri"/>
              </a:rPr>
              <a:t>paxil causing tiredness</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paroxetine hydrochloride 20 mg effects</a:t>
            </a:r>
            <a:br/>
            <a:r>
              <a:rPr b="false" i="false" strike="noStrike" sz="1200" u="none">
                <a:solidFill>
                  <a:srgbClr val="FFFFFF"/>
                </a:solidFill>
                <a:latin typeface="Calibri"/>
              </a:rPr>
              <a:t>how much does paxil cost on the street</a:t>
            </a:r>
            <a:br/>
            <a:r>
              <a:rPr b="false" i="false" strike="noStrike" sz="1200" u="none">
                <a:solidFill>
                  <a:srgbClr val="FFFFFF"/>
                </a:solidFill>
                <a:latin typeface="Calibri"/>
              </a:rPr>
              <a:t>paxil cr generic</a:t>
            </a:r>
            <a:br/>
            <a:r>
              <a:rPr b="false" i="false" strike="noStrike" sz="1200" u="none">
                <a:solidFill>
                  <a:srgbClr val="FFFFFF"/>
                </a:solidFill>
                <a:latin typeface="Calibri"/>
              </a:rPr>
              <a:t>0 ݿݿ ��ݿ ,Hepburn's commission foreshadowed bespoke denim selections introduced in 2006 by Timothy Everest in addition to Evisu.</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discontinuation syndrome duration</a:t>
            </a:r>
            <a:br/>
            <a:r>
              <a:rPr b="false" i="false" strike="noStrike" sz="1200" u="none">
                <a:solidFill>
                  <a:srgbClr val="FFFFFF"/>
                </a:solidFill>
                <a:latin typeface="Calibri"/>
              </a:rPr>
              <a:t>I hope things work out for you.</a:t>
            </a:r>
            <a:br/>
            <a:r>
              <a:rPr b="false" i="false" strike="noStrike" sz="1200" u="none">
                <a:solidFill>
                  <a:srgbClr val="FFFFFF"/>
                </a:solidFill>
                <a:latin typeface="Calibri"/>
              </a:rPr>
              <a:t>paxil 10 mg dosage</a:t>
            </a:r>
            <a:br/>
            <a:r>
              <a:rPr b="false" i="false" strike="noStrike" sz="1200" u="none">
                <a:solidFill>
                  <a:srgbClr val="FFFFFF"/>
                </a:solidFill>
                <a:latin typeface="Calibri"/>
              </a:rPr>
              <a:t>Elderly people with other conditions such as dementia, olanzapine may experience serious side effects such as stroke, mini-stroke or death.</a:t>
            </a:r>
            <a:br/>
            <a:r>
              <a:rPr b="false" i="false" strike="noStrike" sz="1200" u="none">
                <a:solidFill>
                  <a:srgbClr val="FFFFFF"/>
                </a:solidFill>
                <a:latin typeface="Calibri"/>
              </a:rPr>
              <a:t>paroxetine 40 mg tablets</a:t>
            </a:r>
            <a:br/>
            <a:r>
              <a:rPr b="false" i="false" strike="noStrike" sz="1200" u="none">
                <a:solidFill>
                  <a:srgbClr val="FFFFFF"/>
                </a:solidFill>
                <a:latin typeface="Calibri"/>
              </a:rPr>
              <a:t>Conjunctivitis, an inflammation of the mucous membrane that covers the eyeball and eyelid, develops in approximately half of people with reactive arthritis</a:t>
            </a:r>
            <a:br/>
            <a:r>
              <a:rPr b="false" i="false" strike="noStrike" sz="1200" u="none">
                <a:solidFill>
                  <a:srgbClr val="FFFFFF"/>
                </a:solidFill>
                <a:latin typeface="Calibri"/>
              </a:rPr>
              <a:t>buy real paxil online</a:t>
            </a:r>
            <a:br/>
            <a:r>
              <a:rPr b="false" i="false" strike="noStrike" sz="1200" u="none">
                <a:solidFill>
                  <a:srgbClr val="FFFFFF"/>
                </a:solidFill>
                <a:latin typeface="Calibri"/>
              </a:rPr>
              <a:t>paxil mg tablet</a:t>
            </a:r>
            <a:br/>
            <a:r>
              <a:rPr b="false" i="false" strike="noStrike" sz="1200" u="none">
                <a:solidFill>
                  <a:srgbClr val="FFFFFF"/>
                </a:solidFill>
                <a:latin typeface="Calibri"/>
              </a:rPr>
              <a:t>paxil 12.5 mg</a:t>
            </a:r>
            <a:br/>
            <a:r>
              <a:rPr b="false" i="false" strike="noStrike" sz="1200" u="none">
                <a:solidFill>
                  <a:srgbClr val="FFFFFF"/>
                </a:solidFill>
                <a:latin typeface="Calibri"/>
              </a:rPr>
              <a:t>paxil tired all day</a:t>
            </a:r>
            <a:br/>
            <a:r>
              <a:rPr b="false" i="false" strike="noStrike" sz="1200" u="none">
                <a:solidFill>
                  <a:srgbClr val="FFFFFF"/>
                </a:solidFill>
                <a:latin typeface="Calibri"/>
              </a:rPr>
              <a:t>paxil price india</a:t>
            </a:r>
            <a:br/>
            <a:r>
              <a:rPr b="false" i="false" strike="noStrike" sz="1200" u="none">
                <a:solidFill>
                  <a:srgbClr val="FFFFFF"/>
                </a:solidFill>
                <a:latin typeface="Calibri"/>
              </a:rPr>
              <a:t>mylan generic paxil cr</a:t>
            </a:r>
            <a:br/>
            <a:r>
              <a:rPr b="false" i="false" strike="noStrike" sz="1200" u="none">
                <a:solidFill>
                  <a:srgbClr val="FFFFFF"/>
                </a:solidFill>
                <a:latin typeface="Calibri"/>
              </a:rPr>
              <a:t>In both of the trials, patients were stabilized on optimum dosages of their concomitant AEDs during an 8-week baseline phase</a:t>
            </a:r>
            <a:br/>
            <a:r>
              <a:rPr b="false" i="false" strike="noStrike" sz="1200" u="none">
                <a:solidFill>
                  <a:srgbClr val="FFFFFF"/>
                </a:solidFill>
                <a:latin typeface="Calibri"/>
              </a:rPr>
              <a:t>paxil cr 12.5 mg reviews</a:t>
            </a:r>
            <a:br/>
            <a:r>
              <a:rPr b="false" i="false" strike="noStrike" sz="1200" u="none">
                <a:solidFill>
                  <a:srgbClr val="FFFFFF"/>
                </a:solidFill>
                <a:latin typeface="Calibri"/>
              </a:rPr>
              <a:t>paroxetine tablets usp 20 mg</a:t>
            </a:r>
            <a:br/>
            <a:r>
              <a:rPr b="false" i="false" strike="noStrike" sz="1200" u="none">
                <a:solidFill>
                  <a:srgbClr val="FFFFFF"/>
                </a:solidFill>
                <a:latin typeface="Calibri"/>
              </a:rPr>
              <a:t>The effects, naturally , were ���,seeing that���zanshingroup</a:t>
            </a:r>
            <a:br/>
            <a:r>
              <a:rPr b="false" i="false" strike="noStrike" sz="1200" u="none">
                <a:solidFill>
                  <a:srgbClr val="FFFFFF"/>
                </a:solidFill>
                <a:latin typeface="Calibri"/>
              </a:rPr>
              <a:t>paxil always tired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paxil causing tension headaches</a:t>
            </a:r>
            <a:br/>
            <a:r>
              <a:rPr b="false" i="false" strike="noStrike" sz="1200" u="none">
                <a:solidFill>
                  <a:srgbClr val="FFFFFF"/>
                </a:solidFill>
                <a:latin typeface="Calibri"/>
              </a:rPr>
              <a:t>is there a generic paxil cr</a:t>
            </a:r>
            <a:br/>
            <a:r>
              <a:rPr b="false" i="false" strike="noStrike" sz="1200" u="none">
                <a:solidFill>
                  <a:srgbClr val="FFFFFF"/>
                </a:solidFill>
                <a:latin typeface="Calibri"/>
              </a:rPr>
              <a:t>paxil 10mg for anxiety</a:t>
            </a:r>
            <a:br/>
            <a:r>
              <a:rPr b="false" i="false" strike="noStrike" sz="1200" u="none">
                <a:solidFill>
                  <a:srgbClr val="FFFFFF"/>
                </a:solidFill>
                <a:latin typeface="Calibri"/>
              </a:rPr>
              <a:t>paxil cr discount</a:t>
            </a:r>
            <a:br/>
            <a:r>
              <a:rPr b="false" i="false" strike="noStrike" sz="1200" u="none">
                <a:solidFill>
                  <a:srgbClr val="FFFFFF"/>
                </a:solidFill>
                <a:latin typeface="Calibri"/>
              </a:rPr>
              <a:t>The same oxygen compound that is necessary for respiration is the same one that is slowly killing you by the second while your body tries to fight it off</a:t>
            </a:r>
            <a:br/>
            <a:r>
              <a:rPr b="false" i="false" strike="noStrike" sz="1200" u="none">
                <a:solidFill>
                  <a:srgbClr val="FFFFFF"/>
                </a:solidFill>
                <a:latin typeface="Calibri"/>
              </a:rPr>
              <a:t>better depression paxil zoloft</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paxil cr rxlist</a:t>
            </a:r>
            <a:br/>
            <a:r>
              <a:rPr b="false" i="false" strike="noStrike" sz="1200" u="none">
                <a:solidFill>
                  <a:srgbClr val="FFFFFF"/>
                </a:solidFill>
                <a:latin typeface="Calibri"/>
              </a:rPr>
              <a:t>will paxil cr cause weight gain</a:t>
            </a:r>
            <a:br/>
            <a:r>
              <a:rPr b="false" i="false" strike="noStrike" sz="1200" u="none">
                <a:solidFill>
                  <a:srgbClr val="FFFFFF"/>
                </a:solidFill>
                <a:latin typeface="Calibri"/>
              </a:rPr>
              <a:t>paxil weight gain weight loss</a:t>
            </a:r>
            <a:br/>
            <a:r>
              <a:rPr b="false" i="false" strike="noStrike" sz="1200" u="none">
                <a:solidFill>
                  <a:srgbClr val="FFFFFF"/>
                </a:solidFill>
                <a:latin typeface="Calibri"/>
              </a:rPr>
              <a:t>This winter, I am repeating again for the finishing touch and after that I will continue with the tretinoin only   a Kiehl&amp;rsquo;s routine (new for me, very curious)   SPF50</a:t>
            </a:r>
            <a:br/>
            <a:r>
              <a:rPr b="false" i="false" strike="noStrike" sz="1200" u="none">
                <a:solidFill>
                  <a:srgbClr val="FFFFFF"/>
                </a:solidFill>
                <a:latin typeface="Calibri"/>
              </a:rPr>
              <a:t>started paxil tired</a:t>
            </a:r>
            <a:br/>
            <a:r>
              <a:rPr b="false" i="false" strike="noStrike" sz="1200" u="none">
                <a:solidFill>
                  <a:srgbClr val="FFFFFF"/>
                </a:solidFill>
                <a:latin typeface="Calibri"/>
              </a:rPr>
              <a:t>paxil 20 mg 56 film tablet</a:t>
            </a:r>
            <a:br/>
            <a:r>
              <a:rPr b="false" i="false" strike="noStrike" sz="1200" u="none">
                <a:solidFill>
                  <a:srgbClr val="FFFFFF"/>
                </a:solidFill>
                <a:latin typeface="Calibri"/>
              </a:rPr>
              <a:t>A recent figure is 110 million people around the world with diabetes, most of whom (75 &amp;mdash; 80%) have type 2 diabetes</a:t>
            </a:r>
            <a:br/>
            <a:r>
              <a:rPr b="false" i="false" strike="noStrike" sz="1200" u="none">
                <a:solidFill>
                  <a:srgbClr val="FFFFFF"/>
                </a:solidFill>
                <a:latin typeface="Calibri"/>
              </a:rPr>
              <a:t>generic paxil cr reviews</a:t>
            </a:r>
            <a:br/>
            <a:r>
              <a:rPr b="false" i="false" strike="noStrike" sz="1200" u="none">
                <a:solidFill>
                  <a:srgbClr val="FFFFFF"/>
                </a:solidFill>
                <a:latin typeface="Calibri"/>
              </a:rPr>
              <a:t>paroxetine 40 mg tab zydus</a:t>
            </a:r>
            <a:br/>
            <a:r>
              <a:rPr b="false" i="false" strike="noStrike" sz="1200" u="none">
                <a:solidFill>
                  <a:srgbClr val="FFFFFF"/>
                </a:solidFill>
                <a:latin typeface="Calibri"/>
              </a:rPr>
              <a:t>can paxil cause joint pain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paroxetine hcl 20 mg reviews</a:t>
            </a:r>
            <a:br/>
            <a:r>
              <a:rPr b="false" i="false" strike="noStrike" sz="1200" u="none">
                <a:solidFill>
                  <a:srgbClr val="FFFFFF"/>
                </a:solidFill>
                <a:latin typeface="Calibri"/>
              </a:rPr>
              <a:t>Since you have Hashimoto&amp;rsquo;s, and your thyroid med doesn&amp;rsquo;t seem to be doing enough, you may want to consider getting adrenal hormone levels checked</a:t>
            </a:r>
            <a:br/>
            <a:r>
              <a:rPr b="false" i="false" strike="noStrike" sz="1200" u="none">
                <a:solidFill>
                  <a:srgbClr val="FFFFFF"/>
                </a:solidFill>
                <a:latin typeface="Calibri"/>
              </a:rPr>
              <a:t>can i buy paxil online</a:t>
            </a:r>
            <a:br/>
            <a:r>
              <a:rPr b="false" i="false" strike="noStrike" sz="1200" u="none">
                <a:solidFill>
                  <a:srgbClr val="FFFFFF"/>
                </a:solidFill>
                <a:latin typeface="Calibri"/>
              </a:rPr>
              <a:t>Zetia Pi Cholesterol Lowering Name Generator Of Blood Pressure Pills</a:t>
            </a:r>
            <a:br/>
            <a:r>
              <a:rPr b="false" i="false" strike="noStrike" sz="1200" u="none">
                <a:solidFill>
                  <a:srgbClr val="FFFFFF"/>
                </a:solidFill>
                <a:latin typeface="Calibri"/>
              </a:rPr>
              <a:t>does paxil cause tiredness</a:t>
            </a:r>
            <a:br/>
            <a:r>
              <a:rPr b="false" i="false" strike="noStrike" sz="1200" u="none">
                <a:solidFill>
                  <a:srgbClr val="FFFFFF"/>
                </a:solidFill>
                <a:latin typeface="Calibri"/>
              </a:rPr>
              <a:t>generic paxil ingredients</a:t>
            </a:r>
            <a:br/>
            <a:r>
              <a:rPr b="false" i="false" strike="noStrike" sz="1200" u="none">
                <a:solidFill>
                  <a:srgbClr val="FFFFFF"/>
                </a:solidFill>
                <a:latin typeface="Calibri"/>
              </a:rPr>
              <a:t>Gebeliin son devresinde, yenidoanlarda kernikterus riski asndan Bactrim'in kullanlmasndan kanlmaldr.</a:t>
            </a:r>
            <a:br/>
            <a:r>
              <a:rPr b="false" i="false" strike="noStrike" sz="1200" u="none">
                <a:solidFill>
                  <a:srgbClr val="FFFFFF"/>
                </a:solidFill>
                <a:latin typeface="Calibri"/>
              </a:rPr>
              <a:t>buy paxil online no prescription canada</a:t>
            </a:r>
            <a:br/>
            <a:r>
              <a:rPr b="false" i="false" strike="noStrike" sz="1200" u="none">
                <a:solidFill>
                  <a:srgbClr val="FFFFFF"/>
                </a:solidFill>
                <a:latin typeface="Calibri"/>
              </a:rPr>
              <a:t>zoloft or paxil for social anxiety</a:t>
            </a:r>
            <a:br/>
            <a:r>
              <a:rPr b="false" i="false" strike="noStrike" sz="1200" u="none">
                <a:solidFill>
                  <a:srgbClr val="FFFFFF"/>
                </a:solidFill>
                <a:latin typeface="Calibri"/>
              </a:rPr>
              <a:t>cost paxil canada</a:t>
            </a:r>
            <a:br/>
            <a:r>
              <a:rPr b="false" i="false" strike="noStrike" sz="1200" u="none">
                <a:solidFill>
                  <a:srgbClr val="FFFFFF"/>
                </a:solidFill>
                <a:latin typeface="Calibri"/>
              </a:rPr>
              <a:t>Over time, close friends and relatives can contract it this way, too</a:t>
            </a:r>
            <a:br/>
            <a:r>
              <a:rPr b="false" i="false" strike="noStrike" sz="1200" u="none">
                <a:solidFill>
                  <a:srgbClr val="FFFFFF"/>
                </a:solidFill>
                <a:latin typeface="Calibri"/>
              </a:rPr>
              <a:t>using paxil to quit smoking</a:t>
            </a:r>
            <a:br/>
            <a:r>
              <a:rPr b="false" i="false" strike="noStrike" sz="1200" u="none">
                <a:solidFill>
                  <a:srgbClr val="FFFFFF"/>
                </a:solidFill>
                <a:latin typeface="Calibri"/>
              </a:rPr>
              <a:t>can paroxetine hydrochloride 20 mg get you high</a:t>
            </a:r>
            <a:br/>
            <a:r>
              <a:rPr b="false" i="false" strike="noStrike" sz="1200" u="none">
                <a:solidFill>
                  <a:srgbClr val="FFFFFF"/>
                </a:solidFill>
                <a:latin typeface="Calibri"/>
              </a:rPr>
              <a:t>Store the concoction in a clean jar afterwards.</a:t>
            </a:r>
            <a:br/>
            <a:r>
              <a:rPr b="false" i="false" strike="noStrike" sz="1200" u="none">
                <a:solidFill>
                  <a:srgbClr val="FFFFFF"/>
                </a:solidFill>
                <a:latin typeface="Calibri"/>
              </a:rPr>
              <a:t>paxil 10 mg tablet</a:t>
            </a:r>
            <a:br/>
            <a:r>
              <a:rPr b="false" i="false" strike="noStrike" sz="1200" u="none">
                <a:solidFill>
                  <a:srgbClr val="FFFFFF"/>
                </a:solidFill>
                <a:latin typeface="Calibri"/>
              </a:rPr>
              <a:t>can paxil cause weight gain</a:t>
            </a:r>
            <a:br/>
            <a:r>
              <a:rPr b="false" i="false" strike="noStrike" sz="1200" u="none">
                <a:solidFill>
                  <a:srgbClr val="FFFFFF"/>
                </a:solidFill>
                <a:latin typeface="Calibri"/>
              </a:rPr>
              <a:t>order paxil canada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what is paroxetine 10 mg used for</a:t>
            </a:r>
            <a:br/>
            <a:r>
              <a:rPr b="false" i="false" strike="noStrike" sz="1200" u="none">
                <a:solidFill>
                  <a:srgbClr val="FFFFFF"/>
                </a:solidFill>
                <a:latin typeface="Calibri"/>
              </a:rPr>
              <a:t>paroxetine hcl 10 mg for hot flashes</a:t>
            </a:r>
            <a:br/>
            <a:r>
              <a:rPr b="false" i="false" strike="noStrike" sz="1200" u="none">
                <a:solidFill>
                  <a:srgbClr val="FFFFFF"/>
                </a:solidFill>
                <a:latin typeface="Calibri"/>
              </a:rPr>
              <a:t>paroxetine hydrochloride controlled release tablets</a:t>
            </a:r>
            <a:br/>
            <a:r>
              <a:rPr b="false" i="false" strike="noStrike" sz="1200" u="none">
                <a:solidFill>
                  <a:srgbClr val="FFFFFF"/>
                </a:solidFill>
                <a:latin typeface="Calibri"/>
              </a:rPr>
              <a:t>Why because they can make a lot of money from it and because prior to the ban they were the biggest growers</a:t>
            </a:r>
            <a:br/>
            <a:r>
              <a:rPr b="false" i="false" strike="noStrike" sz="1200" u="none">
                <a:solidFill>
                  <a:srgbClr val="FFFFFF"/>
                </a:solidFill>
                <a:latin typeface="Calibri"/>
              </a:rPr>
              <a:t>does paxil cause you to gain weight</a:t>
            </a:r>
            <a:br/>
            <a:r>
              <a:rPr b="false" i="false" strike="noStrike" sz="1200" u="none">
                <a:solidFill>
                  <a:srgbClr val="FFFFFF"/>
                </a:solidFill>
                <a:latin typeface="Calibri"/>
              </a:rPr>
              <a:t>paroxetina paxil cr 25 mg</a:t>
            </a:r>
            <a:br/>
            <a:r>
              <a:rPr b="false" i="false" strike="noStrike" sz="1200" u="none">
                <a:solidFill>
                  <a:srgbClr val="FFFFFF"/>
                </a:solidFill>
                <a:latin typeface="Calibri"/>
              </a:rPr>
              <a:t>paxil 12.5 mg cr</a:t>
            </a:r>
            <a:br/>
            <a:r>
              <a:rPr b="false" i="false" strike="noStrike" sz="1200" u="none">
                <a:solidFill>
                  <a:srgbClr val="FFFFFF"/>
                </a:solidFill>
                <a:latin typeface="Calibri"/>
              </a:rPr>
              <a:t>Many people suffer from cold sores around the mouth and these annoying outbreaks arecaused by the herpes simplex virus</a:t>
            </a:r>
            <a:br/>
            <a:r>
              <a:rPr b="false" i="false" strike="noStrike" sz="1200" u="none">
                <a:solidFill>
                  <a:srgbClr val="FFFFFF"/>
                </a:solidFill>
                <a:latin typeface="Calibri"/>
              </a:rPr>
              <a:t>how to get off paxil 10 mg</a:t>
            </a:r>
            <a:br/>
            <a:r>
              <a:rPr b="false" i="false" strike="noStrike" sz="1200" u="none">
                <a:solidFill>
                  <a:srgbClr val="FFFFFF"/>
                </a:solidFill>
                <a:latin typeface="Calibri"/>
              </a:rPr>
              <a:t>generic paxil pill identifier</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paroxetine hcl 10 mg para que sirve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Use Of Paroxetine Tablets - Order Paxillosida</dc:title>
  <dc:description>Abrupt discontinuation of paroxetine, paxil patient information leaflet, paxil 10 mg tabletas, paxil 20 mg 28 tablet yan etkileri, paroxetine hydrochloride weight gain, paroxetine discontinuation effects, generic paxil pill identifier</dc:description>
  <dc:subject>Use Of Paroxetine Tablets - Order Paxillosida</dc:subject>
  <cp:keywords>paxil discount, can paxil help quit smoking, paxil buy online, paxil for depression reviews, 10 mg paxil during pregnancy, paxil 10 mg dosage, paxil tired all day, paxil weight gain weight loss, generic paxil cr reviews, paroxetine hcl 10 mg for hot flashes</cp:keywords>
  <cp:category/>
</cp:coreProperties>
</file>