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2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2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2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2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2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2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7.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13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Cipro Film Tablet 500 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 250 mg dosage for uti</a:t>
            </a:r>
            <a:br/>
            <a:r>
              <a:rPr b="false" i="false" strike="noStrike" sz="1200" u="none">
                <a:solidFill>
                  <a:srgbClr val="FFFFFF"/>
                </a:solidFill>
                <a:latin typeface="Calibri"/>
              </a:rPr>
              <a:t>I did not think that my anxiety level had dropped in that years time</a:t>
            </a:r>
            <a:br/>
            <a:r>
              <a:rPr b="false" i="false" strike="noStrike" sz="1200" u="none">
                <a:solidFill>
                  <a:srgbClr val="FFFFFF"/>
                </a:solidFill>
                <a:latin typeface="Calibri"/>
              </a:rPr>
              <a:t>ciprofloxacino 500 mg dosis infeccion urinaria</a:t>
            </a:r>
            <a:br/>
            <a:r>
              <a:rPr b="false" i="false" strike="noStrike" sz="1200" u="none">
                <a:solidFill>
                  <a:srgbClr val="FFFFFF"/>
                </a:solidFill>
                <a:latin typeface="Calibri"/>
              </a:rPr>
              <a:t>para que es la pastilla ciprofloxacino 500 mg</a:t>
            </a:r>
            <a:br/>
            <a:r>
              <a:rPr b="false" i="false" strike="noStrike" sz="1200" u="none">
                <a:solidFill>
                  <a:srgbClr val="FFFFFF"/>
                </a:solidFill>
                <a:latin typeface="Calibri"/>
              </a:rPr>
              <a:t>ciprofloxacin 500 mg gonorrhea</a:t>
            </a:r>
            <a:br/>
            <a:r>
              <a:rPr b="false" i="false" strike="noStrike" sz="1200" u="none">
                <a:solidFill>
                  <a:srgbClr val="FFFFFF"/>
                </a:solidFill>
                <a:latin typeface="Calibri"/>
              </a:rPr>
              <a:t>ciprofloxacin (cipro) 250 mg tablet</a:t>
            </a:r>
            <a:br/>
            <a:r>
              <a:rPr b="false" i="false" strike="noStrike" sz="1200" u="none">
                <a:solidFill>
                  <a:srgbClr val="FFFFFF"/>
                </a:solidFill>
                <a:latin typeface="Calibri"/>
              </a:rPr>
              <a:t>where can i purchase cipro</a:t>
            </a:r>
            <a:br/>
            <a:r>
              <a:rPr b="false" i="false" strike="noStrike" sz="1200" u="none">
                <a:solidFill>
                  <a:srgbClr val="FFFFFF"/>
                </a:solidFill>
                <a:latin typeface="Calibri"/>
              </a:rPr>
              <a:t>ciprofloxacin 250mg tablets for dogs</a:t>
            </a:r>
            <a:br/>
            <a:r>
              <a:rPr b="false" i="false" strike="noStrike" sz="1200" u="none">
                <a:solidFill>
                  <a:srgbClr val="FFFFFF"/>
                </a:solidFill>
                <a:latin typeface="Calibri"/>
              </a:rPr>
              <a:t>cipro xr 500mg 7 comprimidos</a:t>
            </a:r>
            <a:br/>
            <a:r>
              <a:rPr b="false" i="false" strike="noStrike" sz="1200" u="none">
                <a:solidFill>
                  <a:srgbClr val="FFFFFF"/>
                </a:solidFill>
                <a:latin typeface="Calibri"/>
              </a:rPr>
              <a:t>cipro 250 mg</a:t>
            </a:r>
            <a:br/>
            <a:r>
              <a:rPr b="false" i="false" strike="noStrike" sz="1200" u="none">
                <a:solidFill>
                  <a:srgbClr val="FFFFFF"/>
                </a:solidFill>
                <a:latin typeface="Calibri"/>
              </a:rPr>
              <a:t>Any other meds I take in the middle of the day so they don&amp;#39;t interefere</a:t>
            </a:r>
            <a:br/>
            <a:r>
              <a:rPr b="false" i="false" strike="noStrike" sz="1200" u="none">
                <a:solidFill>
                  <a:srgbClr val="FFFFFF"/>
                </a:solidFill>
                <a:latin typeface="Calibri"/>
              </a:rPr>
              <a:t>cloridrato de ciprofloxacino + dexametasona oftalmico</a:t>
            </a:r>
            <a:br/>
            <a:r>
              <a:rPr b="false" i="false" strike="noStrike" sz="1200" u="none">
                <a:solidFill>
                  <a:srgbClr val="FFFFFF"/>
                </a:solidFill>
                <a:latin typeface="Calibri"/>
              </a:rPr>
              <a:t>ciprofloxacino y dexametasona ofteno</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ciprofloxacino bacproin 500 mg para que es</a:t>
            </a:r>
            <a:br/>
            <a:r>
              <a:rPr b="false" i="false" strike="noStrike" sz="1200" u="none">
                <a:solidFill>
                  <a:srgbClr val="FFFFFF"/>
                </a:solidFill>
                <a:latin typeface="Calibri"/>
              </a:rPr>
              <a:t>cipro film tablet 500 mg</a:t>
            </a:r>
            <a:br/>
            <a:r>
              <a:rPr b="false" i="false" strike="noStrike" sz="1200" u="none">
                <a:solidFill>
                  <a:srgbClr val="FFFFFF"/>
                </a:solidFill>
                <a:latin typeface="Calibri"/>
              </a:rPr>
              <a:t>what is ciprofloxacin hcl 500mg tab used to treat</a:t>
            </a:r>
            <a:br/>
            <a:r>
              <a:rPr b="false" i="false" strike="noStrike" sz="1200" u="none">
                <a:solidFill>
                  <a:srgbClr val="FFFFFF"/>
                </a:solidFill>
                <a:latin typeface="Calibri"/>
              </a:rPr>
              <a:t>ciprofloxacin 250 mg dose</a:t>
            </a:r>
            <a:br/>
            <a:r>
              <a:rPr b="false" i="false" strike="noStrike" sz="1200" u="none">
                <a:solidFill>
                  <a:srgbClr val="FFFFFF"/>
                </a:solidFill>
                <a:latin typeface="Calibri"/>
              </a:rPr>
              <a:t>cipro 500mg tablets</a:t>
            </a:r>
            <a:br/>
            <a:r>
              <a:rPr b="false" i="false" strike="noStrike" sz="1200" u="none">
                <a:solidFill>
                  <a:srgbClr val="FFFFFF"/>
                </a:solidFill>
                <a:latin typeface="Calibri"/>
              </a:rPr>
              <a:t>price of cipro at walmart</a:t>
            </a:r>
            <a:br/>
            <a:r>
              <a:rPr b="false" i="false" strike="noStrike" sz="1200" u="none">
                <a:solidFill>
                  <a:srgbClr val="FFFFFF"/>
                </a:solidFill>
                <a:latin typeface="Calibri"/>
              </a:rPr>
              <a:t>Quetiapine heeft geen voordelen ten opzichte van de atypische antipsychotica risperidon of olanzapine.</a:t>
            </a:r>
            <a:br/>
            <a:r>
              <a:rPr b="false" i="false" strike="noStrike" sz="1200" u="none">
                <a:solidFill>
                  <a:srgbClr val="FFFFFF"/>
                </a:solidFill>
                <a:latin typeface="Calibri"/>
              </a:rPr>
              <a:t>ciprofloxacin urinary tract infection treatment</a:t>
            </a:r>
            <a:br/>
            <a:r>
              <a:rPr b="false" i="false" strike="noStrike" sz="1200" u="none">
                <a:solidFill>
                  <a:srgbClr val="FFFFFF"/>
                </a:solidFill>
                <a:latin typeface="Calibri"/>
              </a:rPr>
              <a:t>ciprofloxacino unguento oftalmico nombre comercial</a:t>
            </a:r>
            <a:br/>
            <a:r>
              <a:rPr b="false" i="false" strike="noStrike" sz="1200" u="none">
                <a:solidFill>
                  <a:srgbClr val="FFFFFF"/>
                </a:solidFill>
                <a:latin typeface="Calibri"/>
              </a:rPr>
              <a:t>ciprofloxacin ophthalmic solution dosage for dogs</a:t>
            </a:r>
            <a:br/>
            <a:r>
              <a:rPr b="false" i="false" strike="noStrike" sz="1200" u="none">
                <a:solidFill>
                  <a:srgbClr val="FFFFFF"/>
                </a:solidFill>
                <a:latin typeface="Calibri"/>
              </a:rPr>
              <a:t>ciprofloxacin 500mg price in india</a:t>
            </a:r>
            <a:br/>
            <a:r>
              <a:rPr b="false" i="false" strike="noStrike" sz="1200" u="none">
                <a:solidFill>
                  <a:srgbClr val="FFFFFF"/>
                </a:solidFill>
                <a:latin typeface="Calibri"/>
              </a:rPr>
              <a:t>J'ai tous les symptmes du d&amp;eacute;ficit en progest&amp;eacute;rone(sauf tendinite)&amp;eacute;num&amp;eacute;r&amp;eacute;s a la question 5</a:t>
            </a:r>
            <a:br/>
            <a:r>
              <a:rPr b="false" i="false" strike="noStrike" sz="1200" u="none">
                <a:solidFill>
                  <a:srgbClr val="FFFFFF"/>
                </a:solidFill>
                <a:latin typeface="Calibri"/>
              </a:rPr>
              <a:t>pastilla ciprofloxacino 500 mg para que sirve</a:t>
            </a:r>
            <a:br/>
            <a:r>
              <a:rPr b="false" i="false" strike="noStrike" sz="1200" u="none">
                <a:solidFill>
                  <a:srgbClr val="FFFFFF"/>
                </a:solidFill>
                <a:latin typeface="Calibri"/>
              </a:rPr>
              <a:t>ciprofloxacin purchase uk</a:t>
            </a:r>
            <a:br/>
            <a:r>
              <a:rPr b="false" i="false" strike="noStrike" sz="1200" u="none">
                <a:solidFill>
                  <a:srgbClr val="FFFFFF"/>
                </a:solidFill>
                <a:latin typeface="Calibri"/>
              </a:rPr>
              <a:t>ciprofloxacino 500 mg para que sirve</a:t>
            </a:r>
            <a:br/>
            <a:r>
              <a:rPr b="false" i="false" strike="noStrike" sz="1200" u="none">
                <a:solidFill>
                  <a:srgbClr val="FFFFFF"/>
                </a:solidFill>
                <a:latin typeface="Calibri"/>
              </a:rPr>
              <a:t>ciprofloxacino 1g</a:t>
            </a:r>
            <a:br/>
            <a:r>
              <a:rPr b="false" i="false" strike="noStrike" sz="1200" u="none">
                <a:solidFill>
                  <a:srgbClr val="FFFFFF"/>
                </a:solidFill>
                <a:latin typeface="Calibri"/>
              </a:rPr>
              <a:t>ciprofloxacin hcl 500mg tab for uti</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Patients who have taken an MAOI must wait at least 14 days before taking Wellbutrin SR</a:t>
            </a:r>
            <a:br/>
            <a:r>
              <a:rPr b="false" i="false" strike="noStrike" sz="1200" u="none">
                <a:solidFill>
                  <a:srgbClr val="FFFFFF"/>
                </a:solidFill>
                <a:latin typeface="Calibri"/>
              </a:rPr>
              <a:t>ciprofloxacin dosage for complicated uti</a:t>
            </a:r>
            <a:br/>
            <a:r>
              <a:rPr b="false" i="false" strike="noStrike" sz="1200" u="none">
                <a:solidFill>
                  <a:srgbClr val="FFFFFF"/>
                </a:solidFill>
                <a:latin typeface="Calibri"/>
              </a:rPr>
              <a:t>I was so eager to accept that my problems were caused by anything other than Paxil</a:t>
            </a:r>
            <a:br/>
            <a:r>
              <a:rPr b="false" i="false" strike="noStrike" sz="1200" u="none">
                <a:solidFill>
                  <a:srgbClr val="FFFFFF"/>
                </a:solidFill>
                <a:latin typeface="Calibri"/>
              </a:rPr>
              <a:t>ciprofloxacin hydrochloride eye drops dosage</a:t>
            </a:r>
            <a:br/>
            <a:r>
              <a:rPr b="false" i="false" strike="noStrike" sz="1200" u="none">
                <a:solidFill>
                  <a:srgbClr val="FFFFFF"/>
                </a:solidFill>
                <a:latin typeface="Calibri"/>
              </a:rPr>
              <a:t>Children over 10 &amp; Adults: Start with one tablet twice a day, this may be increased to a maximum of two tablets three times a day</a:t>
            </a:r>
            <a:br/>
            <a:r>
              <a:rPr b="false" i="false" strike="noStrike" sz="1200" u="none">
                <a:solidFill>
                  <a:srgbClr val="FFFFFF"/>
                </a:solidFill>
                <a:latin typeface="Calibri"/>
              </a:rPr>
              <a:t>para que es el ciprofloxacino de 500</a:t>
            </a:r>
            <a:br/>
            <a:r>
              <a:rPr b="false" i="false" strike="noStrike" sz="1200" u="none">
                <a:solidFill>
                  <a:srgbClr val="FFFFFF"/>
                </a:solidFill>
                <a:latin typeface="Calibri"/>
              </a:rPr>
              <a:t>Je zou dan ingredinten kunnen gebruiken die milder exfoliren, zoals niacinamide en melkzuur.</a:t>
            </a:r>
            <a:br/>
            <a:r>
              <a:rPr b="false" i="false" strike="noStrike" sz="1200" u="none">
                <a:solidFill>
                  <a:srgbClr val="FFFFFF"/>
                </a:solidFill>
                <a:latin typeface="Calibri"/>
              </a:rPr>
              <a:t>buy ciprofloxacin</a:t>
            </a:r>
            <a:br/>
            <a:r>
              <a:rPr b="false" i="false" strike="noStrike" sz="1200" u="none">
                <a:solidFill>
                  <a:srgbClr val="FFFFFF"/>
                </a:solidFill>
                <a:latin typeface="Calibri"/>
              </a:rPr>
              <a:t>ciprofloxacino 500 mg dosis para que sirve</a:t>
            </a:r>
            <a:br/>
            <a:r>
              <a:rPr b="false" i="false" strike="noStrike" sz="1200" u="none">
                <a:solidFill>
                  <a:srgbClr val="FFFFFF"/>
                </a:solidFill>
                <a:latin typeface="Calibri"/>
              </a:rPr>
              <a:t>ciprofloxacin 250 mg for urinary tract infection</a:t>
            </a:r>
            <a:br/>
            <a:r>
              <a:rPr b="false" i="false" strike="noStrike" sz="1200" u="none">
                <a:solidFill>
                  <a:srgbClr val="FFFFFF"/>
                </a:solidFill>
                <a:latin typeface="Calibri"/>
              </a:rPr>
              <a:t>Caduet is used to treat chronic angina.</a:t>
            </a:r>
            <a:br/>
            <a:r>
              <a:rPr b="false" i="false" strike="noStrike" sz="1200" u="none">
                <a:solidFill>
                  <a:srgbClr val="FFFFFF"/>
                </a:solidFill>
                <a:latin typeface="Calibri"/>
              </a:rPr>
              <a:t>para que es esta pastilla ciprofloxacino</a:t>
            </a:r>
            <a:br/>
            <a:r>
              <a:rPr b="false" i="false" strike="noStrike" sz="1200" u="none">
                <a:solidFill>
                  <a:srgbClr val="FFFFFF"/>
                </a:solidFill>
                <a:latin typeface="Calibri"/>
              </a:rPr>
              <a:t>buy ciprofloxacin eye drops online</a:t>
            </a:r>
            <a:br/>
            <a:r>
              <a:rPr b="false" i="false" strike="noStrike" sz="1200" u="none">
                <a:solidFill>
                  <a:srgbClr val="FFFFFF"/>
                </a:solidFill>
                <a:latin typeface="Calibri"/>
              </a:rPr>
              <a:t>average cost of ciprodex</a:t>
            </a:r>
            <a:br/>
            <a:r>
              <a:rPr b="false" i="false" strike="noStrike" sz="1200" u="none">
                <a:solidFill>
                  <a:srgbClr val="FFFFFF"/>
                </a:solidFill>
                <a:latin typeface="Calibri"/>
              </a:rPr>
              <a:t>ciprofloxacino y dexametasona otico</a:t>
            </a:r>
            <a:br/>
            <a:r>
              <a:rPr b="false" i="false" strike="noStrike" sz="1200" u="none">
                <a:solidFill>
                  <a:srgbClr val="FFFFFF"/>
                </a:solidFill>
                <a:latin typeface="Calibri"/>
              </a:rPr>
              <a:t>ciprofloxacin hcl 250 mg for uti</a:t>
            </a:r>
            <a:br/>
            <a:r>
              <a:rPr b="false" i="false" strike="noStrike" sz="1200" u="none">
                <a:solidFill>
                  <a:srgbClr val="FFFFFF"/>
                </a:solidFill>
                <a:latin typeface="Calibri"/>
              </a:rPr>
              <a:t>para que sirve el medicamento ciprofloxacino de 500 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Over the last 6 months my thyroid numbers have been decreasing and my doctor and I have been fiddling with my dosage to try and improve things</a:t>
            </a:r>
            <a:br/>
            <a:r>
              <a:rPr b="false" i="false" strike="noStrike" sz="1200" u="none">
                <a:solidFill>
                  <a:srgbClr val="FFFFFF"/>
                </a:solidFill>
                <a:latin typeface="Calibri"/>
              </a:rPr>
              <a:t>ciprofloxacino 500 mg para infeccion urinaria</a:t>
            </a:r>
            <a:br/>
            <a:r>
              <a:rPr b="false" i="false" strike="noStrike" sz="1200" u="none">
                <a:solidFill>
                  <a:srgbClr val="FFFFFF"/>
                </a:solidFill>
                <a:latin typeface="Calibri"/>
              </a:rPr>
              <a:t>Otros signos incluyen heces duras y secas o esfuerzo excesivo para evacuar.</a:t>
            </a:r>
            <a:br/>
            <a:r>
              <a:rPr b="false" i="false" strike="noStrike" sz="1200" u="none">
                <a:solidFill>
                  <a:srgbClr val="FFFFFF"/>
                </a:solidFill>
                <a:latin typeface="Calibri"/>
              </a:rPr>
              <a:t>dosis de ciprofloxacino 500 mg para infeccion urinaria</a:t>
            </a:r>
            <a:br/>
            <a:r>
              <a:rPr b="false" i="false" strike="noStrike" sz="1200" u="none">
                <a:solidFill>
                  <a:srgbClr val="FFFFFF"/>
                </a:solidFill>
                <a:latin typeface="Calibri"/>
              </a:rPr>
              <a:t>cipro price philippines</a:t>
            </a:r>
            <a:br/>
            <a:r>
              <a:rPr b="false" i="false" strike="noStrike" sz="1200" u="none">
                <a:solidFill>
                  <a:srgbClr val="FFFFFF"/>
                </a:solidFill>
                <a:latin typeface="Calibri"/>
              </a:rPr>
              <a:t>cipro xl 500mg alcohol</a:t>
            </a:r>
            <a:br/>
            <a:r>
              <a:rPr b="false" i="false" strike="noStrike" sz="1200" u="none">
                <a:solidFill>
                  <a:srgbClr val="FFFFFF"/>
                </a:solidFill>
                <a:latin typeface="Calibri"/>
              </a:rPr>
              <a:t>The 34-year-old reality star paraded her fit physique in a figure-flattering black one-piece.</a:t>
            </a:r>
            <a:br/>
            <a:r>
              <a:rPr b="false" i="false" strike="noStrike" sz="1200" u="none">
                <a:solidFill>
                  <a:srgbClr val="FFFFFF"/>
                </a:solidFill>
                <a:latin typeface="Calibri"/>
              </a:rPr>
              <a:t>ciprofloxacin hcl 250 mg</a:t>
            </a:r>
            <a:br/>
            <a:r>
              <a:rPr b="false" i="false" strike="noStrike" sz="1200" u="none">
                <a:solidFill>
                  <a:srgbClr val="FFFFFF"/>
                </a:solidFill>
                <a:latin typeface="Calibri"/>
              </a:rPr>
              <a:t>We will be happy to answer them personally, or even write you a new article to address your Prozac question.</a:t>
            </a:r>
            <a:br/>
            <a:r>
              <a:rPr b="false" i="false" strike="noStrike" sz="1200" u="none">
                <a:solidFill>
                  <a:srgbClr val="FFFFFF"/>
                </a:solidFill>
                <a:latin typeface="Calibri"/>
              </a:rPr>
              <a:t>que es ciprofloxacino 500 mg y para que sirve</a:t>
            </a:r>
            <a:br/>
            <a:r>
              <a:rPr b="false" i="false" strike="noStrike" sz="1200" u="none">
                <a:solidFill>
                  <a:srgbClr val="FFFFFF"/>
                </a:solidFill>
                <a:latin typeface="Calibri"/>
              </a:rPr>
              <a:t>Hope this helps Let me know if you have any other questions</a:t>
            </a:r>
            <a:br/>
            <a:r>
              <a:rPr b="false" i="false" strike="noStrike" sz="1200" u="none">
                <a:solidFill>
                  <a:srgbClr val="FFFFFF"/>
                </a:solidFill>
                <a:latin typeface="Calibri"/>
              </a:rPr>
              <a:t>is ciprofloxacin hcl the same as cipro</a:t>
            </a:r>
            <a:br/>
            <a:r>
              <a:rPr b="false" i="false" strike="noStrike" sz="1200" u="none">
                <a:solidFill>
                  <a:srgbClr val="FFFFFF"/>
                </a:solidFill>
                <a:latin typeface="Calibri"/>
              </a:rPr>
              <a:t>bacproin ciprofloxacino 500 mg para que sirve</a:t>
            </a:r>
            <a:br/>
            <a:r>
              <a:rPr b="false" i="false" strike="noStrike" sz="1200" u="none">
                <a:solidFill>
                  <a:srgbClr val="FFFFFF"/>
                </a:solidFill>
                <a:latin typeface="Calibri"/>
              </a:rPr>
              <a:t>Travelers are at risk for malaria exposure in some areas of Central America</a:t>
            </a:r>
            <a:br/>
            <a:r>
              <a:rPr b="false" i="false" strike="noStrike" sz="1200" u="none">
                <a:solidFill>
                  <a:srgbClr val="FFFFFF"/>
                </a:solidFill>
                <a:latin typeface="Calibri"/>
              </a:rPr>
              <a:t>ciprofloxacino bula indica㸼o</a:t>
            </a:r>
            <a:br/>
            <a:r>
              <a:rPr b="false" i="false" strike="noStrike" sz="1200" u="none">
                <a:solidFill>
                  <a:srgbClr val="FFFFFF"/>
                </a:solidFill>
                <a:latin typeface="Calibri"/>
              </a:rPr>
              <a:t>usos de ciprofloxacino 500 mg</a:t>
            </a:r>
            <a:br/>
            <a:r>
              <a:rPr b="false" i="false" strike="noStrike" sz="1200" u="none">
                <a:solidFill>
                  <a:srgbClr val="FFFFFF"/>
                </a:solidFill>
                <a:latin typeface="Calibri"/>
              </a:rPr>
              <a:t>Have put on a couple of kg&amp;#39;s but can lose it if I try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ciprofloxacino para caes posologia</a:t>
            </a:r>
            <a:br/>
            <a:r>
              <a:rPr b="false" i="false" strike="noStrike" sz="1200" u="none">
                <a:solidFill>
                  <a:srgbClr val="FFFFFF"/>
                </a:solidFill>
                <a:latin typeface="Calibri"/>
              </a:rPr>
              <a:t>As I see it, it is only off-cycle in the way I discussed, or at the very least, coming off-cycle, that Clomid has its greatest utility.</a:t>
            </a:r>
            <a:br/>
            <a:r>
              <a:rPr b="false" i="false" strike="noStrike" sz="1200" u="none">
                <a:solidFill>
                  <a:srgbClr val="FFFFFF"/>
                </a:solidFill>
                <a:latin typeface="Calibri"/>
              </a:rPr>
              <a:t>ciprofloxacin hcl oral tablet 500mg</a:t>
            </a:r>
            <a:br/>
            <a:r>
              <a:rPr b="false" i="false" strike="noStrike" sz="1200" u="none">
                <a:solidFill>
                  <a:srgbClr val="FFFFFF"/>
                </a:solidFill>
                <a:latin typeface="Calibri"/>
              </a:rPr>
              <a:t>ciprofloxacino dexametasona</a:t>
            </a:r>
            <a:br/>
            <a:r>
              <a:rPr b="false" i="false" strike="noStrike" sz="1200" u="none">
                <a:solidFill>
                  <a:srgbClr val="FFFFFF"/>
                </a:solidFill>
                <a:latin typeface="Calibri"/>
              </a:rPr>
              <a:t>bacproin ciprofloxacino para que es</a:t>
            </a:r>
            <a:br/>
            <a:r>
              <a:rPr b="false" i="false" strike="noStrike" sz="1200" u="none">
                <a:solidFill>
                  <a:srgbClr val="FFFFFF"/>
                </a:solidFill>
                <a:latin typeface="Calibri"/>
              </a:rPr>
              <a:t>ciprofloxacin hcl eye drops dosage</a:t>
            </a:r>
            <a:br/>
            <a:r>
              <a:rPr b="false" i="false" strike="noStrike" sz="1200" u="none">
                <a:solidFill>
                  <a:srgbClr val="FFFFFF"/>
                </a:solidFill>
                <a:latin typeface="Calibri"/>
              </a:rPr>
              <a:t>cipro hc otic eye drops</a:t>
            </a:r>
            <a:br/>
            <a:r>
              <a:rPr b="false" i="false" strike="noStrike" sz="1200" u="none">
                <a:solidFill>
                  <a:srgbClr val="FFFFFF"/>
                </a:solidFill>
                <a:latin typeface="Calibri"/>
              </a:rPr>
              <a:t>cipro online private company registration</a:t>
            </a:r>
            <a:br/>
            <a:r>
              <a:rPr b="false" i="false" strike="noStrike" sz="1200" u="none">
                <a:solidFill>
                  <a:srgbClr val="FFFFFF"/>
                </a:solidFill>
                <a:latin typeface="Calibri"/>
              </a:rPr>
              <a:t>cipro hc otic</a:t>
            </a:r>
            <a:br/>
            <a:r>
              <a:rPr b="false" i="false" strike="noStrike" sz="1200" u="none">
                <a:solidFill>
                  <a:srgbClr val="FFFFFF"/>
                </a:solidFill>
                <a:latin typeface="Calibri"/>
              </a:rPr>
              <a:t>&amp;ldquo;People say congratulations, but that is premature,&amp;rdquo; he said</a:t>
            </a:r>
            <a:br/>
            <a:r>
              <a:rPr b="false" i="false" strike="noStrike" sz="1200" u="none">
                <a:solidFill>
                  <a:srgbClr val="FFFFFF"/>
                </a:solidFill>
                <a:latin typeface="Calibri"/>
              </a:rPr>
              <a:t>para que esta bueno ciprofloxacino 500 mg</a:t>
            </a:r>
            <a:br/>
            <a:r>
              <a:rPr b="false" i="false" strike="noStrike" sz="1200" u="none">
                <a:solidFill>
                  <a:srgbClr val="FFFFFF"/>
                </a:solidFill>
                <a:latin typeface="Calibri"/>
              </a:rPr>
              <a:t>ciprofloxacino bula pdf</a:t>
            </a:r>
            <a:br/>
            <a:r>
              <a:rPr b="false" i="false" strike="noStrike" sz="1200" u="none">
                <a:solidFill>
                  <a:srgbClr val="FFFFFF"/>
                </a:solidFill>
                <a:latin typeface="Calibri"/>
              </a:rPr>
              <a:t>I have a strong constitution thank God, so I&amp;rsquo;m not giving up</a:t>
            </a:r>
            <a:br/>
            <a:r>
              <a:rPr b="false" i="false" strike="noStrike" sz="1200" u="none">
                <a:solidFill>
                  <a:srgbClr val="FFFFFF"/>
                </a:solidFill>
                <a:latin typeface="Calibri"/>
              </a:rPr>
              <a:t>cipro hc otic suspension price</a:t>
            </a:r>
            <a:br/>
            <a:r>
              <a:rPr b="false" i="false" strike="noStrike" sz="1200" u="none">
                <a:solidFill>
                  <a:srgbClr val="FFFFFF"/>
                </a:solidFill>
                <a:latin typeface="Calibri"/>
              </a:rPr>
              <a:t>what is ciprofloxacin hcl 250 used for</a:t>
            </a:r>
            <a:br/>
            <a:r>
              <a:rPr b="false" i="false" strike="noStrike" sz="1200" u="none">
                <a:solidFill>
                  <a:srgbClr val="FFFFFF"/>
                </a:solidFill>
                <a:latin typeface="Calibri"/>
              </a:rPr>
              <a:t>cipro online application</a:t>
            </a:r>
            <a:br/>
            <a:r>
              <a:rPr b="false" i="false" strike="noStrike" sz="1200" u="none">
                <a:solidFill>
                  <a:srgbClr val="FFFFFF"/>
                </a:solidFill>
                <a:latin typeface="Calibri"/>
              </a:rPr>
              <a:t>extended release ciprofloxacin urinary tract infection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ciprofloxacin 500mg</a:t>
            </a:r>
            <a:br/>
            <a:r>
              <a:rPr b="false" i="false" strike="noStrike" sz="1200" u="none">
                <a:solidFill>
                  <a:srgbClr val="FFFFFF"/>
                </a:solidFill>
                <a:latin typeface="Calibri"/>
              </a:rPr>
              <a:t>My husband hates me at the ,moment and I just don&amp;rsquo;t think I can go on.</a:t>
            </a:r>
            <a:br/>
            <a:r>
              <a:rPr b="false" i="false" strike="noStrike" sz="1200" u="none">
                <a:solidFill>
                  <a:srgbClr val="FFFFFF"/>
                </a:solidFill>
                <a:latin typeface="Calibri"/>
              </a:rPr>
              <a:t>baquinor forte ciprofloxacin 500 mg</a:t>
            </a:r>
            <a:br/>
            <a:r>
              <a:rPr b="false" i="false" strike="noStrike" sz="1200" u="none">
                <a:solidFill>
                  <a:srgbClr val="FFFFFF"/>
                </a:solidFill>
                <a:latin typeface="Calibri"/>
              </a:rPr>
              <a:t>ciprofloxacino usos terapeuticos</a:t>
            </a:r>
            <a:br/>
            <a:r>
              <a:rPr b="false" i="false" strike="noStrike" sz="1200" u="none">
                <a:solidFill>
                  <a:srgbClr val="FFFFFF"/>
                </a:solidFill>
                <a:latin typeface="Calibri"/>
              </a:rPr>
              <a:t>Then the pharmacy&amp;#039;s generic Celexa changed to a pill a little more that twice the size of what I was use to taking</a:t>
            </a:r>
            <a:br/>
            <a:r>
              <a:rPr b="false" i="false" strike="noStrike" sz="1200" u="none">
                <a:solidFill>
                  <a:srgbClr val="FFFFFF"/>
                </a:solidFill>
                <a:latin typeface="Calibri"/>
              </a:rPr>
              <a:t>ciprofloxacino usos aplicaciones</a:t>
            </a:r>
            <a:br/>
            <a:r>
              <a:rPr b="false" i="false" strike="noStrike" sz="1200" u="none">
                <a:solidFill>
                  <a:srgbClr val="FFFFFF"/>
                </a:solidFill>
                <a:latin typeface="Calibri"/>
              </a:rPr>
              <a:t>buy cipro online</a:t>
            </a:r>
            <a:br/>
            <a:r>
              <a:rPr b="false" i="false" strike="noStrike" sz="1200" u="none">
                <a:solidFill>
                  <a:srgbClr val="FFFFFF"/>
                </a:solidFill>
                <a:latin typeface="Calibri"/>
              </a:rPr>
              <a:t>cipro hc otic suspension dosage</a:t>
            </a:r>
            <a:br/>
            <a:r>
              <a:rPr b="false" i="false" strike="noStrike" sz="1200" u="none">
                <a:solidFill>
                  <a:srgbClr val="FFFFFF"/>
                </a:solidFill>
                <a:latin typeface="Calibri"/>
              </a:rPr>
              <a:t>I got the second injection on Thursday and it seems fine apart from my hip aching and hot flushes</a:t>
            </a:r>
            <a:br/>
            <a:r>
              <a:rPr b="false" i="false" strike="noStrike" sz="1200" u="none">
                <a:solidFill>
                  <a:srgbClr val="FFFFFF"/>
                </a:solidFill>
                <a:latin typeface="Calibri"/>
              </a:rPr>
              <a:t>ciprofloxacino oftalmico</a:t>
            </a:r>
            <a:br/>
            <a:r>
              <a:rPr b="false" i="false" strike="noStrike" sz="1200" u="none">
                <a:solidFill>
                  <a:srgbClr val="FFFFFF"/>
                </a:solidFill>
                <a:latin typeface="Calibri"/>
              </a:rPr>
              <a:t>I did blood test to see if I ovulated and I did but did not conceive</a:t>
            </a:r>
            <a:br/>
            <a:r>
              <a:rPr b="false" i="false" strike="noStrike" sz="1200" u="none">
                <a:solidFill>
                  <a:srgbClr val="FFFFFF"/>
                </a:solidFill>
                <a:latin typeface="Calibri"/>
              </a:rPr>
              <a:t>ciprofloxacin 500mg for diverticulitis</a:t>
            </a:r>
            <a:br/>
            <a:r>
              <a:rPr b="false" i="false" strike="noStrike" sz="1200" u="none">
                <a:solidFill>
                  <a:srgbClr val="FFFFFF"/>
                </a:solidFill>
                <a:latin typeface="Calibri"/>
              </a:rPr>
              <a:t>I then found Direct Success, went back on Wellbutrin with no success at all</a:t>
            </a:r>
            <a:br/>
            <a:r>
              <a:rPr b="false" i="false" strike="noStrike" sz="1200" u="none">
                <a:solidFill>
                  <a:srgbClr val="FFFFFF"/>
                </a:solidFill>
                <a:latin typeface="Calibri"/>
              </a:rPr>
              <a:t>ciprofloxacino cinfa 500 mg y alcohol</a:t>
            </a:r>
            <a:br/>
            <a:r>
              <a:rPr b="false" i="false" strike="noStrike" sz="1200" u="none">
                <a:solidFill>
                  <a:srgbClr val="FFFFFF"/>
                </a:solidFill>
                <a:latin typeface="Calibri"/>
              </a:rPr>
              <a:t>By controlling phosphodiesterase type 5, it permits a lot more blood to circulation easily into the penile area</a:t>
            </a:r>
            <a:br/>
            <a:r>
              <a:rPr b="false" i="false" strike="noStrike" sz="1200" u="none">
                <a:solidFill>
                  <a:srgbClr val="FFFFFF"/>
                </a:solidFill>
                <a:latin typeface="Calibri"/>
              </a:rPr>
              <a:t>ciprofloxacin 500 mg dosage</a:t>
            </a:r>
            <a:br/>
            <a:r>
              <a:rPr b="false" i="false" strike="noStrike" sz="1200" u="none">
                <a:solidFill>
                  <a:srgbClr val="FFFFFF"/>
                </a:solidFill>
                <a:latin typeface="Calibri"/>
              </a:rPr>
              <a:t>ciprofloxacin 750 mg tablets</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ciprofloxacino bula posologia</a:t>
            </a:r>
            <a:br/>
            <a:r>
              <a:rPr b="false" i="false" strike="noStrike" sz="1200" u="none">
                <a:solidFill>
                  <a:srgbClr val="FFFFFF"/>
                </a:solidFill>
                <a:latin typeface="Calibri"/>
              </a:rPr>
              <a:t>Prilosec OTC Wildberry Flavor Inactive Ingredients: FD&amp;C blue no</a:t>
            </a:r>
            <a:br/>
            <a:r>
              <a:rPr b="false" i="false" strike="noStrike" sz="1200" u="none">
                <a:solidFill>
                  <a:srgbClr val="FFFFFF"/>
                </a:solidFill>
                <a:latin typeface="Calibri"/>
              </a:rPr>
              <a:t>buy ciprofloxacin online</a:t>
            </a:r>
            <a:br/>
            <a:r>
              <a:rPr b="false" i="false" strike="noStrike" sz="1200" u="none">
                <a:solidFill>
                  <a:srgbClr val="FFFFFF"/>
                </a:solidFill>
                <a:latin typeface="Calibri"/>
              </a:rPr>
              <a:t>para que es ciprofloxacino 500 mg</a:t>
            </a:r>
            <a:br/>
            <a:r>
              <a:rPr b="false" i="false" strike="noStrike" sz="1200" u="none">
                <a:solidFill>
                  <a:srgbClr val="FFFFFF"/>
                </a:solidFill>
                <a:latin typeface="Calibri"/>
              </a:rPr>
              <a:t>Although not reported with SEROQUEL, disruption of thebody's ability to reduce core body temperature has been attributed toantipsychotic agents</a:t>
            </a:r>
            <a:br/>
            <a:r>
              <a:rPr b="false" i="false" strike="noStrike" sz="1200" u="none">
                <a:solidFill>
                  <a:srgbClr val="FFFFFF"/>
                </a:solidFill>
                <a:latin typeface="Calibri"/>
              </a:rPr>
              <a:t>ciprofloxacin hcl 250 mg taapo</a:t>
            </a:r>
            <a:br/>
            <a:r>
              <a:rPr b="false" i="false" strike="noStrike" sz="1200" u="none">
                <a:solidFill>
                  <a:srgbClr val="FFFFFF"/>
                </a:solidFill>
                <a:latin typeface="Calibri"/>
              </a:rPr>
              <a:t>0LFor Nasdaq to seemingly ignore these concerns is bordering on reckless.0M</a:t>
            </a:r>
            <a:br/>
            <a:r>
              <a:rPr b="false" i="false" strike="noStrike" sz="1200" u="none">
                <a:solidFill>
                  <a:srgbClr val="FFFFFF"/>
                </a:solidFill>
                <a:latin typeface="Calibri"/>
              </a:rPr>
              <a:t>purchase cipro online</a:t>
            </a:r>
            <a:br/>
            <a:r>
              <a:rPr b="false" i="false" strike="noStrike" sz="1200" u="none">
                <a:solidFill>
                  <a:srgbClr val="FFFFFF"/>
                </a:solidFill>
                <a:latin typeface="Calibri"/>
              </a:rPr>
              <a:t>ciprofloxacino con dexametasona otico</a:t>
            </a:r>
            <a:br/>
            <a:r>
              <a:rPr b="false" i="false" strike="noStrike" sz="1200" u="none">
                <a:solidFill>
                  <a:srgbClr val="FFFFFF"/>
                </a:solidFill>
                <a:latin typeface="Calibri"/>
              </a:rPr>
              <a:t>cipro order for uti</a:t>
            </a:r>
            <a:br/>
            <a:r>
              <a:rPr b="false" i="false" strike="noStrike" sz="1200" u="none">
                <a:solidFill>
                  <a:srgbClr val="FFFFFF"/>
                </a:solidFill>
                <a:latin typeface="Calibri"/>
              </a:rPr>
              <a:t>cipro 500mg bid for uti</a:t>
            </a:r>
            <a:br/>
            <a:r>
              <a:rPr b="false" i="false" strike="noStrike" sz="1200" u="none">
                <a:solidFill>
                  <a:srgbClr val="FFFFFF"/>
                </a:solidFill>
                <a:latin typeface="Calibri"/>
              </a:rPr>
              <a:t>what is ciprofloxacin hcl used for</a:t>
            </a:r>
            <a:br/>
            <a:r>
              <a:rPr b="false" i="false" strike="noStrike" sz="1200" u="none">
                <a:solidFill>
                  <a:srgbClr val="FFFFFF"/>
                </a:solidFill>
                <a:latin typeface="Calibri"/>
              </a:rPr>
              <a:t>So, like I said, I don&amp;rsquo;t know</a:t>
            </a:r>
            <a:br/>
            <a:r>
              <a:rPr b="false" i="false" strike="noStrike" sz="1200" u="none">
                <a:solidFill>
                  <a:srgbClr val="FFFFFF"/>
                </a:solidFill>
                <a:latin typeface="Calibri"/>
              </a:rPr>
              <a:t>ciprofloxacin 500 mg twice daily for 3 days</a:t>
            </a:r>
            <a:br/>
            <a:r>
              <a:rPr b="false" i="false" strike="noStrike" sz="1200" u="none">
                <a:solidFill>
                  <a:srgbClr val="FFFFFF"/>
                </a:solidFill>
                <a:latin typeface="Calibri"/>
              </a:rPr>
              <a:t>ciprofloxacino posologia infec㸼o urin㢳ia</a:t>
            </a:r>
            <a:br/>
            <a:r>
              <a:rPr b="false" i="false" strike="noStrike" sz="1200" u="none">
                <a:solidFill>
                  <a:srgbClr val="FFFFFF"/>
                </a:solidFill>
                <a:latin typeface="Calibri"/>
              </a:rPr>
              <a:t>buy ciprofloxacin 500mg online</a:t>
            </a:r>
            <a:br/>
            <a:r>
              <a:rPr b="false" i="false" strike="noStrike" sz="1200" u="none">
                <a:solidFill>
                  <a:srgbClr val="FFFFFF"/>
                </a:solidFill>
                <a:latin typeface="Calibri"/>
              </a:rPr>
              <a:t>cipro xl 500mg comp. l.a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There are no adequate and well-controlled studies examining sexual dysfunction with STRATTERA treatment</a:t>
            </a:r>
            <a:br/>
            <a:r>
              <a:rPr b="false" i="false" strike="noStrike" sz="1200" u="none">
                <a:solidFill>
                  <a:srgbClr val="FFFFFF"/>
                </a:solidFill>
                <a:latin typeface="Calibri"/>
              </a:rPr>
              <a:t>cost of ciprodex otic</a:t>
            </a:r>
            <a:br/>
            <a:r>
              <a:rPr b="false" i="false" strike="noStrike" sz="1200" u="none">
                <a:solidFill>
                  <a:srgbClr val="FFFFFF"/>
                </a:solidFill>
                <a:latin typeface="Calibri"/>
              </a:rPr>
              <a:t>truoxin 500 mg ciprofloxacin</a:t>
            </a:r>
            <a:br/>
            <a:r>
              <a:rPr b="false" i="false" strike="noStrike" sz="1200" u="none">
                <a:solidFill>
                  <a:srgbClr val="FFFFFF"/>
                </a:solidFill>
                <a:latin typeface="Calibri"/>
              </a:rPr>
              <a:t>ciprofloxacin tablets ip 500mg uses</a:t>
            </a:r>
            <a:br/>
            <a:r>
              <a:rPr b="false" i="false" strike="noStrike" sz="1200" u="none">
                <a:solidFill>
                  <a:srgbClr val="FFFFFF"/>
                </a:solidFill>
                <a:latin typeface="Calibri"/>
              </a:rPr>
              <a:t>cipro xl 500 mg effets secondaires</a:t>
            </a:r>
            <a:br/>
            <a:r>
              <a:rPr b="false" i="false" strike="noStrike" sz="1200" u="none">
                <a:solidFill>
                  <a:srgbClr val="FFFFFF"/>
                </a:solidFill>
                <a:latin typeface="Calibri"/>
              </a:rPr>
              <a:t>para que sirve ciprofloxacino 500 mg bacproin</a:t>
            </a:r>
            <a:br/>
            <a:r>
              <a:rPr b="false" i="false" strike="noStrike" sz="1200" u="none">
                <a:solidFill>
                  <a:srgbClr val="FFFFFF"/>
                </a:solidFill>
                <a:latin typeface="Calibri"/>
              </a:rPr>
              <a:t>ciprofloxacino usos y aplicaciones</a:t>
            </a:r>
            <a:br/>
            <a:r>
              <a:rPr b="false" i="false" strike="noStrike" sz="1200" u="none">
                <a:solidFill>
                  <a:srgbClr val="FFFFFF"/>
                </a:solidFill>
                <a:latin typeface="Calibri"/>
              </a:rPr>
              <a:t>Cephalexin and clindamycin, for example, own moderately different bacterial coverage ajd side effect profile</a:t>
            </a:r>
            <a:br/>
            <a:r>
              <a:rPr b="false" i="false" strike="noStrike" sz="1200" u="none">
                <a:solidFill>
                  <a:srgbClr val="FFFFFF"/>
                </a:solidFill>
                <a:latin typeface="Calibri"/>
              </a:rPr>
              <a:t>ciprofloxacino cinfa 500 mg comprimidos</a:t>
            </a:r>
            <a:br/>
            <a:r>
              <a:rPr b="false" i="false" strike="noStrike" sz="1200" u="none">
                <a:solidFill>
                  <a:srgbClr val="FFFFFF"/>
                </a:solidFill>
                <a:latin typeface="Calibri"/>
              </a:rPr>
              <a:t>ciprofloxacino cinfa 500 mg efectos secundarios</a:t>
            </a:r>
            <a:br/>
            <a:r>
              <a:rPr b="false" i="false" strike="noStrike" sz="1200" u="none">
                <a:solidFill>
                  <a:srgbClr val="FFFFFF"/>
                </a:solidFill>
                <a:latin typeface="Calibri"/>
              </a:rPr>
              <a:t>ciprofloxacino 1gr</a:t>
            </a:r>
            <a:br/>
            <a:r>
              <a:rPr b="false" i="false" strike="noStrike" sz="1200" u="none">
                <a:solidFill>
                  <a:srgbClr val="FFFFFF"/>
                </a:solidFill>
                <a:latin typeface="Calibri"/>
              </a:rPr>
              <a:t>cipro xr 500mg bula</a:t>
            </a:r>
            <a:br/>
            <a:r>
              <a:rPr b="false" i="false" strike="noStrike" sz="1200" u="none">
                <a:solidFill>
                  <a:srgbClr val="FFFFFF"/>
                </a:solidFill>
                <a:latin typeface="Calibri"/>
              </a:rPr>
              <a:t>can dogs take ciprofloxacin for ear infection</a:t>
            </a:r>
            <a:br/>
            <a:r>
              <a:rPr b="false" i="false" strike="noStrike" sz="1200" u="none">
                <a:solidFill>
                  <a:srgbClr val="FFFFFF"/>
                </a:solidFill>
                <a:latin typeface="Calibri"/>
              </a:rPr>
              <a:t>I have no awkward feelings, you have to figure that out within yourself</a:t>
            </a:r>
            <a:br/>
            <a:r>
              <a:rPr b="false" i="false" strike="noStrike" sz="1200" u="none">
                <a:solidFill>
                  <a:srgbClr val="FFFFFF"/>
                </a:solidFill>
                <a:latin typeface="Calibri"/>
              </a:rPr>
              <a:t>ciprofloxacin 750 mg for dogs</a:t>
            </a:r>
            <a:br/>
            <a:r>
              <a:rPr b="false" i="false" strike="noStrike" sz="1200" u="none">
                <a:solidFill>
                  <a:srgbClr val="FFFFFF"/>
                </a:solidFill>
                <a:latin typeface="Calibri"/>
              </a:rPr>
              <a:t>ciprofloxacin online canada</a:t>
            </a:r>
            <a:br/>
            <a:r>
              <a:rPr b="false" i="false" strike="noStrike" sz="1200" u="none">
                <a:solidFill>
                  <a:srgbClr val="FFFFFF"/>
                </a:solidFill>
                <a:latin typeface="Calibri"/>
              </a:rPr>
              <a:t>using ciprofloxacin eye drops in ear</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 eye drops dosage</a:t>
            </a:r>
            <a:br/>
            <a:r>
              <a:rPr b="false" i="false" strike="noStrike" sz="1200" u="none">
                <a:solidFill>
                  <a:srgbClr val="FFFFFF"/>
                </a:solidFill>
                <a:latin typeface="Calibri"/>
              </a:rPr>
              <a:t>where to buy ciprofloxacin hcl</a:t>
            </a:r>
            <a:br/>
            <a:r>
              <a:rPr b="false" i="false" strike="noStrike" sz="1200" u="none">
                <a:solidFill>
                  <a:srgbClr val="FFFFFF"/>
                </a:solidFill>
                <a:latin typeface="Calibri"/>
              </a:rPr>
              <a:t>ciprofloxacin 500mg used for std</a:t>
            </a:r>
            <a:br/>
            <a:r>
              <a:rPr b="false" i="false" strike="noStrike" sz="1200" u="none">
                <a:solidFill>
                  <a:srgbClr val="FFFFFF"/>
                </a:solidFill>
                <a:latin typeface="Calibri"/>
              </a:rPr>
              <a:t>ciprofloxacin hcl for dogs dosage</a:t>
            </a:r>
            <a:br/>
            <a:r>
              <a:rPr b="false" i="false" strike="noStrike" sz="1200" u="none">
                <a:solidFill>
                  <a:srgbClr val="FFFFFF"/>
                </a:solidFill>
                <a:latin typeface="Calibri"/>
              </a:rPr>
              <a:t>Also it&amp;#39;s know to produce "suicidal thoughts"</a:t>
            </a:r>
            <a:br/>
            <a:r>
              <a:rPr b="false" i="false" strike="noStrike" sz="1200" u="none">
                <a:solidFill>
                  <a:srgbClr val="FFFFFF"/>
                </a:solidFill>
                <a:latin typeface="Calibri"/>
              </a:rPr>
              <a:t>ciprofloxacin 500mg dosage for uti</a:t>
            </a:r>
            <a:br/>
            <a:r>
              <a:rPr b="false" i="false" strike="noStrike" sz="1200" u="none">
                <a:solidFill>
                  <a:srgbClr val="FFFFFF"/>
                </a:solidFill>
                <a:latin typeface="Calibri"/>
              </a:rPr>
              <a:t>ciprofloxacin for uti dosage</a:t>
            </a:r>
            <a:br/>
            <a:r>
              <a:rPr b="false" i="false" strike="noStrike" sz="1200" u="none">
                <a:solidFill>
                  <a:srgbClr val="FFFFFF"/>
                </a:solidFill>
                <a:latin typeface="Calibri"/>
              </a:rPr>
              <a:t>He remembers Walesa as someone who 0Lwas a very good strike leader, who never committed any mistakes and neither did other strikers.0M</a:t>
            </a:r>
            <a:br/>
            <a:r>
              <a:rPr b="false" i="false" strike="noStrike" sz="1200" u="none">
                <a:solidFill>
                  <a:srgbClr val="FFFFFF"/>
                </a:solidFill>
                <a:latin typeface="Calibri"/>
              </a:rPr>
              <a:t>cipro xl 500mg ciprofloxacin</a:t>
            </a:r>
            <a:br/>
            <a:r>
              <a:rPr b="false" i="false" strike="noStrike" sz="1200" u="none">
                <a:solidFill>
                  <a:srgbClr val="FFFFFF"/>
                </a:solidFill>
                <a:latin typeface="Calibri"/>
              </a:rPr>
              <a:t>para que es ciprofloxacino 500 mg yahoo</a:t>
            </a:r>
            <a:br/>
            <a:r>
              <a:rPr b="false" i="false" strike="noStrike" sz="1200" u="none">
                <a:solidFill>
                  <a:srgbClr val="FFFFFF"/>
                </a:solidFill>
                <a:latin typeface="Calibri"/>
              </a:rPr>
              <a:t>Taking the drugs occasionally can leave you with withdrawal and rebound pain that me be worse than what you are experiencing now</a:t>
            </a:r>
            <a:br/>
            <a:r>
              <a:rPr b="false" i="false" strike="noStrike" sz="1200" u="none">
                <a:solidFill>
                  <a:srgbClr val="FFFFFF"/>
                </a:solidFill>
                <a:latin typeface="Calibri"/>
              </a:rPr>
              <a:t>cost of cipro</a:t>
            </a:r>
            <a:br/>
            <a:r>
              <a:rPr b="false" i="false" strike="noStrike" sz="1200" u="none">
                <a:solidFill>
                  <a:srgbClr val="FFFFFF"/>
                </a:solidFill>
                <a:latin typeface="Calibri"/>
              </a:rPr>
              <a:t>Buy adapalene price with coupon, discount, rebate to reduce cost of Differin generic gel.</a:t>
            </a:r>
            <a:br/>
            <a:r>
              <a:rPr b="false" i="false" strike="noStrike" sz="1200" u="none">
                <a:solidFill>
                  <a:srgbClr val="FFFFFF"/>
                </a:solidFill>
                <a:latin typeface="Calibri"/>
              </a:rPr>
              <a:t>ciprofloxacin dosage for dogs uti</a:t>
            </a:r>
            <a:br/>
            <a:r>
              <a:rPr b="false" i="false" strike="noStrike" sz="1200" u="none">
                <a:solidFill>
                  <a:srgbClr val="FFFFFF"/>
                </a:solidFill>
                <a:latin typeface="Calibri"/>
              </a:rPr>
              <a:t>Harbaugh won 27 of his first 36 games in San Francisco, only once losing twice in a three-game stretch.</a:t>
            </a:r>
            <a:br/>
            <a:r>
              <a:rPr b="false" i="false" strike="noStrike" sz="1200" u="none">
                <a:solidFill>
                  <a:srgbClr val="FFFFFF"/>
                </a:solidFill>
                <a:latin typeface="Calibri"/>
              </a:rPr>
              <a:t>ciprofloxacin for dogs uti</a:t>
            </a:r>
            <a:br/>
            <a:r>
              <a:rPr b="false" i="false" strike="noStrike" sz="1200" u="none">
                <a:solidFill>
                  <a:srgbClr val="FFFFFF"/>
                </a:solidFill>
                <a:latin typeface="Calibri"/>
              </a:rPr>
              <a:t>As healthcare professionals, cytotechnologists are responsible for providing accurate, timely, and secure diagnoses for each patient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ciprofloxacino bacproin tabletas 500 mg para que sirve</a:t>
            </a:r>
            <a:br/>
            <a:r>
              <a:rPr b="false" i="false" strike="noStrike" sz="1200" u="none">
                <a:solidFill>
                  <a:srgbClr val="FFFFFF"/>
                </a:solidFill>
                <a:latin typeface="Calibri"/>
              </a:rPr>
              <a:t>ciprofloxacino cinfa 500 mg posologia</a:t>
            </a:r>
            <a:br/>
            <a:r>
              <a:rPr b="false" i="false" strike="noStrike" sz="1200" u="none">
                <a:solidFill>
                  <a:srgbClr val="FFFFFF"/>
                </a:solidFill>
                <a:latin typeface="Calibri"/>
              </a:rPr>
              <a:t>cipro xl 500mg uti</a:t>
            </a:r>
            <a:br/>
            <a:r>
              <a:rPr b="false" i="false" strike="noStrike" sz="1200" u="none">
                <a:solidFill>
                  <a:srgbClr val="FFFFFF"/>
                </a:solidFill>
                <a:latin typeface="Calibri"/>
              </a:rPr>
              <a:t>Time after time their studies have been ripped apart by real doctors with nothing to prove</a:t>
            </a:r>
            <a:br/>
            <a:r>
              <a:rPr b="false" i="false" strike="noStrike" sz="1200" u="none">
                <a:solidFill>
                  <a:srgbClr val="FFFFFF"/>
                </a:solidFill>
                <a:latin typeface="Calibri"/>
              </a:rPr>
              <a:t>cipro hc otic pregnancy category</a:t>
            </a:r>
            <a:br/>
            <a:r>
              <a:rPr b="false" i="false" strike="noStrike" sz="1200" u="none">
                <a:solidFill>
                  <a:srgbClr val="FFFFFF"/>
                </a:solidFill>
                <a:latin typeface="Calibri"/>
              </a:rPr>
              <a:t>Your doctor may prescribe a progestin while you are using estradiol, to help lower this risk</a:t>
            </a:r>
            <a:br/>
            <a:r>
              <a:rPr b="false" i="false" strike="noStrike" sz="1200" u="none">
                <a:solidFill>
                  <a:srgbClr val="FFFFFF"/>
                </a:solidFill>
                <a:latin typeface="Calibri"/>
              </a:rPr>
              <a:t>ciprofloxacino usos y dosis</a:t>
            </a:r>
            <a:br/>
            <a:r>
              <a:rPr b="false" i="false" strike="noStrike" sz="1200" u="none">
                <a:solidFill>
                  <a:srgbClr val="FFFFFF"/>
                </a:solidFill>
                <a:latin typeface="Calibri"/>
              </a:rPr>
              <a:t>ciprofloxacino dexametasona sol oftalmica</a:t>
            </a:r>
            <a:br/>
            <a:r>
              <a:rPr b="false" i="false" strike="noStrike" sz="1200" u="none">
                <a:solidFill>
                  <a:srgbClr val="FFFFFF"/>
                </a:solidFill>
                <a:latin typeface="Calibri"/>
              </a:rPr>
              <a:t>para que es buena la pastilla ciprofloxacino</a:t>
            </a:r>
            <a:br/>
            <a:r>
              <a:rPr b="false" i="false" strike="noStrike" sz="1200" u="none">
                <a:solidFill>
                  <a:srgbClr val="FFFFFF"/>
                </a:solidFill>
                <a:latin typeface="Calibri"/>
              </a:rPr>
              <a:t>where to buy ciprofloxacin online</a:t>
            </a:r>
            <a:br/>
            <a:r>
              <a:rPr b="false" i="false" strike="noStrike" sz="1200" u="none">
                <a:solidFill>
                  <a:srgbClr val="FFFFFF"/>
                </a:solidFill>
                <a:latin typeface="Calibri"/>
              </a:rPr>
              <a:t>ciprofloxacin tablets usp 500 mg uses</a:t>
            </a:r>
            <a:br/>
            <a:r>
              <a:rPr b="false" i="false" strike="noStrike" sz="1200" u="none">
                <a:solidFill>
                  <a:srgbClr val="FFFFFF"/>
                </a:solidFill>
                <a:latin typeface="Calibri"/>
              </a:rPr>
              <a:t>ciprofloxacino 500 mg</a:t>
            </a:r>
            <a:br/>
            <a:r>
              <a:rPr b="false" i="false" strike="noStrike" sz="1200" u="none">
                <a:solidFill>
                  <a:srgbClr val="FFFFFF"/>
                </a:solidFill>
                <a:latin typeface="Calibri"/>
              </a:rPr>
              <a:t>Forma parenteral: Nota: El tiempo de infusin debe ser de, por lo menos, 60 minutos por 100 mg de pentoxifilina</a:t>
            </a:r>
            <a:br/>
            <a:r>
              <a:rPr b="false" i="false" strike="noStrike" sz="1200" u="none">
                <a:solidFill>
                  <a:srgbClr val="FFFFFF"/>
                </a:solidFill>
                <a:latin typeface="Calibri"/>
              </a:rPr>
              <a:t>ciprofloxacin hcl dosage for uti</a:t>
            </a:r>
            <a:br/>
            <a:r>
              <a:rPr b="false" i="false" strike="noStrike" sz="1200" u="none">
                <a:solidFill>
                  <a:srgbClr val="FFFFFF"/>
                </a:solidFill>
                <a:latin typeface="Calibri"/>
              </a:rPr>
              <a:t>Avoid excessive humidity or direct sunlight</a:t>
            </a:r>
            <a:br/>
            <a:r>
              <a:rPr b="false" i="false" strike="noStrike" sz="1200" u="none">
                <a:solidFill>
                  <a:srgbClr val="FFFFFF"/>
                </a:solidFill>
                <a:latin typeface="Calibri"/>
              </a:rPr>
              <a:t>ciprofloxacino y dexametasona gotas oftalmicas</a:t>
            </a:r>
            <a:br/>
            <a:r>
              <a:rPr b="false" i="false" strike="noStrike" sz="1200" u="none">
                <a:solidFill>
                  <a:srgbClr val="FFFFFF"/>
                </a:solidFill>
                <a:latin typeface="Calibri"/>
              </a:rPr>
              <a:t>truoxin 500mg ciprofloxacin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 hcl cipro 500 mg tab</a:t>
            </a:r>
            <a:br/>
            <a:r>
              <a:rPr b="false" i="false" strike="noStrike" sz="1200" u="none">
                <a:solidFill>
                  <a:srgbClr val="FFFFFF"/>
                </a:solidFill>
                <a:latin typeface="Calibri"/>
              </a:rPr>
              <a:t>ciprofloxacin hcl 500mg tab uses</a:t>
            </a:r>
            <a:br/>
            <a:r>
              <a:rPr b="false" i="false" strike="noStrike" sz="1200" u="none">
                <a:solidFill>
                  <a:srgbClr val="FFFFFF"/>
                </a:solidFill>
                <a:latin typeface="Calibri"/>
              </a:rPr>
              <a:t>ciprofloxacin 500 mg price india</a:t>
            </a:r>
            <a:br/>
            <a:r>
              <a:rPr b="false" i="false" strike="noStrike" sz="1200" u="none">
                <a:solidFill>
                  <a:srgbClr val="FFFFFF"/>
                </a:solidFill>
                <a:latin typeface="Calibri"/>
              </a:rPr>
              <a:t>ciprofloxacino dexametasona otico</a:t>
            </a:r>
            <a:br/>
            <a:r>
              <a:rPr b="false" i="false" strike="noStrike" sz="1200" u="none">
                <a:solidFill>
                  <a:srgbClr val="FFFFFF"/>
                </a:solidFill>
                <a:latin typeface="Calibri"/>
              </a:rPr>
              <a:t>ciprofloxacino dexametasona gotas oftalmicas</a:t>
            </a:r>
            <a:br/>
            <a:r>
              <a:rPr b="false" i="false" strike="noStrike" sz="1200" u="none">
                <a:solidFill>
                  <a:srgbClr val="FFFFFF"/>
                </a:solidFill>
                <a:latin typeface="Calibri"/>
              </a:rPr>
              <a:t>ciprofloxacin 250mg 5ml oral suspension</a:t>
            </a:r>
            <a:br/>
            <a:r>
              <a:rPr b="false" i="false" strike="noStrike" sz="1200" u="none">
                <a:solidFill>
                  <a:srgbClr val="FFFFFF"/>
                </a:solidFill>
                <a:latin typeface="Calibri"/>
              </a:rPr>
              <a:t>If you are thinking about Aapsules fr gr5en Pure Green Coffee Extr0ct, c0ffeine, and you choose to eat iU not alaCs sufficient to provide optimum weVght loss</a:t>
            </a:r>
            <a:br/>
            <a:r>
              <a:rPr b="false" i="false" strike="noStrike" sz="1200" u="none">
                <a:solidFill>
                  <a:srgbClr val="FFFFFF"/>
                </a:solidFill>
                <a:latin typeface="Calibri"/>
              </a:rPr>
              <a:t>para que serve ciprofloxacino de 500mg</a:t>
            </a:r>
            <a:br/>
            <a:r>
              <a:rPr b="false" i="false" strike="noStrike" sz="1200" u="none">
                <a:solidFill>
                  <a:srgbClr val="FFFFFF"/>
                </a:solidFill>
                <a:latin typeface="Calibri"/>
              </a:rPr>
              <a:t>cipro cost canada</a:t>
            </a:r>
            <a:br/>
            <a:r>
              <a:rPr b="false" i="false" strike="noStrike" sz="1200" u="none">
                <a:solidFill>
                  <a:srgbClr val="FFFFFF"/>
                </a:solidFill>
                <a:latin typeface="Calibri"/>
              </a:rPr>
              <a:t>ciprofloxacin 500mg cure chlamydia</a:t>
            </a:r>
            <a:br/>
            <a:r>
              <a:rPr b="false" i="false" strike="noStrike" sz="1200" u="none">
                <a:solidFill>
                  <a:srgbClr val="FFFFFF"/>
                </a:solidFill>
                <a:latin typeface="Calibri"/>
              </a:rPr>
              <a:t>ciprofloxacin 500mg metronidazole</a:t>
            </a:r>
            <a:br/>
            <a:r>
              <a:rPr b="false" i="false" strike="noStrike" sz="1200" u="none">
                <a:solidFill>
                  <a:srgbClr val="FFFFFF"/>
                </a:solidFill>
                <a:latin typeface="Calibri"/>
              </a:rPr>
              <a:t>para que sirve el ciprofloxacino cinfa 500 mg</a:t>
            </a:r>
            <a:br/>
            <a:r>
              <a:rPr b="false" i="false" strike="noStrike" sz="1200" u="none">
                <a:solidFill>
                  <a:srgbClr val="FFFFFF"/>
                </a:solidFill>
                <a:latin typeface="Calibri"/>
              </a:rPr>
              <a:t>ciprofloxacin 1000 mg dose</a:t>
            </a:r>
            <a:br/>
            <a:r>
              <a:rPr b="false" i="false" strike="noStrike" sz="1200" u="none">
                <a:solidFill>
                  <a:srgbClr val="FFFFFF"/>
                </a:solidFill>
                <a:latin typeface="Calibri"/>
              </a:rPr>
              <a:t>Anyway, I&amp;rsquo;m in need of help, and this is the first place I have came</a:t>
            </a:r>
            <a:br/>
            <a:r>
              <a:rPr b="false" i="false" strike="noStrike" sz="1200" u="none">
                <a:solidFill>
                  <a:srgbClr val="FFFFFF"/>
                </a:solidFill>
                <a:latin typeface="Calibri"/>
              </a:rPr>
              <a:t>ciprofloxacin for dogs eyes</a:t>
            </a:r>
            <a:br/>
            <a:r>
              <a:rPr b="false" i="false" strike="noStrike" sz="1200" u="none">
                <a:solidFill>
                  <a:srgbClr val="FFFFFF"/>
                </a:solidFill>
                <a:latin typeface="Calibri"/>
              </a:rPr>
              <a:t>buy cipro xr</a:t>
            </a:r>
            <a:br/>
            <a:r>
              <a:rPr b="false" i="false" strike="noStrike" sz="1200" u="none">
                <a:solidFill>
                  <a:srgbClr val="FFFFFF"/>
                </a:solidFill>
                <a:latin typeface="Calibri"/>
              </a:rPr>
              <a:t>ciprofloxacino bulas med</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usos del medicamento ciprofloxacino</a:t>
            </a:r>
            <a:br/>
            <a:r>
              <a:rPr b="false" i="false" strike="noStrike" sz="1200" u="none">
                <a:solidFill>
                  <a:srgbClr val="FFFFFF"/>
                </a:solidFill>
                <a:latin typeface="Calibri"/>
              </a:rPr>
              <a:t>can ciprofloxacin 500mg treat a uti</a:t>
            </a:r>
            <a:br/>
            <a:r>
              <a:rPr b="false" i="false" strike="noStrike" sz="1200" u="none">
                <a:solidFill>
                  <a:srgbClr val="FFFFFF"/>
                </a:solidFill>
                <a:latin typeface="Calibri"/>
              </a:rPr>
              <a:t>I didn&amp;rsquo;t hear anything about it, i just opened a file that came to me through an email from someone I didn&amp;rsquo;t know</a:t>
            </a:r>
            <a:br/>
            <a:r>
              <a:rPr b="false" i="false" strike="noStrike" sz="1200" u="none">
                <a:solidFill>
                  <a:srgbClr val="FFFFFF"/>
                </a:solidFill>
                <a:latin typeface="Calibri"/>
              </a:rPr>
              <a:t>ciprofloxacino injet㢶el bula pdf</a:t>
            </a:r>
            <a:br/>
            <a:r>
              <a:rPr b="false" i="false" strike="noStrike" sz="1200" u="none">
                <a:solidFill>
                  <a:srgbClr val="FFFFFF"/>
                </a:solidFill>
                <a:latin typeface="Calibri"/>
              </a:rPr>
              <a:t>usos del antibiotico ciprofloxacino</a:t>
            </a:r>
            <a:br/>
            <a:r>
              <a:rPr b="false" i="false" strike="noStrike" sz="1200" u="none">
                <a:solidFill>
                  <a:srgbClr val="FFFFFF"/>
                </a:solidFill>
                <a:latin typeface="Calibri"/>
              </a:rPr>
              <a:t>ciprofloxacin eye drops for dogs dosage</a:t>
            </a:r>
            <a:br/>
            <a:r>
              <a:rPr b="false" i="false" strike="noStrike" sz="1200" u="none">
                <a:solidFill>
                  <a:srgbClr val="FFFFFF"/>
                </a:solidFill>
                <a:latin typeface="Calibri"/>
              </a:rPr>
              <a:t>being a Exotic Veterinarian, I can&amp;rsquo;t believe what how to treat pink eye with tea bags, apple vinegar etc</a:t>
            </a:r>
            <a:br/>
            <a:r>
              <a:rPr b="false" i="false" strike="noStrike" sz="1200" u="none">
                <a:solidFill>
                  <a:srgbClr val="FFFFFF"/>
                </a:solidFill>
                <a:latin typeface="Calibri"/>
              </a:rPr>
              <a:t>ciprofloxacin 400 mg iv dose</a:t>
            </a:r>
            <a:br/>
            <a:r>
              <a:rPr b="false" i="false" strike="noStrike" sz="1200" u="none">
                <a:solidFill>
                  <a:srgbClr val="FFFFFF"/>
                </a:solidFill>
                <a:latin typeface="Calibri"/>
              </a:rPr>
              <a:t>what is ciprofloxacin hydrochloride ophthalmic solution used to treat</a:t>
            </a:r>
            <a:br/>
            <a:r>
              <a:rPr b="false" i="false" strike="noStrike" sz="1200" u="none">
                <a:solidFill>
                  <a:srgbClr val="FFFFFF"/>
                </a:solidFill>
                <a:latin typeface="Calibri"/>
              </a:rPr>
              <a:t>ciprofloxacin 3 eye drops for pink eye</a:t>
            </a:r>
            <a:br/>
            <a:r>
              <a:rPr b="false" i="false" strike="noStrike" sz="1200" u="none">
                <a:solidFill>
                  <a:srgbClr val="FFFFFF"/>
                </a:solidFill>
                <a:latin typeface="Calibri"/>
              </a:rPr>
              <a:t>You&amp;rsquo;ve got company in the hair loss arena</a:t>
            </a:r>
            <a:br/>
            <a:r>
              <a:rPr b="false" i="false" strike="noStrike" sz="1200" u="none">
                <a:solidFill>
                  <a:srgbClr val="FFFFFF"/>
                </a:solidFill>
                <a:latin typeface="Calibri"/>
              </a:rPr>
              <a:t>cost of cipro at walmart</a:t>
            </a:r>
            <a:br/>
            <a:r>
              <a:rPr b="false" i="false" strike="noStrike" sz="1200" u="none">
                <a:solidFill>
                  <a:srgbClr val="FFFFFF"/>
                </a:solidFill>
                <a:latin typeface="Calibri"/>
              </a:rPr>
              <a:t>Keep in touch ive felt better about it all since ive been on this forum and can share experiences :wink: x take care lucie xxx</a:t>
            </a:r>
            <a:br/>
            <a:r>
              <a:rPr b="false" i="false" strike="noStrike" sz="1200" u="none">
                <a:solidFill>
                  <a:srgbClr val="FFFFFF"/>
                </a:solidFill>
                <a:latin typeface="Calibri"/>
              </a:rPr>
              <a:t>where to buy ciprofloxacin for dogs</a:t>
            </a:r>
            <a:br/>
            <a:r>
              <a:rPr b="false" i="false" strike="noStrike" sz="1200" u="none">
                <a:solidFill>
                  <a:srgbClr val="FFFFFF"/>
                </a:solidFill>
                <a:latin typeface="Calibri"/>
              </a:rPr>
              <a:t>"I think it&amp;#039;s awfully aggressive to think fourth-quarterearnings are going to be up 9 percent, given the shutdown ..</a:t>
            </a:r>
            <a:br/>
            <a:r>
              <a:rPr b="false" i="false" strike="noStrike" sz="1200" u="none">
                <a:solidFill>
                  <a:srgbClr val="FFFFFF"/>
                </a:solidFill>
                <a:latin typeface="Calibri"/>
              </a:rPr>
              <a:t>cipro xr 500mg 3 comprimidos</a:t>
            </a:r>
            <a:br/>
            <a:r>
              <a:rPr b="false" i="false" strike="noStrike" sz="1200" u="none">
                <a:solidFill>
                  <a:srgbClr val="FFFFFF"/>
                </a:solidFill>
                <a:latin typeface="Calibri"/>
              </a:rPr>
              <a:t>ciprofloxacino bacproin 500 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ciprofloxacino</a:t>
            </a:r>
            <a:br/>
            <a:r>
              <a:rPr b="false" i="false" strike="noStrike" sz="1200" u="none">
                <a:solidFill>
                  <a:srgbClr val="FFFFFF"/>
                </a:solidFill>
                <a:latin typeface="Calibri"/>
              </a:rPr>
              <a:t>buy ciprofloxacin australia</a:t>
            </a:r>
            <a:br/>
            <a:r>
              <a:rPr b="false" i="false" strike="noStrike" sz="1200" u="none">
                <a:solidFill>
                  <a:srgbClr val="FFFFFF"/>
                </a:solidFill>
                <a:latin typeface="Calibri"/>
              </a:rPr>
              <a:t>cipro hcl dosage</a:t>
            </a:r>
            <a:br/>
            <a:r>
              <a:rPr b="false" i="false" strike="noStrike" sz="1200" u="none">
                <a:solidFill>
                  <a:srgbClr val="FFFFFF"/>
                </a:solidFill>
                <a:latin typeface="Calibri"/>
              </a:rPr>
              <a:t>cipro order</a:t>
            </a:r>
            <a:br/>
            <a:r>
              <a:rPr b="false" i="false" strike="noStrike" sz="1200" u="none">
                <a:solidFill>
                  <a:srgbClr val="FFFFFF"/>
                </a:solidFill>
                <a:latin typeface="Calibri"/>
              </a:rPr>
              <a:t>ciproxin 500 mg ciprofloxacin</a:t>
            </a:r>
            <a:br/>
            <a:r>
              <a:rPr b="false" i="false" strike="noStrike" sz="1200" u="none">
                <a:solidFill>
                  <a:srgbClr val="FFFFFF"/>
                </a:solidFill>
                <a:latin typeface="Calibri"/>
              </a:rPr>
              <a:t>I used to be on the "go for it" side of this discussion, but for me personally, my high time is over.</a:t>
            </a:r>
            <a:br/>
            <a:r>
              <a:rPr b="false" i="false" strike="noStrike" sz="1200" u="none">
                <a:solidFill>
                  <a:srgbClr val="FFFFFF"/>
                </a:solidFill>
                <a:latin typeface="Calibri"/>
              </a:rPr>
              <a:t>ciprofloxacino 500 mg dosis unica</a:t>
            </a:r>
            <a:br/>
            <a:r>
              <a:rPr b="false" i="false" strike="noStrike" sz="1200" u="none">
                <a:solidFill>
                  <a:srgbClr val="FFFFFF"/>
                </a:solidFill>
                <a:latin typeface="Calibri"/>
              </a:rPr>
              <a:t>sdz ciprofloxacin 500mg ciprofloxacin hcl</a:t>
            </a:r>
            <a:br/>
            <a:r>
              <a:rPr b="false" i="false" strike="noStrike" sz="1200" u="none">
                <a:solidFill>
                  <a:srgbClr val="FFFFFF"/>
                </a:solidFill>
                <a:latin typeface="Calibri"/>
              </a:rPr>
              <a:t>ciprofloxacin prophylaxis dose for uti</a:t>
            </a:r>
            <a:br/>
            <a:r>
              <a:rPr b="false" i="false" strike="noStrike" sz="1200" u="none">
                <a:solidFill>
                  <a:srgbClr val="FFFFFF"/>
                </a:solidFill>
                <a:latin typeface="Calibri"/>
              </a:rPr>
              <a:t>We hlad MFI, but I was prescribed Femara for my IUI cycles</a:t>
            </a:r>
            <a:br/>
            <a:r>
              <a:rPr b="false" i="false" strike="noStrike" sz="1200" u="none">
                <a:solidFill>
                  <a:srgbClr val="FFFFFF"/>
                </a:solidFill>
                <a:latin typeface="Calibri"/>
              </a:rPr>
              <a:t>ciprofloxacin er 500 mg uses</a:t>
            </a:r>
            <a:br/>
            <a:r>
              <a:rPr b="false" i="false" strike="noStrike" sz="1200" u="none">
                <a:solidFill>
                  <a:srgbClr val="FFFFFF"/>
                </a:solidFill>
                <a:latin typeface="Calibri"/>
              </a:rPr>
              <a:t>para que serve o remedio cloridrato de ciprofloxacino 500 mg</a:t>
            </a:r>
            <a:br/>
            <a:r>
              <a:rPr b="false" i="false" strike="noStrike" sz="1200" u="none">
                <a:solidFill>
                  <a:srgbClr val="FFFFFF"/>
                </a:solidFill>
                <a:latin typeface="Calibri"/>
              </a:rPr>
              <a:t>I am in unbelievable pain and am not taken seriously enough.</a:t>
            </a:r>
            <a:br/>
            <a:r>
              <a:rPr b="false" i="false" strike="noStrike" sz="1200" u="none">
                <a:solidFill>
                  <a:srgbClr val="FFFFFF"/>
                </a:solidFill>
                <a:latin typeface="Calibri"/>
              </a:rPr>
              <a:t>ciprofloxacino oftalmico unguento</a:t>
            </a:r>
            <a:br/>
            <a:r>
              <a:rPr b="false" i="false" strike="noStrike" sz="1200" u="none">
                <a:solidFill>
                  <a:srgbClr val="FFFFFF"/>
                </a:solidFill>
                <a:latin typeface="Calibri"/>
              </a:rPr>
              <a:t>ciprofloxacin 500mg uti dosage</a:t>
            </a:r>
            <a:br/>
            <a:r>
              <a:rPr b="false" i="false" strike="noStrike" sz="1200" u="none">
                <a:solidFill>
                  <a:srgbClr val="FFFFFF"/>
                </a:solidFill>
                <a:latin typeface="Calibri"/>
              </a:rPr>
              <a:t>And then the therapist said, what would you say to her</a:t>
            </a:r>
            <a:br/>
            <a:r>
              <a:rPr b="false" i="false" strike="noStrike" sz="1200" u="none">
                <a:solidFill>
                  <a:srgbClr val="FFFFFF"/>
                </a:solidFill>
                <a:latin typeface="Calibri"/>
              </a:rPr>
              <a:t>cipro hc otic expired</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ciprofloxacin hcl dosage for cats</a:t>
            </a:r>
            <a:br/>
            <a:r>
              <a:rPr b="false" i="false" strike="noStrike" sz="1200" u="none">
                <a:solidFill>
                  <a:srgbClr val="FFFFFF"/>
                </a:solidFill>
                <a:latin typeface="Calibri"/>
              </a:rPr>
              <a:t>i&amp;#39;ve mentioned this to various doc&amp;#39;s at my local practice, but they all come up with an alternative excuse</a:t>
            </a:r>
            <a:br/>
            <a:r>
              <a:rPr b="false" i="false" strike="noStrike" sz="1200" u="none">
                <a:solidFill>
                  <a:srgbClr val="FFFFFF"/>
                </a:solidFill>
                <a:latin typeface="Calibri"/>
              </a:rPr>
              <a:t>flovin ciprofloxacino 500 mg para que sirve</a:t>
            </a:r>
            <a:br/>
            <a:r>
              <a:rPr b="false" i="false" strike="noStrike" sz="1200" u="none">
                <a:solidFill>
                  <a:srgbClr val="FFFFFF"/>
                </a:solidFill>
                <a:latin typeface="Calibri"/>
              </a:rPr>
              <a:t>Well, the effects of cannabis CAN cause anxiety</a:t>
            </a:r>
            <a:br/>
            <a:r>
              <a:rPr b="false" i="false" strike="noStrike" sz="1200" u="none">
                <a:solidFill>
                  <a:srgbClr val="FFFFFF"/>
                </a:solidFill>
                <a:latin typeface="Calibri"/>
              </a:rPr>
              <a:t>ciprofloxacin hcl 500 mg cure chlamydia</a:t>
            </a:r>
            <a:br/>
            <a:r>
              <a:rPr b="false" i="false" strike="noStrike" sz="1200" u="none">
                <a:solidFill>
                  <a:srgbClr val="FFFFFF"/>
                </a:solidFill>
                <a:latin typeface="Calibri"/>
              </a:rPr>
              <a:t>You should throw out the container once you have used the number of sprays that is on the label, even if the container is not empty</a:t>
            </a:r>
            <a:br/>
            <a:r>
              <a:rPr b="false" i="false" strike="noStrike" sz="1200" u="none">
                <a:solidFill>
                  <a:srgbClr val="FFFFFF"/>
                </a:solidFill>
                <a:latin typeface="Calibri"/>
              </a:rPr>
              <a:t>ciprofloxacino iv bula pdf</a:t>
            </a:r>
            <a:br/>
            <a:r>
              <a:rPr b="false" i="false" strike="noStrike" sz="1200" u="none">
                <a:solidFill>
                  <a:srgbClr val="FFFFFF"/>
                </a:solidFill>
                <a:latin typeface="Calibri"/>
              </a:rPr>
              <a:t>cheap cipro online</a:t>
            </a:r>
            <a:br/>
            <a:r>
              <a:rPr b="false" i="false" strike="noStrike" sz="1200" u="none">
                <a:solidFill>
                  <a:srgbClr val="FFFFFF"/>
                </a:solidFill>
                <a:latin typeface="Calibri"/>
              </a:rPr>
              <a:t>I was pretty sure I didn&amp;rsquo;t take it when I got up, so I took one about 1:15 pm this afternoon</a:t>
            </a:r>
            <a:br/>
            <a:r>
              <a:rPr b="false" i="false" strike="noStrike" sz="1200" u="none">
                <a:solidFill>
                  <a:srgbClr val="FFFFFF"/>
                </a:solidFill>
                <a:latin typeface="Calibri"/>
              </a:rPr>
              <a:t>ciprofloxacino bula</a:t>
            </a:r>
            <a:br/>
            <a:r>
              <a:rPr b="false" i="false" strike="noStrike" sz="1200" u="none">
                <a:solidFill>
                  <a:srgbClr val="FFFFFF"/>
                </a:solidFill>
                <a:latin typeface="Calibri"/>
              </a:rPr>
              <a:t>what is ciprofloxacin hcl 500mg tab used for</a:t>
            </a:r>
            <a:br/>
            <a:r>
              <a:rPr b="false" i="false" strike="noStrike" sz="1200" u="none">
                <a:solidFill>
                  <a:srgbClr val="FFFFFF"/>
                </a:solidFill>
                <a:latin typeface="Calibri"/>
              </a:rPr>
              <a:t>where can i buy cipro online</a:t>
            </a:r>
            <a:br/>
            <a:r>
              <a:rPr b="false" i="false" strike="noStrike" sz="1200" u="none">
                <a:solidFill>
                  <a:srgbClr val="FFFFFF"/>
                </a:solidFill>
                <a:latin typeface="Calibri"/>
              </a:rPr>
              <a:t>Many women survive with chronic pain, pelvic inflammatory disease, and infertility</a:t>
            </a:r>
            <a:br/>
            <a:r>
              <a:rPr b="false" i="false" strike="noStrike" sz="1200" u="none">
                <a:solidFill>
                  <a:srgbClr val="FFFFFF"/>
                </a:solidFill>
                <a:latin typeface="Calibri"/>
              </a:rPr>
              <a:t>ciprofloxacino dexametasona lidocaina otico</a:t>
            </a:r>
            <a:br/>
            <a:r>
              <a:rPr b="false" i="false" strike="noStrike" sz="1200" u="none">
                <a:solidFill>
                  <a:srgbClr val="FFFFFF"/>
                </a:solidFill>
                <a:latin typeface="Calibri"/>
              </a:rPr>
              <a:t>ciprofloxacin dosage urinary tract infection</a:t>
            </a:r>
            <a:br/>
            <a:r>
              <a:rPr b="false" i="false" strike="noStrike" sz="1200" u="none">
                <a:solidFill>
                  <a:srgbClr val="FFFFFF"/>
                </a:solidFill>
                <a:latin typeface="Calibri"/>
              </a:rPr>
              <a:t>cipro 500mg tab uses</a:t>
            </a:r>
            <a:br/>
            <a:r>
              <a:rPr b="false" i="false" strike="noStrike" sz="1200" u="none">
                <a:solidFill>
                  <a:srgbClr val="FFFFFF"/>
                </a:solidFill>
                <a:latin typeface="Calibri"/>
              </a:rPr>
              <a:t>Tome la dosis que olvid tan pronto como lo recuerde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para que sirve el ciprofloxacino tabletas 500 mg</a:t>
            </a:r>
            <a:br/>
            <a:r>
              <a:rPr b="false" i="false" strike="noStrike" sz="1200" u="none">
                <a:solidFill>
                  <a:srgbClr val="FFFFFF"/>
                </a:solidFill>
                <a:latin typeface="Calibri"/>
              </a:rPr>
              <a:t>cloridrato de ciprofloxacino dexametasona colirio para que serve</a:t>
            </a:r>
            <a:br/>
            <a:r>
              <a:rPr b="false" i="false" strike="noStrike" sz="1200" u="none">
                <a:solidFill>
                  <a:srgbClr val="FFFFFF"/>
                </a:solidFill>
                <a:latin typeface="Calibri"/>
              </a:rPr>
              <a:t>I know he takes Xanax, sometimes adderal and that he also drinks excessively</a:t>
            </a:r>
            <a:br/>
            <a:r>
              <a:rPr b="false" i="false" strike="noStrike" sz="1200" u="none">
                <a:solidFill>
                  <a:srgbClr val="FFFFFF"/>
                </a:solidFill>
                <a:latin typeface="Calibri"/>
              </a:rPr>
              <a:t>can ciprofloxacin 500mg cure chlamydia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2015-12-20T01:16:42+04:00</dcterms:created>
  <dcterms:modified xsi:type="dcterms:W3CDTF">2015-12-20T01:16:42+04:00</dcterms:modified>
  <dc:title>Ciprofloxacino 500 Mg Dosis Infeccion Urinaria - Where To Buy Ciprofloxacin 500mg</dc:title>
  <dc:description>Cipro hc otic eye drops, ciprofloxacin 750 mg tablets, para que es ciprofloxacino 500 mg, ciprofloxacin 500 mg twice daily for 3 days, para que es buena la pastilla ciprofloxacino, truoxin 500mg ciprofloxacin, usos del antibiotico ciprofloxacino</dc:description>
  <dc:subject>Ciprofloxacino 500 Mg Dosis Infeccion Urinaria - Where To Buy Ciprofloxacin 500mg</dc:subject>
  <cp:keywords>cipro 500mg tablets, pastilla ciprofloxacino 500 mg para que sirve, para que es el ciprofloxacino de 500, ciprofloxacino cinfa 500 mg comprimidos, ciprofloxacino cinfa 500 mg efectos secundarios, ciprofloxacin hcl dosage for uti, ciprofloxacino bulas med, usos del antibiotico ciprofloxacino, cost of cipro at walmart, ciprofloxacin hcl 500 mg cure chlamydia</cp:keywords>
  <cp:category/>
</cp:coreProperties>
</file>