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196.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197.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198.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199.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200.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201.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202.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203.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204.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205.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206.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207.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208.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209.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210.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Orlistat Xenical 120 Mg Capsules</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And that suggests a problem we believe goes far beyond a single misbehaving antidepressant.</a:t>
            </a:r>
            <a:br/>
            <a:r>
              <a:rPr b="false" i="false" strike="noStrike" sz="1200" u="none">
                <a:solidFill>
                  <a:srgbClr val="FFFFFF"/>
                </a:solidFill>
                <a:latin typeface="Calibri"/>
              </a:rPr>
              <a:t>orlistat hexal 60 mg</a:t>
            </a:r>
            <a:br/>
            <a:r>
              <a:rPr b="false" i="false" strike="noStrike" sz="1200" u="none">
                <a:solidFill>
                  <a:srgbClr val="FFFFFF"/>
                </a:solidFill>
                <a:latin typeface="Calibri"/>
              </a:rPr>
              <a:t>orlistat tablets for sale</a:t>
            </a:r>
            <a:br/>
            <a:r>
              <a:rPr b="false" i="false" strike="noStrike" sz="1200" u="none">
                <a:solidFill>
                  <a:srgbClr val="FFFFFF"/>
                </a:solidFill>
                <a:latin typeface="Calibri"/>
              </a:rPr>
              <a:t>take xenical orlistat 120mg</a:t>
            </a:r>
            <a:br/>
            <a:r>
              <a:rPr b="false" i="false" strike="noStrike" sz="1200" u="none">
                <a:solidFill>
                  <a:srgbClr val="FFFFFF"/>
                </a:solidFill>
                <a:latin typeface="Calibri"/>
              </a:rPr>
              <a:t>where to buy orlistat drug</a:t>
            </a:r>
            <a:br/>
            <a:r>
              <a:rPr b="false" i="false" strike="noStrike" sz="1200" u="none">
                <a:solidFill>
                  <a:srgbClr val="FFFFFF"/>
                </a:solidFill>
                <a:latin typeface="Calibri"/>
              </a:rPr>
              <a:t>cost of orlistat in australia</a:t>
            </a:r>
            <a:br/>
            <a:r>
              <a:rPr b="false" i="false" strike="noStrike" sz="1200" u="none">
                <a:solidFill>
                  <a:srgbClr val="FFFFFF"/>
                </a:solidFill>
                <a:latin typeface="Calibri"/>
              </a:rPr>
              <a:t>orlistat to buy</a:t>
            </a:r>
            <a:br/>
            <a:r>
              <a:rPr b="false" i="false" strike="noStrike" sz="1200" u="none">
                <a:solidFill>
                  <a:srgbClr val="FFFFFF"/>
                </a:solidFill>
                <a:latin typeface="Calibri"/>
              </a:rPr>
              <a:t>Store the concoction in a clean jar afterwards.</a:t>
            </a:r>
            <a:br/>
            <a:r>
              <a:rPr b="false" i="false" strike="noStrike" sz="1200" u="none">
                <a:solidFill>
                  <a:srgbClr val="FFFFFF"/>
                </a:solidFill>
                <a:latin typeface="Calibri"/>
              </a:rPr>
              <a:t>teva generic orlistat</a:t>
            </a:r>
            <a:br/>
            <a:r>
              <a:rPr b="false" i="false" strike="noStrike" sz="1200" u="none">
                <a:solidFill>
                  <a:srgbClr val="FFFFFF"/>
                </a:solidFill>
                <a:latin typeface="Calibri"/>
              </a:rPr>
              <a:t>My derm then put me on a lipid drug on the 3rd month &amp; kept my tane dosage @ 40mg for the third month</a:t>
            </a:r>
            <a:br/>
            <a:r>
              <a:rPr b="false" i="false" strike="noStrike" sz="1200" u="none">
                <a:solidFill>
                  <a:srgbClr val="FFFFFF"/>
                </a:solidFill>
                <a:latin typeface="Calibri"/>
              </a:rPr>
              <a:t>orlistat costco</a:t>
            </a:r>
            <a:br/>
            <a:r>
              <a:rPr b="false" i="false" strike="noStrike" sz="1200" u="none">
                <a:solidFill>
                  <a:srgbClr val="FFFFFF"/>
                </a:solidFill>
                <a:latin typeface="Calibri"/>
              </a:rPr>
              <a:t>I am aware of the risks on both sides</a:t>
            </a:r>
            <a:br/>
            <a:r>
              <a:rPr b="false" i="false" strike="noStrike" sz="1200" u="none">
                <a:solidFill>
                  <a:srgbClr val="FFFFFF"/>
                </a:solidFill>
                <a:latin typeface="Calibri"/>
              </a:rPr>
              <a:t>otc orlistat bmi</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orlistat costa rica</a:t>
            </a:r>
            <a:br/>
            <a:r>
              <a:rPr b="false" i="false" strike="noStrike" sz="1200" u="none">
                <a:solidFill>
                  <a:srgbClr val="FFFFFF"/>
                </a:solidFill>
                <a:latin typeface="Calibri"/>
              </a:rPr>
              <a:t>buy prescription orlistat</a:t>
            </a:r>
            <a:br/>
            <a:r>
              <a:rPr b="false" i="false" strike="noStrike" sz="1200" u="none">
                <a:solidFill>
                  <a:srgbClr val="FFFFFF"/>
                </a:solidFill>
                <a:latin typeface="Calibri"/>
              </a:rPr>
              <a:t>orlistat canada reviews</a:t>
            </a:r>
            <a:br/>
            <a:r>
              <a:rPr b="false" i="false" strike="noStrike" sz="1200" u="none">
                <a:solidFill>
                  <a:srgbClr val="FFFFFF"/>
                </a:solidFill>
                <a:latin typeface="Calibri"/>
              </a:rPr>
              <a:t>orlistat to buy online</a:t>
            </a:r>
            <a:br/>
            <a:r>
              <a:rPr b="false" i="false" strike="noStrike" sz="1200" u="none">
                <a:solidFill>
                  <a:srgbClr val="FFFFFF"/>
                </a:solidFill>
                <a:latin typeface="Calibri"/>
              </a:rPr>
              <a:t>orlistat fda 2013</a:t>
            </a:r>
            <a:br/>
            <a:r>
              <a:rPr b="false" i="false" strike="noStrike" sz="1200" u="none">
                <a:solidFill>
                  <a:srgbClr val="FFFFFF"/>
                </a:solidFill>
                <a:latin typeface="Calibri"/>
              </a:rPr>
              <a:t>where to buy xenical (orlistat) 120mg</a:t>
            </a:r>
            <a:br/>
            <a:r>
              <a:rPr b="false" i="false" strike="noStrike" sz="1200" u="none">
                <a:solidFill>
                  <a:srgbClr val="FFFFFF"/>
                </a:solidFill>
                <a:latin typeface="Calibri"/>
              </a:rPr>
              <a:t>xenical orlistat 120 mg +roche</a:t>
            </a:r>
            <a:br/>
            <a:r>
              <a:rPr b="false" i="false" strike="noStrike" sz="1200" u="none">
                <a:solidFill>
                  <a:srgbClr val="FFFFFF"/>
                </a:solidFill>
                <a:latin typeface="Calibri"/>
              </a:rPr>
              <a:t>I've been on 50mg Pristiq for two weeks and a day</a:t>
            </a:r>
            <a:br/>
            <a:r>
              <a:rPr b="false" i="false" strike="noStrike" sz="1200" u="none">
                <a:solidFill>
                  <a:srgbClr val="FFFFFF"/>
                </a:solidFill>
                <a:latin typeface="Calibri"/>
              </a:rPr>
              <a:t>orlistat tablets for weight loss</a:t>
            </a:r>
            <a:br/>
            <a:r>
              <a:rPr b="false" i="false" strike="noStrike" sz="1200" u="none">
                <a:solidFill>
                  <a:srgbClr val="FFFFFF"/>
                </a:solidFill>
                <a:latin typeface="Calibri"/>
              </a:rPr>
              <a:t>We were shocked to learn that our state laws allow pharmacists to deny a prescription or medication to somebody for whatever reason</a:t>
            </a:r>
            <a:br/>
            <a:r>
              <a:rPr b="false" i="false" strike="noStrike" sz="1200" u="none">
                <a:solidFill>
                  <a:srgbClr val="FFFFFF"/>
                </a:solidFill>
                <a:latin typeface="Calibri"/>
              </a:rPr>
              <a:t>orlistat venta en costa rica</a:t>
            </a:r>
            <a:br/>
            <a:r>
              <a:rPr b="false" i="false" strike="noStrike" sz="1200" u="none">
                <a:solidFill>
                  <a:srgbClr val="FFFFFF"/>
                </a:solidFill>
                <a:latin typeface="Calibri"/>
              </a:rPr>
              <a:t>The retrospective study examined TennCare records for some 50,000 Tennessee children to compare outcomes of three drugs: beta-lactams (penicillin-based medications), Bactrim, or clindamycin</a:t>
            </a:r>
            <a:br/>
            <a:r>
              <a:rPr b="false" i="false" strike="noStrike" sz="1200" u="none">
                <a:solidFill>
                  <a:srgbClr val="FFFFFF"/>
                </a:solidFill>
                <a:latin typeface="Calibri"/>
              </a:rPr>
              <a:t>medicine xenical orlistat</a:t>
            </a:r>
            <a:br/>
            <a:r>
              <a:rPr b="false" i="false" strike="noStrike" sz="1200" u="none">
                <a:solidFill>
                  <a:srgbClr val="FFFFFF"/>
                </a:solidFill>
                <a:latin typeface="Calibri"/>
              </a:rPr>
              <a:t>generico de xenical orlistat</a:t>
            </a:r>
            <a:br/>
            <a:r>
              <a:rPr b="false" i="false" strike="noStrike" sz="1200" u="none">
                <a:solidFill>
                  <a:srgbClr val="FFFFFF"/>
                </a:solidFill>
                <a:latin typeface="Calibri"/>
              </a:rPr>
              <a:t>how to take orlistat 120mg</a:t>
            </a:r>
            <a:br/>
            <a:r>
              <a:rPr b="false" i="false" strike="noStrike" sz="1200" u="none">
                <a:solidFill>
                  <a:srgbClr val="FFFFFF"/>
                </a:solidFill>
                <a:latin typeface="Calibri"/>
              </a:rPr>
              <a:t>We had inquired about Low Dose Naltrexone (not time released) but we finally did our own research on the product</a:t>
            </a:r>
            <a:br/>
            <a:r>
              <a:rPr b="false" i="false" strike="noStrike" sz="1200" u="none">
                <a:solidFill>
                  <a:srgbClr val="FFFFFF"/>
                </a:solidFill>
                <a:latin typeface="Calibri"/>
              </a:rPr>
              <a:t>orlistat pellets buyers</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orlistat online kopen</a:t>
            </a:r>
            <a:br/>
            <a:r>
              <a:rPr b="false" i="false" strike="noStrike" sz="1200" u="none">
                <a:solidFill>
                  <a:srgbClr val="FFFFFF"/>
                </a:solidFill>
                <a:latin typeface="Calibri"/>
              </a:rPr>
              <a:t>orlistat fda warning</a:t>
            </a:r>
            <a:br/>
            <a:r>
              <a:rPr b="false" i="false" strike="noStrike" sz="1200" u="none">
                <a:solidFill>
                  <a:srgbClr val="FFFFFF"/>
                </a:solidFill>
                <a:latin typeface="Calibri"/>
              </a:rPr>
              <a:t>Pecho precio del singulair 10 mg se me pidi aclarar t&amp;eacute;rminos del.</a:t>
            </a:r>
            <a:br/>
            <a:r>
              <a:rPr b="false" i="false" strike="noStrike" sz="1200" u="none">
                <a:solidFill>
                  <a:srgbClr val="FFFFFF"/>
                </a:solidFill>
                <a:latin typeface="Calibri"/>
              </a:rPr>
              <a:t>no prescription orlistat</a:t>
            </a:r>
            <a:br/>
            <a:r>
              <a:rPr b="false" i="false" strike="noStrike" sz="1200" u="none">
                <a:solidFill>
                  <a:srgbClr val="FFFFFF"/>
                </a:solidFill>
                <a:latin typeface="Calibri"/>
              </a:rPr>
              <a:t>How many cycles is the most common that women get pregnant on clomid</a:t>
            </a:r>
            <a:br/>
            <a:r>
              <a:rPr b="false" i="false" strike="noStrike" sz="1200" u="none">
                <a:solidFill>
                  <a:srgbClr val="FFFFFF"/>
                </a:solidFill>
                <a:latin typeface="Calibri"/>
              </a:rPr>
              <a:t>thuoc xenical orlistat 120mg</a:t>
            </a:r>
            <a:br/>
            <a:r>
              <a:rPr b="false" i="false" strike="noStrike" sz="1200" u="none">
                <a:solidFill>
                  <a:srgbClr val="FFFFFF"/>
                </a:solidFill>
                <a:latin typeface="Calibri"/>
              </a:rPr>
              <a:t>orlistat 60 online</a:t>
            </a:r>
            <a:br/>
            <a:r>
              <a:rPr b="false" i="false" strike="noStrike" sz="1200" u="none">
                <a:solidFill>
                  <a:srgbClr val="FFFFFF"/>
                </a:solidFill>
                <a:latin typeface="Calibri"/>
              </a:rPr>
              <a:t>orlistat tablets india</a:t>
            </a:r>
            <a:br/>
            <a:r>
              <a:rPr b="false" i="false" strike="noStrike" sz="1200" u="none">
                <a:solidFill>
                  <a:srgbClr val="FFFFFF"/>
                </a:solidFill>
                <a:latin typeface="Calibri"/>
              </a:rPr>
              <a:t>orlistat capsules price india</a:t>
            </a:r>
            <a:br/>
            <a:r>
              <a:rPr b="false" i="false" strike="noStrike" sz="1200" u="none">
                <a:solidFill>
                  <a:srgbClr val="FFFFFF"/>
                </a:solidFill>
                <a:latin typeface="Calibri"/>
              </a:rPr>
              <a:t>Shop All Departments or Search for what you want to find</a:t>
            </a:r>
            <a:br/>
            <a:r>
              <a:rPr b="false" i="false" strike="noStrike" sz="1200" u="none">
                <a:solidFill>
                  <a:srgbClr val="FFFFFF"/>
                </a:solidFill>
                <a:latin typeface="Calibri"/>
              </a:rPr>
              <a:t>buy orlistat boots</a:t>
            </a:r>
            <a:br/>
            <a:r>
              <a:rPr b="false" i="false" strike="noStrike" sz="1200" u="none">
                <a:solidFill>
                  <a:srgbClr val="FFFFFF"/>
                </a:solidFill>
                <a:latin typeface="Calibri"/>
              </a:rPr>
              <a:t>In this database, the only cause of discontinuation greater than 1%, and occurring more often on carvedilol was hypotension (1.5% on carvedilol, 0.2% on placebo).</a:t>
            </a:r>
            <a:br/>
            <a:r>
              <a:rPr b="false" i="false" strike="noStrike" sz="1200" u="none">
                <a:solidFill>
                  <a:srgbClr val="FFFFFF"/>
                </a:solidFill>
                <a:latin typeface="Calibri"/>
              </a:rPr>
              <a:t>costo del orlistat en mexico</a:t>
            </a:r>
            <a:br/>
            <a:r>
              <a:rPr b="false" i="false" strike="noStrike" sz="1200" u="none">
                <a:solidFill>
                  <a:srgbClr val="FFFFFF"/>
                </a:solidFill>
                <a:latin typeface="Calibri"/>
              </a:rPr>
              <a:t>xenical orlistat 120 mg prix</a:t>
            </a:r>
            <a:br/>
            <a:r>
              <a:rPr b="false" i="false" strike="noStrike" sz="1200" u="none">
                <a:solidFill>
                  <a:srgbClr val="FFFFFF"/>
                </a:solidFill>
                <a:latin typeface="Calibri"/>
              </a:rPr>
              <a:t>buy orlistat 120mg online cheap</a:t>
            </a:r>
            <a:br/>
            <a:r>
              <a:rPr b="false" i="false" strike="noStrike" sz="1200" u="none">
                <a:solidFill>
                  <a:srgbClr val="FFFFFF"/>
                </a:solidFill>
                <a:latin typeface="Calibri"/>
              </a:rPr>
              <a:t>orlistat costo colombia</a:t>
            </a:r>
            <a:br/>
            <a:r>
              <a:rPr b="false" i="false" strike="noStrike" sz="1200" u="none">
                <a:solidFill>
                  <a:srgbClr val="FFFFFF"/>
                </a:solidFill>
                <a:latin typeface="Calibri"/>
              </a:rPr>
              <a:t>orlistat 120 mg generico precio</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orlistat 120mg capsules uk</a:t>
            </a:r>
            <a:br/>
            <a:r>
              <a:rPr b="false" i="false" strike="noStrike" sz="1200" u="none">
                <a:solidFill>
                  <a:srgbClr val="FFFFFF"/>
                </a:solidFill>
                <a:latin typeface="Calibri"/>
              </a:rPr>
              <a:t>orlistat order online india</a:t>
            </a:r>
            <a:br/>
            <a:r>
              <a:rPr b="false" i="false" strike="noStrike" sz="1200" u="none">
                <a:solidFill>
                  <a:srgbClr val="FFFFFF"/>
                </a:solidFill>
                <a:latin typeface="Calibri"/>
              </a:rPr>
              <a:t>where to buy orlistat in uk</a:t>
            </a:r>
            <a:br/>
            <a:r>
              <a:rPr b="false" i="false" strike="noStrike" sz="1200" u="none">
                <a:solidFill>
                  <a:srgbClr val="FFFFFF"/>
                </a:solidFill>
                <a:latin typeface="Calibri"/>
              </a:rPr>
              <a:t>rx strength orlistat</a:t>
            </a:r>
            <a:br/>
            <a:r>
              <a:rPr b="false" i="false" strike="noStrike" sz="1200" u="none">
                <a:solidFill>
                  <a:srgbClr val="FFFFFF"/>
                </a:solidFill>
                <a:latin typeface="Calibri"/>
              </a:rPr>
              <a:t>orlistat 120mg capsules reviews</a:t>
            </a:r>
            <a:br/>
            <a:r>
              <a:rPr b="false" i="false" strike="noStrike" sz="1200" u="none">
                <a:solidFill>
                  <a:srgbClr val="FFFFFF"/>
                </a:solidFill>
                <a:latin typeface="Calibri"/>
              </a:rPr>
              <a:t>orlistat australia price</a:t>
            </a:r>
            <a:br/>
            <a:r>
              <a:rPr b="false" i="false" strike="noStrike" sz="1200" u="none">
                <a:solidFill>
                  <a:srgbClr val="FFFFFF"/>
                </a:solidFill>
                <a:latin typeface="Calibri"/>
              </a:rPr>
              <a:t>orlistat otc guidance</a:t>
            </a:r>
            <a:br/>
            <a:r>
              <a:rPr b="false" i="false" strike="noStrike" sz="1200" u="none">
                <a:solidFill>
                  <a:srgbClr val="FFFFFF"/>
                </a:solidFill>
                <a:latin typeface="Calibri"/>
              </a:rPr>
              <a:t>orlistat prescription criteria</a:t>
            </a:r>
            <a:br/>
            <a:r>
              <a:rPr b="false" i="false" strike="noStrike" sz="1200" u="none">
                <a:solidFill>
                  <a:srgbClr val="FFFFFF"/>
                </a:solidFill>
                <a:latin typeface="Calibri"/>
              </a:rPr>
              <a:t>orlistat 60mg capsules weight loss aid</a:t>
            </a:r>
            <a:br/>
            <a:r>
              <a:rPr b="false" i="false" strike="noStrike" sz="1200" u="none">
                <a:solidFill>
                  <a:srgbClr val="FFFFFF"/>
                </a:solidFill>
                <a:latin typeface="Calibri"/>
              </a:rPr>
              <a:t>orlistat 60 for sale</a:t>
            </a:r>
            <a:br/>
            <a:r>
              <a:rPr b="false" i="false" strike="noStrike" sz="1200" u="none">
                <a:solidFill>
                  <a:srgbClr val="FFFFFF"/>
                </a:solidFill>
                <a:latin typeface="Calibri"/>
              </a:rPr>
              <a:t>buy orlistat usa</a:t>
            </a:r>
            <a:br/>
            <a:r>
              <a:rPr b="false" i="false" strike="noStrike" sz="1200" u="none">
                <a:solidFill>
                  <a:srgbClr val="FFFFFF"/>
                </a:solidFill>
                <a:latin typeface="Calibri"/>
              </a:rPr>
              <a:t>much does prescription orlistat cost</a:t>
            </a:r>
            <a:br/>
            <a:r>
              <a:rPr b="false" i="false" strike="noStrike" sz="1200" u="none">
                <a:solidFill>
                  <a:srgbClr val="FFFFFF"/>
                </a:solidFill>
                <a:latin typeface="Calibri"/>
              </a:rPr>
              <a:t>xenical (orlistat) 120mg pom</a:t>
            </a:r>
            <a:br/>
            <a:r>
              <a:rPr b="false" i="false" strike="noStrike" sz="1200" u="none">
                <a:solidFill>
                  <a:srgbClr val="FFFFFF"/>
                </a:solidFill>
                <a:latin typeface="Calibri"/>
              </a:rPr>
              <a:t>xenical orlistat price</a:t>
            </a:r>
            <a:br/>
            <a:r>
              <a:rPr b="false" i="false" strike="noStrike" sz="1200" u="none">
                <a:solidFill>
                  <a:srgbClr val="FFFFFF"/>
                </a:solidFill>
                <a:latin typeface="Calibri"/>
              </a:rPr>
              <a:t>xenical orlistat cheap</a:t>
            </a:r>
            <a:br/>
            <a:r>
              <a:rPr b="false" i="false" strike="noStrike" sz="1200" u="none">
                <a:solidFill>
                  <a:srgbClr val="FFFFFF"/>
                </a:solidFill>
                <a:latin typeface="Calibri"/>
              </a:rPr>
              <a:t>xenical orlistat fda</a:t>
            </a:r>
            <a:br/>
            <a:r>
              <a:rPr b="false" i="false" strike="noStrike" sz="1200" u="none">
                <a:solidFill>
                  <a:srgbClr val="FFFFFF"/>
                </a:solidFill>
                <a:latin typeface="Calibri"/>
              </a:rPr>
              <a:t>orlistat price uk</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When you vote so you will quickly begiven a gift URL is: theinfogate.com/thread-facebook-vs-google-40661741</a:t>
            </a:r>
            <a:br/>
            <a:r>
              <a:rPr b="false" i="false" strike="noStrike" sz="1200" u="none">
                <a:solidFill>
                  <a:srgbClr val="FFFFFF"/>
                </a:solidFill>
                <a:latin typeface="Calibri"/>
              </a:rPr>
              <a:t>orlistat 120 mg weight loss</a:t>
            </a:r>
            <a:br/>
            <a:r>
              <a:rPr b="false" i="false" strike="noStrike" sz="1200" u="none">
                <a:solidFill>
                  <a:srgbClr val="FFFFFF"/>
                </a:solidFill>
                <a:latin typeface="Calibri"/>
              </a:rPr>
              <a:t>Metformin may also mimic the effects of exercise.</a:t>
            </a:r>
            <a:br/>
            <a:r>
              <a:rPr b="false" i="false" strike="noStrike" sz="1200" u="none">
                <a:solidFill>
                  <a:srgbClr val="FFFFFF"/>
                </a:solidFill>
                <a:latin typeface="Calibri"/>
              </a:rPr>
              <a:t>order orlistat 120mg</a:t>
            </a:r>
            <a:br/>
            <a:r>
              <a:rPr b="false" i="false" strike="noStrike" sz="1200" u="none">
                <a:solidFill>
                  <a:srgbClr val="FFFFFF"/>
                </a:solidFill>
                <a:latin typeface="Calibri"/>
              </a:rPr>
              <a:t>I have continually searched internet sites for an alternative to know avail</a:t>
            </a:r>
            <a:br/>
            <a:r>
              <a:rPr b="false" i="false" strike="noStrike" sz="1200" u="none">
                <a:solidFill>
                  <a:srgbClr val="FFFFFF"/>
                </a:solidFill>
                <a:latin typeface="Calibri"/>
              </a:rPr>
              <a:t>buy cheap orlistat uk</a:t>
            </a:r>
            <a:br/>
            <a:r>
              <a:rPr b="false" i="false" strike="noStrike" sz="1200" u="none">
                <a:solidFill>
                  <a:srgbClr val="FFFFFF"/>
                </a:solidFill>
                <a:latin typeface="Calibri"/>
              </a:rPr>
              <a:t>orlistat costco mexico</a:t>
            </a:r>
            <a:br/>
            <a:r>
              <a:rPr b="false" i="false" strike="noStrike" sz="1200" u="none">
                <a:solidFill>
                  <a:srgbClr val="FFFFFF"/>
                </a:solidFill>
                <a:latin typeface="Calibri"/>
              </a:rPr>
              <a:t>orlistat otc canada</a:t>
            </a:r>
            <a:br/>
            <a:r>
              <a:rPr b="false" i="false" strike="noStrike" sz="1200" u="none">
                <a:solidFill>
                  <a:srgbClr val="FFFFFF"/>
                </a:solidFill>
                <a:latin typeface="Calibri"/>
              </a:rPr>
              <a:t>And who blame their lack of satisfaction on someone else not giving them what they want instead of taking responsibility of getting it themselves</a:t>
            </a:r>
            <a:br/>
            <a:r>
              <a:rPr b="false" i="false" strike="noStrike" sz="1200" u="none">
                <a:solidFill>
                  <a:srgbClr val="FFFFFF"/>
                </a:solidFill>
                <a:latin typeface="Calibri"/>
              </a:rPr>
              <a:t>how to buy orlistat 60 mg</a:t>
            </a:r>
            <a:br/>
            <a:r>
              <a:rPr b="false" i="false" strike="noStrike" sz="1200" u="none">
                <a:solidFill>
                  <a:srgbClr val="FFFFFF"/>
                </a:solidFill>
                <a:latin typeface="Calibri"/>
              </a:rPr>
              <a:t>cuanto cuesta orlistat generico mexico</a:t>
            </a:r>
            <a:br/>
            <a:r>
              <a:rPr b="false" i="false" strike="noStrike" sz="1200" u="none">
                <a:solidFill>
                  <a:srgbClr val="FFFFFF"/>
                </a:solidFill>
                <a:latin typeface="Calibri"/>
              </a:rPr>
              <a:t>But my Doctor convinced me that I really should try Pristiq</a:t>
            </a:r>
            <a:br/>
            <a:r>
              <a:rPr b="false" i="false" strike="noStrike" sz="1200" u="none">
                <a:solidFill>
                  <a:srgbClr val="FFFFFF"/>
                </a:solidFill>
                <a:latin typeface="Calibri"/>
              </a:rPr>
              <a:t>orlistat online order</a:t>
            </a:r>
            <a:br/>
            <a:r>
              <a:rPr b="false" i="false" strike="noStrike" sz="1200" u="none">
                <a:solidFill>
                  <a:srgbClr val="FFFFFF"/>
                </a:solidFill>
                <a:latin typeface="Calibri"/>
              </a:rPr>
              <a:t>"All of our products meet the FDA's regulations governing the review and approval of generic pharmaceuticals," said Denise Bradley, director of communications and community relations, in an e-mail</a:t>
            </a:r>
            <a:br/>
            <a:r>
              <a:rPr b="false" i="false" strike="noStrike" sz="1200" u="none">
                <a:solidFill>
                  <a:srgbClr val="FFFFFF"/>
                </a:solidFill>
                <a:latin typeface="Calibri"/>
              </a:rPr>
              <a:t>cost of orlistat</a:t>
            </a:r>
            <a:br/>
            <a:r>
              <a:rPr b="false" i="false" strike="noStrike" sz="1200" u="none">
                <a:solidFill>
                  <a:srgbClr val="FFFFFF"/>
                </a:solidFill>
                <a:latin typeface="Calibri"/>
              </a:rPr>
              <a:t>orlistat diet pills buy online</a:t>
            </a:r>
            <a:br/>
            <a:r>
              <a:rPr b="false" i="false" strike="noStrike" sz="1200" u="none">
                <a:solidFill>
                  <a:srgbClr val="FFFFFF"/>
                </a:solidFill>
                <a:latin typeface="Calibri"/>
              </a:rPr>
              <a:t>orlistat generic xenical</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when did orlistat become available otc</a:t>
            </a:r>
            <a:br/>
            <a:r>
              <a:rPr b="false" i="false" strike="noStrike" sz="1200" u="none">
                <a:solidFill>
                  <a:srgbClr val="FFFFFF"/>
                </a:solidFill>
                <a:latin typeface="Calibri"/>
              </a:rPr>
              <a:t>60 mg orlistat capsule</a:t>
            </a:r>
            <a:br/>
            <a:r>
              <a:rPr b="false" i="false" strike="noStrike" sz="1200" u="none">
                <a:solidFill>
                  <a:srgbClr val="FFFFFF"/>
                </a:solidFill>
                <a:latin typeface="Calibri"/>
              </a:rPr>
              <a:t>orlistat price india</a:t>
            </a:r>
            <a:br/>
            <a:r>
              <a:rPr b="false" i="false" strike="noStrike" sz="1200" u="none">
                <a:solidFill>
                  <a:srgbClr val="FFFFFF"/>
                </a:solidFill>
                <a:latin typeface="Calibri"/>
              </a:rPr>
              <a:t>xenical orlistat tablets reviews</a:t>
            </a:r>
            <a:br/>
            <a:r>
              <a:rPr b="false" i="false" strike="noStrike" sz="1200" u="none">
                <a:solidFill>
                  <a:srgbClr val="FFFFFF"/>
                </a:solidFill>
                <a:latin typeface="Calibri"/>
              </a:rPr>
              <a:t>where can i buy orlistat online</a:t>
            </a:r>
            <a:br/>
            <a:r>
              <a:rPr b="false" i="false" strike="noStrike" sz="1200" u="none">
                <a:solidFill>
                  <a:srgbClr val="FFFFFF"/>
                </a:solidFill>
                <a:latin typeface="Calibri"/>
              </a:rPr>
              <a:t>orlistat xenical buy online</a:t>
            </a:r>
            <a:br/>
            <a:r>
              <a:rPr b="false" i="false" strike="noStrike" sz="1200" u="none">
                <a:solidFill>
                  <a:srgbClr val="FFFFFF"/>
                </a:solidFill>
                <a:latin typeface="Calibri"/>
              </a:rPr>
              <a:t>buy orlistat uk</a:t>
            </a:r>
            <a:br/>
            <a:r>
              <a:rPr b="false" i="false" strike="noStrike" sz="1200" u="none">
                <a:solidFill>
                  <a:srgbClr val="FFFFFF"/>
                </a:solidFill>
                <a:latin typeface="Calibri"/>
              </a:rPr>
              <a:t>buy orlistat online uk</a:t>
            </a:r>
            <a:br/>
            <a:r>
              <a:rPr b="false" i="false" strike="noStrike" sz="1200" u="none">
                <a:solidFill>
                  <a:srgbClr val="FFFFFF"/>
                </a:solidFill>
                <a:latin typeface="Calibri"/>
              </a:rPr>
              <a:t>cheapest orlistat philippines</a:t>
            </a:r>
            <a:br/>
            <a:r>
              <a:rPr b="false" i="false" strike="noStrike" sz="1200" u="none">
                <a:solidFill>
                  <a:srgbClr val="FFFFFF"/>
                </a:solidFill>
                <a:latin typeface="Calibri"/>
              </a:rPr>
              <a:t>orlistat 60 mg reviews</a:t>
            </a:r>
            <a:br/>
            <a:r>
              <a:rPr b="false" i="false" strike="noStrike" sz="1200" u="none">
                <a:solidFill>
                  <a:srgbClr val="FFFFFF"/>
                </a:solidFill>
                <a:latin typeface="Calibri"/>
              </a:rPr>
              <a:t>orlistat buyers</a:t>
            </a:r>
            <a:br/>
            <a:r>
              <a:rPr b="false" i="false" strike="noStrike" sz="1200" u="none">
                <a:solidFill>
                  <a:srgbClr val="FFFFFF"/>
                </a:solidFill>
                <a:latin typeface="Calibri"/>
              </a:rPr>
              <a:t>orlistat capsules 120 mg price in india</a:t>
            </a:r>
            <a:br/>
            <a:r>
              <a:rPr b="false" i="false" strike="noStrike" sz="1200" u="none">
                <a:solidFill>
                  <a:srgbClr val="FFFFFF"/>
                </a:solidFill>
                <a:latin typeface="Calibri"/>
              </a:rPr>
              <a:t>orlistat tablets buy online</a:t>
            </a:r>
            <a:br/>
            <a:r>
              <a:rPr b="false" i="false" strike="noStrike" sz="1200" u="none">
                <a:solidFill>
                  <a:srgbClr val="FFFFFF"/>
                </a:solidFill>
                <a:latin typeface="Calibri"/>
              </a:rPr>
              <a:t>orlistat 60 mg dosage</a:t>
            </a:r>
            <a:br/>
            <a:r>
              <a:rPr b="false" i="false" strike="noStrike" sz="1200" u="none">
                <a:solidFill>
                  <a:srgbClr val="FFFFFF"/>
                </a:solidFill>
                <a:latin typeface="Calibri"/>
              </a:rPr>
              <a:t>orlistat best price</a:t>
            </a:r>
            <a:br/>
            <a:r>
              <a:rPr b="false" i="false" strike="noStrike" sz="1200" u="none">
                <a:solidFill>
                  <a:srgbClr val="FFFFFF"/>
                </a:solidFill>
                <a:latin typeface="Calibri"/>
              </a:rPr>
              <a:t>where can i buy orlistat tablets</a:t>
            </a:r>
            <a:br/>
            <a:r>
              <a:rPr b="false" i="false" strike="noStrike" sz="1200" u="none">
                <a:solidFill>
                  <a:srgbClr val="FFFFFF"/>
                </a:solidFill>
                <a:latin typeface="Calibri"/>
              </a:rPr>
              <a:t>buy orlistat</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know how taking a lot of pills can be depressing - making you feel like a deviant or defunct</a:t>
            </a:r>
            <a:br/>
            <a:r>
              <a:rPr b="false" i="false" strike="noStrike" sz="1200" u="none">
                <a:solidFill>
                  <a:srgbClr val="FFFFFF"/>
                </a:solidFill>
                <a:latin typeface="Calibri"/>
              </a:rPr>
              <a:t>where can i buy orlistat over the counter</a:t>
            </a:r>
            <a:br/>
            <a:r>
              <a:rPr b="false" i="false" strike="noStrike" sz="1200" u="none">
                <a:solidFill>
                  <a:srgbClr val="FFFFFF"/>
                </a:solidFill>
                <a:latin typeface="Calibri"/>
              </a:rPr>
              <a:t>nice guidelines prescribing orlistat</a:t>
            </a:r>
            <a:br/>
            <a:r>
              <a:rPr b="false" i="false" strike="noStrike" sz="1200" u="none">
                <a:solidFill>
                  <a:srgbClr val="FFFFFF"/>
                </a:solidFill>
                <a:latin typeface="Calibri"/>
              </a:rPr>
              <a:t>If you have this type of inhaler, you should not try to change the numbers or remove the counter from the canister</a:t>
            </a:r>
            <a:br/>
            <a:r>
              <a:rPr b="false" i="false" strike="noStrike" sz="1200" u="none">
                <a:solidFill>
                  <a:srgbClr val="FFFFFF"/>
                </a:solidFill>
                <a:latin typeface="Calibri"/>
              </a:rPr>
              <a:t>can you get orlistat prescription</a:t>
            </a:r>
            <a:br/>
            <a:r>
              <a:rPr b="false" i="false" strike="noStrike" sz="1200" u="none">
                <a:solidFill>
                  <a:srgbClr val="FFFFFF"/>
                </a:solidFill>
                <a:latin typeface="Calibri"/>
              </a:rPr>
              <a:t>orlistat on line</a:t>
            </a:r>
            <a:br/>
            <a:r>
              <a:rPr b="false" i="false" strike="noStrike" sz="1200" u="none">
                <a:solidFill>
                  <a:srgbClr val="FFFFFF"/>
                </a:solidFill>
                <a:latin typeface="Calibri"/>
              </a:rPr>
              <a:t>india orlistat pricing</a:t>
            </a:r>
            <a:br/>
            <a:r>
              <a:rPr b="false" i="false" strike="noStrike" sz="1200" u="none">
                <a:solidFill>
                  <a:srgbClr val="FFFFFF"/>
                </a:solidFill>
                <a:latin typeface="Calibri"/>
              </a:rPr>
              <a:t>The website loading speed is amazing</a:t>
            </a:r>
            <a:br/>
            <a:r>
              <a:rPr b="false" i="false" strike="noStrike" sz="1200" u="none">
                <a:solidFill>
                  <a:srgbClr val="FFFFFF"/>
                </a:solidFill>
                <a:latin typeface="Calibri"/>
              </a:rPr>
              <a:t>orlistat in canada</a:t>
            </a:r>
            <a:br/>
            <a:r>
              <a:rPr b="false" i="false" strike="noStrike" sz="1200" u="none">
                <a:solidFill>
                  <a:srgbClr val="FFFFFF"/>
                </a:solidFill>
                <a:latin typeface="Calibri"/>
              </a:rPr>
              <a:t>buy orlistat pills</a:t>
            </a:r>
            <a:br/>
            <a:r>
              <a:rPr b="false" i="false" strike="noStrike" sz="1200" u="none">
                <a:solidFill>
                  <a:srgbClr val="FFFFFF"/>
                </a:solidFill>
                <a:latin typeface="Calibri"/>
              </a:rPr>
              <a:t>orlistat tablets boots</a:t>
            </a:r>
            <a:br/>
            <a:r>
              <a:rPr b="false" i="false" strike="noStrike" sz="1200" u="none">
                <a:solidFill>
                  <a:srgbClr val="FFFFFF"/>
                </a:solidFill>
                <a:latin typeface="Calibri"/>
              </a:rPr>
              <a:t>The pharmacokinetic interactions listed below are potentially clinically important</a:t>
            </a:r>
            <a:br/>
            <a:r>
              <a:rPr b="false" i="false" strike="noStrike" sz="1200" u="none">
                <a:solidFill>
                  <a:srgbClr val="FFFFFF"/>
                </a:solidFill>
                <a:latin typeface="Calibri"/>
              </a:rPr>
              <a:t>orlistat xenical constipation</a:t>
            </a:r>
            <a:br/>
            <a:r>
              <a:rPr b="false" i="false" strike="noStrike" sz="1200" u="none">
                <a:solidFill>
                  <a:srgbClr val="FFFFFF"/>
                </a:solidFill>
                <a:latin typeface="Calibri"/>
              </a:rPr>
              <a:t>In order to use this spray effectively you should first gently blow your nose and then sit down and tilt your head forward slightly</a:t>
            </a:r>
            <a:br/>
            <a:r>
              <a:rPr b="false" i="false" strike="noStrike" sz="1200" u="none">
                <a:solidFill>
                  <a:srgbClr val="FFFFFF"/>
                </a:solidFill>
                <a:latin typeface="Calibri"/>
              </a:rPr>
              <a:t>what is orlistat used for</a:t>
            </a:r>
            <a:br/>
            <a:r>
              <a:rPr b="false" i="false" strike="noStrike" sz="1200" u="none">
                <a:solidFill>
                  <a:srgbClr val="FFFFFF"/>
                </a:solidFill>
                <a:latin typeface="Calibri"/>
              </a:rPr>
              <a:t>xenical orlistat 120mg</a:t>
            </a:r>
            <a:br/>
            <a:r>
              <a:rPr b="false" i="false" strike="noStrike" sz="1200" u="none">
                <a:solidFill>
                  <a:srgbClr val="FFFFFF"/>
                </a:solidFill>
                <a:latin typeface="Calibri"/>
              </a:rPr>
              <a:t>where to buy orlistat tablets</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orlistat tablets do they work</a:t>
            </a:r>
            <a:br/>
            <a:r>
              <a:rPr b="false" i="false" strike="noStrike" sz="1200" u="none">
                <a:solidFill>
                  <a:srgbClr val="FFFFFF"/>
                </a:solidFill>
                <a:latin typeface="Calibri"/>
              </a:rPr>
              <a:t>It will bring the closure that we have never been able to get.</a:t>
            </a:r>
            <a:br/>
            <a:r>
              <a:rPr b="false" i="false" strike="noStrike" sz="1200" u="none">
                <a:solidFill>
                  <a:srgbClr val="FFFFFF"/>
                </a:solidFill>
                <a:latin typeface="Calibri"/>
              </a:rPr>
              <a:t>orlistat price comparison</a:t>
            </a:r>
            <a:br/>
            <a:r>
              <a:rPr b="false" i="false" strike="noStrike" sz="1200" u="none">
                <a:solidFill>
                  <a:srgbClr val="FFFFFF"/>
                </a:solidFill>
                <a:latin typeface="Calibri"/>
              </a:rPr>
              <a:t>orlistat for sale philippines</a:t>
            </a:r>
            <a:br/>
            <a:r>
              <a:rPr b="false" i="false" strike="noStrike" sz="1200" u="none">
                <a:solidFill>
                  <a:srgbClr val="FFFFFF"/>
                </a:solidFill>
                <a:latin typeface="Calibri"/>
              </a:rPr>
              <a:t>orlistat generics pharmacy</a:t>
            </a:r>
            <a:br/>
            <a:r>
              <a:rPr b="false" i="false" strike="noStrike" sz="1200" u="none">
                <a:solidFill>
                  <a:srgbClr val="FFFFFF"/>
                </a:solidFill>
                <a:latin typeface="Calibri"/>
              </a:rPr>
              <a:t>cheap orlistat pills</a:t>
            </a:r>
            <a:br/>
            <a:r>
              <a:rPr b="false" i="false" strike="noStrike" sz="1200" u="none">
                <a:solidFill>
                  <a:srgbClr val="FFFFFF"/>
                </a:solidFill>
                <a:latin typeface="Calibri"/>
              </a:rPr>
              <a:t>The result is that he and Sally share an understanding glance based on this revelation.</a:t>
            </a:r>
            <a:br/>
            <a:r>
              <a:rPr b="false" i="false" strike="noStrike" sz="1200" u="none">
                <a:solidFill>
                  <a:srgbClr val="FFFFFF"/>
                </a:solidFill>
                <a:latin typeface="Calibri"/>
              </a:rPr>
              <a:t>mg orlistat</a:t>
            </a:r>
            <a:br/>
            <a:r>
              <a:rPr b="false" i="false" strike="noStrike" sz="1200" u="none">
                <a:solidFill>
                  <a:srgbClr val="FFFFFF"/>
                </a:solidFill>
                <a:latin typeface="Calibri"/>
              </a:rPr>
              <a:t>xenical orlistat no prescription</a:t>
            </a:r>
            <a:br/>
            <a:r>
              <a:rPr b="false" i="false" strike="noStrike" sz="1200" u="none">
                <a:solidFill>
                  <a:srgbClr val="FFFFFF"/>
                </a:solidFill>
                <a:latin typeface="Calibri"/>
              </a:rPr>
              <a:t>Hello I was reading your story about your husbands addiction and the way it also affected you</a:t>
            </a:r>
            <a:br/>
            <a:r>
              <a:rPr b="false" i="false" strike="noStrike" sz="1200" u="none">
                <a:solidFill>
                  <a:srgbClr val="FFFFFF"/>
                </a:solidFill>
                <a:latin typeface="Calibri"/>
              </a:rPr>
              <a:t>xenical orlistat availability uk</a:t>
            </a:r>
            <a:br/>
            <a:r>
              <a:rPr b="false" i="false" strike="noStrike" sz="1200" u="none">
                <a:solidFill>
                  <a:srgbClr val="FFFFFF"/>
                </a:solidFill>
                <a:latin typeface="Calibri"/>
              </a:rPr>
              <a:t>generic orlistat online</a:t>
            </a:r>
            <a:br/>
            <a:r>
              <a:rPr b="false" i="false" strike="noStrike" sz="1200" u="none">
                <a:solidFill>
                  <a:srgbClr val="FFFFFF"/>
                </a:solidFill>
                <a:latin typeface="Calibri"/>
              </a:rPr>
              <a:t>buy orlistat cheap</a:t>
            </a:r>
            <a:br/>
            <a:r>
              <a:rPr b="false" i="false" strike="noStrike" sz="1200" u="none">
                <a:solidFill>
                  <a:srgbClr val="FFFFFF"/>
                </a:solidFill>
                <a:latin typeface="Calibri"/>
              </a:rPr>
              <a:t>orlistat 60mg capsules</a:t>
            </a:r>
            <a:br/>
            <a:r>
              <a:rPr b="false" i="false" strike="noStrike" sz="1200" u="none">
                <a:solidFill>
                  <a:srgbClr val="FFFFFF"/>
                </a:solidFill>
                <a:latin typeface="Calibri"/>
              </a:rPr>
              <a:t>Patients received either no or a combination of other antiepileptic drugs</a:t>
            </a:r>
            <a:br/>
            <a:r>
              <a:rPr b="false" i="false" strike="noStrike" sz="1200" u="none">
                <a:solidFill>
                  <a:srgbClr val="FFFFFF"/>
                </a:solidFill>
                <a:latin typeface="Calibri"/>
              </a:rPr>
              <a:t>prescription xenical orlistat</a:t>
            </a:r>
            <a:br/>
            <a:r>
              <a:rPr b="false" i="false" strike="noStrike" sz="1200" u="none">
                <a:solidFill>
                  <a:srgbClr val="FFFFFF"/>
                </a:solidFill>
                <a:latin typeface="Calibri"/>
              </a:rPr>
              <a:t>Dropping from 20 tabs a day down to 10 has made me less depressed..</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cheap orlistat</a:t>
            </a:r>
            <a:br/>
            <a:r>
              <a:rPr b="false" i="false" strike="noStrike" sz="1200" u="none">
                <a:solidFill>
                  <a:srgbClr val="FFFFFF"/>
                </a:solidFill>
                <a:latin typeface="Calibri"/>
              </a:rPr>
              <a:t>xenical orlistat 120mg 168</a:t>
            </a:r>
            <a:br/>
            <a:r>
              <a:rPr b="false" i="false" strike="noStrike" sz="1200" u="none">
                <a:solidFill>
                  <a:srgbClr val="FFFFFF"/>
                </a:solidFill>
                <a:latin typeface="Calibri"/>
              </a:rPr>
              <a:t>generic xenical orlistat 120mg</a:t>
            </a:r>
            <a:br/>
            <a:r>
              <a:rPr b="false" i="false" strike="noStrike" sz="1200" u="none">
                <a:solidFill>
                  <a:srgbClr val="FFFFFF"/>
                </a:solidFill>
                <a:latin typeface="Calibri"/>
              </a:rPr>
              <a:t>price orlistat api</a:t>
            </a:r>
            <a:br/>
            <a:r>
              <a:rPr b="false" i="false" strike="noStrike" sz="1200" u="none">
                <a:solidFill>
                  <a:srgbClr val="FFFFFF"/>
                </a:solidFill>
                <a:latin typeface="Calibri"/>
              </a:rPr>
              <a:t>180mg orlistat</a:t>
            </a:r>
            <a:br/>
            <a:r>
              <a:rPr b="false" i="false" strike="noStrike" sz="1200" u="none">
                <a:solidFill>
                  <a:srgbClr val="FFFFFF"/>
                </a:solidFill>
                <a:latin typeface="Calibri"/>
              </a:rPr>
              <a:t>buy orlistat no prescription</a:t>
            </a:r>
            <a:br/>
            <a:r>
              <a:rPr b="false" i="false" strike="noStrike" sz="1200" u="none">
                <a:solidFill>
                  <a:srgbClr val="FFFFFF"/>
                </a:solidFill>
                <a:latin typeface="Calibri"/>
              </a:rPr>
              <a:t>There are numerous comparison between the retinoid cream versions as each type of retinoid cream has its own features, advantages, results</a:t>
            </a:r>
            <a:br/>
            <a:r>
              <a:rPr b="false" i="false" strike="noStrike" sz="1200" u="none">
                <a:solidFill>
                  <a:srgbClr val="FFFFFF"/>
                </a:solidFill>
                <a:latin typeface="Calibri"/>
              </a:rPr>
              <a:t>is orlistat available over the counter in canada</a:t>
            </a:r>
            <a:br/>
            <a:r>
              <a:rPr b="false" i="false" strike="noStrike" sz="1200" u="none">
                <a:solidFill>
                  <a:srgbClr val="FFFFFF"/>
                </a:solidFill>
                <a:latin typeface="Calibri"/>
              </a:rPr>
              <a:t>240 mg orlistat</a:t>
            </a:r>
            <a:br/>
            <a:r>
              <a:rPr b="false" i="false" strike="noStrike" sz="1200" u="none">
                <a:solidFill>
                  <a:srgbClr val="FFFFFF"/>
                </a:solidFill>
                <a:latin typeface="Calibri"/>
              </a:rPr>
              <a:t>roche xenical orlistat discount</a:t>
            </a:r>
            <a:br/>
            <a:r>
              <a:rPr b="false" i="false" strike="noStrike" sz="1200" u="none">
                <a:solidFill>
                  <a:srgbClr val="FFFFFF"/>
                </a:solidFill>
                <a:latin typeface="Calibri"/>
              </a:rPr>
              <a:t>discount orlistat</a:t>
            </a:r>
            <a:br/>
            <a:r>
              <a:rPr b="false" i="false" strike="noStrike" sz="1200" u="none">
                <a:solidFill>
                  <a:srgbClr val="FFFFFF"/>
                </a:solidFill>
                <a:latin typeface="Calibri"/>
              </a:rPr>
              <a:t>I love this site first america credit.com Hundreds of people lined up outside supermarkets in Acapulcowaiting to buy food</a:t>
            </a:r>
            <a:br/>
            <a:r>
              <a:rPr b="false" i="false" strike="noStrike" sz="1200" u="none">
                <a:solidFill>
                  <a:srgbClr val="FFFFFF"/>
                </a:solidFill>
                <a:latin typeface="Calibri"/>
              </a:rPr>
              <a:t>lesofat orlistat price philippines</a:t>
            </a:r>
            <a:br/>
            <a:r>
              <a:rPr b="false" i="false" strike="noStrike" sz="1200" u="none">
                <a:solidFill>
                  <a:srgbClr val="FFFFFF"/>
                </a:solidFill>
                <a:latin typeface="Calibri"/>
              </a:rPr>
              <a:t>xenical orlistat price philippines</a:t>
            </a:r>
            <a:br/>
            <a:r>
              <a:rPr b="false" i="false" strike="noStrike" sz="1200" u="none">
                <a:solidFill>
                  <a:srgbClr val="FFFFFF"/>
                </a:solidFill>
                <a:latin typeface="Calibri"/>
              </a:rPr>
              <a:t>orlistat buy online india</a:t>
            </a:r>
            <a:br/>
            <a:r>
              <a:rPr b="false" i="false" strike="noStrike" sz="1200" u="none">
                <a:solidFill>
                  <a:srgbClr val="FFFFFF"/>
                </a:solidFill>
                <a:latin typeface="Calibri"/>
              </a:rPr>
              <a:t>This won&amp;rsquo;t turn up on a test unless free hormones are measured, which they rarely are</a:t>
            </a:r>
            <a:br/>
            <a:r>
              <a:rPr b="false" i="false" strike="noStrike" sz="1200" u="none">
                <a:solidFill>
                  <a:srgbClr val="FFFFFF"/>
                </a:solidFill>
                <a:latin typeface="Calibri"/>
              </a:rPr>
              <a:t>orlistat generico mexico</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xenical orlistat 120 mg weight loss</a:t>
            </a:r>
            <a:br/>
            <a:r>
              <a:rPr b="false" i="false" strike="noStrike" sz="1200" u="none">
                <a:solidFill>
                  <a:srgbClr val="FFFFFF"/>
                </a:solidFill>
                <a:latin typeface="Calibri"/>
              </a:rPr>
              <a:t>orlistat 120mg reviews uk</a:t>
            </a:r>
            <a:br/>
            <a:r>
              <a:rPr b="false" i="false" strike="noStrike" sz="1200" u="none">
                <a:solidFill>
                  <a:srgbClr val="FFFFFF"/>
                </a:solidFill>
                <a:latin typeface="Calibri"/>
              </a:rPr>
              <a:t>orlistat cost effectiveness</a:t>
            </a:r>
            <a:br/>
            <a:r>
              <a:rPr b="false" i="false" strike="noStrike" sz="1200" u="none">
                <a:solidFill>
                  <a:srgbClr val="FFFFFF"/>
                </a:solidFill>
                <a:latin typeface="Calibri"/>
              </a:rPr>
              <a:t>price orlistat philippines</a:t>
            </a:r>
            <a:br/>
            <a:r>
              <a:rPr b="false" i="false" strike="noStrike" sz="1200" u="none">
                <a:solidFill>
                  <a:srgbClr val="FFFFFF"/>
                </a:solidFill>
                <a:latin typeface="Calibri"/>
              </a:rPr>
              <a:t>generic orlistat for sale</a:t>
            </a:r>
            <a:br/>
            <a:r>
              <a:rPr b="false" i="false" strike="noStrike" sz="1200" u="none">
                <a:solidFill>
                  <a:srgbClr val="FFFFFF"/>
                </a:solidFill>
                <a:latin typeface="Calibri"/>
              </a:rPr>
              <a:t>buy xenical orlistat</a:t>
            </a:r>
            <a:br/>
            <a:r>
              <a:rPr b="false" i="false" strike="noStrike" sz="1200" u="none">
                <a:solidFill>
                  <a:srgbClr val="FFFFFF"/>
                </a:solidFill>
                <a:latin typeface="Calibri"/>
              </a:rPr>
              <a:t>This pill is so powerful you have curly hair till instead it must use those shaving creams but circulatory performance, discovered their benefits</a:t>
            </a:r>
            <a:br/>
            <a:r>
              <a:rPr b="false" i="false" strike="noStrike" sz="1200" u="none">
                <a:solidFill>
                  <a:srgbClr val="FFFFFF"/>
                </a:solidFill>
                <a:latin typeface="Calibri"/>
              </a:rPr>
              <a:t>orlistat 120mg capsules</a:t>
            </a:r>
            <a:br/>
            <a:r>
              <a:rPr b="false" i="false" strike="noStrike" sz="1200" u="none">
                <a:solidFill>
                  <a:srgbClr val="FFFFFF"/>
                </a:solidFill>
                <a:latin typeface="Calibri"/>
              </a:rPr>
              <a:t>I am aware of the risks on both sides</a:t>
            </a:r>
            <a:br/>
            <a:r>
              <a:rPr b="false" i="false" strike="noStrike" sz="1200" u="none">
                <a:solidFill>
                  <a:srgbClr val="FFFFFF"/>
                </a:solidFill>
                <a:latin typeface="Calibri"/>
              </a:rPr>
              <a:t>orlistat price in malaysia</a:t>
            </a:r>
            <a:br/>
            <a:r>
              <a:rPr b="false" i="false" strike="noStrike" sz="1200" u="none">
                <a:solidFill>
                  <a:srgbClr val="FFFFFF"/>
                </a:solidFill>
                <a:latin typeface="Calibri"/>
              </a:rPr>
              <a:t>ubat xenical orlistat 120mg</a:t>
            </a:r>
            <a:br/>
            <a:r>
              <a:rPr b="false" i="false" strike="noStrike" sz="1200" u="none">
                <a:solidFill>
                  <a:srgbClr val="FFFFFF"/>
                </a:solidFill>
                <a:latin typeface="Calibri"/>
              </a:rPr>
              <a:t>harga xenical orlistat 120 mg</a:t>
            </a:r>
            <a:br/>
            <a:r>
              <a:rPr b="false" i="false" strike="noStrike" sz="1200" u="none">
                <a:solidFill>
                  <a:srgbClr val="FFFFFF"/>
                </a:solidFill>
                <a:latin typeface="Calibri"/>
              </a:rPr>
              <a:t>orlistat where to buy india</a:t>
            </a:r>
            <a:br/>
            <a:r>
              <a:rPr b="false" i="false" strike="noStrike" sz="1200" u="none">
                <a:solidFill>
                  <a:srgbClr val="FFFFFF"/>
                </a:solidFill>
                <a:latin typeface="Calibri"/>
              </a:rPr>
              <a:t>orlistat shortage 2012 uk</a:t>
            </a:r>
            <a:br/>
            <a:r>
              <a:rPr b="false" i="false" strike="noStrike" sz="1200" u="none">
                <a:solidFill>
                  <a:srgbClr val="FFFFFF"/>
                </a:solidFill>
                <a:latin typeface="Calibri"/>
              </a:rPr>
              <a:t>what is orlistat 60mg capsules</a:t>
            </a:r>
            <a:br/>
            <a:r>
              <a:rPr b="false" i="false" strike="noStrike" sz="1200" u="none">
                <a:solidFill>
                  <a:srgbClr val="FFFFFF"/>
                </a:solidFill>
                <a:latin typeface="Calibri"/>
              </a:rPr>
              <a:t>where to buy orlistat cheap</a:t>
            </a:r>
            <a:br/>
            <a:r>
              <a:rPr b="false" i="false" strike="noStrike" sz="1200" u="none">
                <a:solidFill>
                  <a:srgbClr val="FFFFFF"/>
                </a:solidFill>
                <a:latin typeface="Calibri"/>
              </a:rPr>
              <a:t>Hello backend - I hope you are having a good experience here in our community and find it beneficial and helpful to you</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where to buy orlistat</a:t>
            </a:r>
            <a:br/>
            <a:r>
              <a:rPr b="false" i="false" strike="noStrike" sz="1200" u="none">
                <a:solidFill>
                  <a:srgbClr val="FFFFFF"/>
                </a:solidFill>
                <a:latin typeface="Calibri"/>
              </a:rPr>
              <a:t>Gonzalez CH, Vargas R, Perez AB, et al: Limb deficiency with or without Mbius sequence in seven Brazilian children associated with misoprostol use in the first trimester of pregnancy</a:t>
            </a:r>
            <a:br/>
            <a:r>
              <a:rPr b="false" i="false" strike="noStrike" sz="1200" u="none">
                <a:solidFill>
                  <a:srgbClr val="FFFFFF"/>
                </a:solidFill>
                <a:latin typeface="Calibri"/>
              </a:rPr>
              <a:t>orlistat online buy</a:t>
            </a:r>
            <a:br/>
            <a:r>
              <a:rPr b="false" i="false" strike="noStrike" sz="1200" u="none">
                <a:solidFill>
                  <a:srgbClr val="FFFFFF"/>
                </a:solidFill>
                <a:latin typeface="Calibri"/>
              </a:rPr>
              <a:t>This information does not take the place of talking to your healthcare provider about your medical condition.</a:t>
            </a:r>
            <a:br/>
            <a:r>
              <a:rPr b="false" i="false" strike="noStrike" sz="1200" u="none">
                <a:solidFill>
                  <a:srgbClr val="FFFFFF"/>
                </a:solidFill>
                <a:latin typeface="Calibri"/>
              </a:rPr>
              <a:t>kegunaan xenical orlistat 120mg</a:t>
            </a:r>
            <a:br/>
            <a:r>
              <a:rPr b="false" i="false" strike="noStrike" sz="1200" u="none">
                <a:solidFill>
                  <a:srgbClr val="FFFFFF"/>
                </a:solidFill>
                <a:latin typeface="Calibri"/>
              </a:rPr>
              <a:t>xenical orlistat generico 120 mg</a:t>
            </a:r>
            <a:br/>
            <a:r>
              <a:rPr b="false" i="false" strike="noStrike" sz="1200" u="none">
                <a:solidFill>
                  <a:srgbClr val="FFFFFF"/>
                </a:solidFill>
                <a:latin typeface="Calibri"/>
              </a:rPr>
              <a:t>can i buy orlistat online</a:t>
            </a:r>
            <a:br/>
            <a:r>
              <a:rPr b="false" i="false" strike="noStrike" sz="1200" u="none">
                <a:solidFill>
                  <a:srgbClr val="FFFFFF"/>
                </a:solidFill>
                <a:latin typeface="Calibri"/>
              </a:rPr>
              <a:t>Let your doctor know all the other prescription drugs, herbs, and over-the-counter supplements you're taking, as well as how much alcohol you drink on a regular basis</a:t>
            </a:r>
            <a:br/>
            <a:r>
              <a:rPr b="false" i="false" strike="noStrike" sz="1200" u="none">
                <a:solidFill>
                  <a:srgbClr val="FFFFFF"/>
                </a:solidFill>
                <a:latin typeface="Calibri"/>
              </a:rPr>
              <a:t>orlistat 60mg capsules reviews</a:t>
            </a:r>
            <a:br/>
            <a:r>
              <a:rPr b="false" i="false" strike="noStrike" sz="1200" u="none">
                <a:solidFill>
                  <a:srgbClr val="FFFFFF"/>
                </a:solidFill>
                <a:latin typeface="Calibri"/>
              </a:rPr>
              <a:t>I like to know what I&amp;#39;m putting in my body, and drug-info packets can have some pretty impenetrable language.</a:t>
            </a:r>
            <a:br/>
            <a:r>
              <a:rPr b="false" i="false" strike="noStrike" sz="1200" u="none">
                <a:solidFill>
                  <a:srgbClr val="FFFFFF"/>
                </a:solidFill>
                <a:latin typeface="Calibri"/>
              </a:rPr>
              <a:t>where can i buy orlistat pills</a:t>
            </a:r>
            <a:br/>
            <a:r>
              <a:rPr b="false" i="false" strike="noStrike" sz="1200" u="none">
                <a:solidFill>
                  <a:srgbClr val="FFFFFF"/>
                </a:solidFill>
                <a:latin typeface="Calibri"/>
              </a:rPr>
              <a:t>orlistat uk buy</a:t>
            </a:r>
            <a:br/>
            <a:r>
              <a:rPr b="false" i="false" strike="noStrike" sz="1200" u="none">
                <a:solidFill>
                  <a:srgbClr val="FFFFFF"/>
                </a:solidFill>
                <a:latin typeface="Calibri"/>
              </a:rPr>
              <a:t>orlistat best price uk</a:t>
            </a:r>
            <a:br/>
            <a:r>
              <a:rPr b="false" i="false" strike="noStrike" sz="1200" u="none">
                <a:solidFill>
                  <a:srgbClr val="FFFFFF"/>
                </a:solidFill>
                <a:latin typeface="Calibri"/>
              </a:rPr>
              <a:t>Thanks for the info Your twins are adorable I used to babysit twin girls and while hectic and crazy, It was always so much fun</a:t>
            </a:r>
            <a:br/>
            <a:r>
              <a:rPr b="false" i="false" strike="noStrike" sz="1200" u="none">
                <a:solidFill>
                  <a:srgbClr val="FFFFFF"/>
                </a:solidFill>
                <a:latin typeface="Calibri"/>
              </a:rPr>
              <a:t>orlistat australia review</a:t>
            </a:r>
            <a:br/>
            <a:r>
              <a:rPr b="false" i="false" strike="noStrike" sz="1200" u="none">
                <a:solidFill>
                  <a:srgbClr val="FFFFFF"/>
                </a:solidFill>
                <a:latin typeface="Calibri"/>
              </a:rPr>
              <a:t>orlistat generico mercadolibre</a:t>
            </a:r>
            <a:br/>
            <a:r>
              <a:rPr b="false" i="false" strike="noStrike" sz="1200" u="none">
                <a:solidFill>
                  <a:srgbClr val="FFFFFF"/>
                </a:solidFill>
                <a:latin typeface="Calibri"/>
              </a:rPr>
              <a:t>I&amp;#039;ve spent way too many decades doing that</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orlistat generico senza ricetta</a:t>
            </a:r>
            <a:br/>
            <a:r>
              <a:rPr b="false" i="false" strike="noStrike" sz="1200" u="none">
                <a:solidFill>
                  <a:srgbClr val="FFFFFF"/>
                </a:solidFill>
                <a:latin typeface="Calibri"/>
              </a:rPr>
              <a:t>Blood HCG levels are measured after treatment and should return to normal.</a:t>
            </a:r>
            <a:br/>
            <a:r>
              <a:rPr b="false" i="false" strike="noStrike" sz="1200" u="none">
                <a:solidFill>
                  <a:srgbClr val="FFFFFF"/>
                </a:solidFill>
                <a:latin typeface="Calibri"/>
              </a:rPr>
              <a:t>costo de lindeza orlistat</a:t>
            </a:r>
            <a:br/>
            <a:r>
              <a:rPr b="false" i="false" strike="noStrike" sz="1200" u="none">
                <a:solidFill>
                  <a:srgbClr val="FFFFFF"/>
                </a:solidFill>
                <a:latin typeface="Calibri"/>
              </a:rPr>
              <a:t>cheapest orlistat uk</a:t>
            </a:r>
            <a:br/>
            <a:r>
              <a:rPr b="false" i="false" strike="noStrike" sz="1200" u="none">
                <a:solidFill>
                  <a:srgbClr val="FFFFFF"/>
                </a:solidFill>
                <a:latin typeface="Calibri"/>
              </a:rPr>
              <a:t>Taking the drugs occasionally can leave you with withdrawal and rebound pain that me be worse than what you are experiencing now</a:t>
            </a:r>
            <a:br/>
            <a:r>
              <a:rPr b="false" i="false" strike="noStrike" sz="1200" u="none">
                <a:solidFill>
                  <a:srgbClr val="FFFFFF"/>
                </a:solidFill>
                <a:latin typeface="Calibri"/>
              </a:rPr>
              <a:t>cheap xenical orlistat</a:t>
            </a:r>
            <a:br/>
            <a:r>
              <a:rPr b="false" i="false" strike="noStrike" sz="1200" u="none">
                <a:solidFill>
                  <a:srgbClr val="FFFFFF"/>
                </a:solidFill>
                <a:latin typeface="Calibri"/>
              </a:rPr>
              <a:t>how to order orlistat</a:t>
            </a:r>
            <a:br/>
            <a:r>
              <a:rPr b="false" i="false" strike="noStrike" sz="1200" u="none">
                <a:solidFill>
                  <a:srgbClr val="FFFFFF"/>
                </a:solidFill>
                <a:latin typeface="Calibri"/>
              </a:rPr>
              <a:t>orlistat 120 mg price uk</a:t>
            </a:r>
            <a:br/>
            <a:r>
              <a:rPr b="false" i="false" strike="noStrike" sz="1200" u="none">
                <a:solidFill>
                  <a:srgbClr val="FFFFFF"/>
                </a:solidFill>
                <a:latin typeface="Calibri"/>
              </a:rPr>
              <a:t>orlistat 120 mg en espanol</a:t>
            </a:r>
            <a:br/>
            <a:r>
              <a:rPr b="false" i="false" strike="noStrike" sz="1200" u="none">
                <a:solidFill>
                  <a:srgbClr val="FFFFFF"/>
                </a:solidFill>
                <a:latin typeface="Calibri"/>
              </a:rPr>
              <a:t>buy orlistat online no prescription in uk</a:t>
            </a:r>
            <a:br/>
            <a:r>
              <a:rPr b="false" i="false" strike="noStrike" sz="1200" u="none">
                <a:solidFill>
                  <a:srgbClr val="FFFFFF"/>
                </a:solidFill>
                <a:latin typeface="Calibri"/>
              </a:rPr>
              <a:t>orlistat online india</a:t>
            </a:r>
            <a:br/>
            <a:r>
              <a:rPr b="false" i="false" strike="noStrike" sz="1200" u="none">
                <a:solidFill>
                  <a:srgbClr val="FFFFFF"/>
                </a:solidFill>
                <a:latin typeface="Calibri"/>
              </a:rPr>
              <a:t>orlistat fda approved</a:t>
            </a:r>
            <a:br/>
            <a:r>
              <a:rPr b="false" i="false" strike="noStrike" sz="1200" u="none">
                <a:solidFill>
                  <a:srgbClr val="FFFFFF"/>
                </a:solidFill>
                <a:latin typeface="Calibri"/>
              </a:rPr>
              <a:t>orlistat generico no brasil</a:t>
            </a:r>
            <a:br/>
            <a:r>
              <a:rPr b="false" i="false" strike="noStrike" sz="1200" u="none">
                <a:solidFill>
                  <a:srgbClr val="FFFFFF"/>
                </a:solidFill>
                <a:latin typeface="Calibri"/>
              </a:rPr>
              <a:t>where can i buy orlistat in the uk</a:t>
            </a:r>
            <a:br/>
            <a:r>
              <a:rPr b="false" i="false" strike="noStrike" sz="1200" u="none">
                <a:solidFill>
                  <a:srgbClr val="FFFFFF"/>
                </a:solidFill>
                <a:latin typeface="Calibri"/>
              </a:rPr>
              <a:t>cheapest place to buy orlistat</a:t>
            </a:r>
            <a:br/>
            <a:r>
              <a:rPr b="false" i="false" strike="noStrike" sz="1200" u="none">
                <a:solidFill>
                  <a:srgbClr val="FFFFFF"/>
                </a:solidFill>
                <a:latin typeface="Calibri"/>
              </a:rPr>
              <a:t>orlistat- rxlist</a:t>
            </a:r>
            <a:br/>
            <a:r>
              <a:rPr b="false" i="false" strike="noStrike" sz="1200" u="none">
                <a:solidFill>
                  <a:srgbClr val="FFFFFF"/>
                </a:solidFill>
                <a:latin typeface="Calibri"/>
              </a:rPr>
              <a:t>buy orlistat 120mg online</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cheapest orlistat in philippines</a:t>
            </a:r>
            <a:br/>
            <a:r>
              <a:rPr b="false" i="false" strike="noStrike" sz="1200" u="none">
                <a:solidFill>
                  <a:srgbClr val="FFFFFF"/>
                </a:solidFill>
                <a:latin typeface="Calibri"/>
              </a:rPr>
              <a:t>But to date, neither the pope nor the Magisterium has expressly revoked the head-covering requirement</a:t>
            </a:r>
            <a:br/>
            <a:r>
              <a:rPr b="false" i="false" strike="noStrike" sz="1200" u="none">
                <a:solidFill>
                  <a:srgbClr val="FFFFFF"/>
                </a:solidFill>
                <a:latin typeface="Calibri"/>
              </a:rPr>
              <a:t>orlistat otc uk</a:t>
            </a:r>
            <a:br/>
            <a:r>
              <a:rPr b="false" i="false" strike="noStrike" sz="1200" u="none">
                <a:solidFill>
                  <a:srgbClr val="FFFFFF"/>
                </a:solidFill>
                <a:latin typeface="Calibri"/>
              </a:rPr>
              <a:t>orlistat tablets 120mg</a:t>
            </a:r>
            <a:br/>
            <a:r>
              <a:rPr b="false" i="false" strike="noStrike" sz="1200" u="none">
                <a:solidFill>
                  <a:srgbClr val="FFFFFF"/>
                </a:solidFill>
                <a:latin typeface="Calibri"/>
              </a:rPr>
              <a:t>orlistat 60 mg buy online</a:t>
            </a:r>
            <a:br/>
            <a:r>
              <a:rPr b="false" i="false" strike="noStrike" sz="1200" u="none">
                <a:solidFill>
                  <a:srgbClr val="FFFFFF"/>
                </a:solidFill>
                <a:latin typeface="Calibri"/>
              </a:rPr>
              <a:t>The same applies to head-coverings.</a:t>
            </a:r>
            <a:br/>
            <a:r>
              <a:rPr b="false" i="false" strike="noStrike" sz="1200" u="none">
                <a:solidFill>
                  <a:srgbClr val="FFFFFF"/>
                </a:solidFill>
                <a:latin typeface="Calibri"/>
              </a:rPr>
              <a:t>xenical orlistat 120mg online</a:t>
            </a:r>
            <a:br/>
            <a:r>
              <a:rPr b="false" i="false" strike="noStrike" sz="1200" u="none">
                <a:solidFill>
                  <a:srgbClr val="FFFFFF"/>
                </a:solidFill>
                <a:latin typeface="Calibri"/>
              </a:rPr>
              <a:t>Applies to Regular Priced Items Only</a:t>
            </a:r>
            <a:br/>
            <a:r>
              <a:rPr b="false" i="false" strike="noStrike" sz="1200" u="none">
                <a:solidFill>
                  <a:srgbClr val="FFFFFF"/>
                </a:solidFill>
                <a:latin typeface="Calibri"/>
              </a:rPr>
              <a:t>xenical orlistat price uk</a:t>
            </a:r>
            <a:br/>
            <a:r>
              <a:rPr b="false" i="false" strike="noStrike" sz="1200" u="none">
                <a:solidFill>
                  <a:srgbClr val="FFFFFF"/>
                </a:solidFill>
                <a:latin typeface="Calibri"/>
              </a:rPr>
              <a:t>where to buy orlistat in malaysia</a:t>
            </a:r>
            <a:br/>
            <a:r>
              <a:rPr b="false" i="false" strike="noStrike" sz="1200" u="none">
                <a:solidFill>
                  <a:srgbClr val="FFFFFF"/>
                </a:solidFill>
                <a:latin typeface="Calibri"/>
              </a:rPr>
              <a:t>Among patients taking FLAGYL ER who reported headaches, 10% considered them severe, and less than 2% of reported episodes of nausea were considered severe</a:t>
            </a:r>
            <a:br/>
            <a:r>
              <a:rPr b="false" i="false" strike="noStrike" sz="1200" u="none">
                <a:solidFill>
                  <a:srgbClr val="FFFFFF"/>
                </a:solidFill>
                <a:latin typeface="Calibri"/>
              </a:rPr>
              <a:t>buy orlistat online cheap uk</a:t>
            </a:r>
            <a:br/>
            <a:r>
              <a:rPr b="false" i="false" strike="noStrike" sz="1200" u="none">
                <a:solidFill>
                  <a:srgbClr val="FFFFFF"/>
                </a:solidFill>
                <a:latin typeface="Calibri"/>
              </a:rPr>
              <a:t>orlistat generico precio mexico</a:t>
            </a:r>
            <a:br/>
            <a:r>
              <a:rPr b="false" i="false" strike="noStrike" sz="1200" u="none">
                <a:solidFill>
                  <a:srgbClr val="FFFFFF"/>
                </a:solidFill>
                <a:latin typeface="Calibri"/>
              </a:rPr>
              <a:t>orlistat uk</a:t>
            </a:r>
            <a:br/>
            <a:r>
              <a:rPr b="false" i="false" strike="noStrike" sz="1200" u="none">
                <a:solidFill>
                  <a:srgbClr val="FFFFFF"/>
                </a:solidFill>
                <a:latin typeface="Calibri"/>
              </a:rPr>
              <a:t>cost of orlistat uk</a:t>
            </a:r>
            <a:br/>
            <a:r>
              <a:rPr b="false" i="false" strike="noStrike" sz="1200" u="none">
                <a:solidFill>
                  <a:srgbClr val="FFFFFF"/>
                </a:solidFill>
                <a:latin typeface="Calibri"/>
              </a:rPr>
              <a:t>Also, there could be seizures, nausea, somnolence, and vomiting.</a:t>
            </a:r>
            <a:br/>
            <a:r>
              <a:rPr b="false" i="false" strike="noStrike" sz="1200" u="none">
                <a:solidFill>
                  <a:srgbClr val="FFFFFF"/>
                </a:solidFill>
                <a:latin typeface="Calibri"/>
              </a:rPr>
              <a:t>can get orlistat prescription</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what is orlistat 120 mg used for</a:t>
            </a:r>
            <a:br/>
            <a:r>
              <a:rPr b="false" i="false" strike="noStrike" sz="1200" u="none">
                <a:solidFill>
                  <a:srgbClr val="FFFFFF"/>
                </a:solidFill>
                <a:latin typeface="Calibri"/>
              </a:rPr>
              <a:t>This &amp;ldquo;real&amp;rdquo; picture, did unsettle me again but only because of how it is it makes the dog face look like it&amp;rsquo;s going to jump out at you like a holographic image</a:t>
            </a:r>
            <a:br/>
            <a:r>
              <a:rPr b="false" i="false" strike="noStrike" sz="1200" u="none">
                <a:solidFill>
                  <a:srgbClr val="FFFFFF"/>
                </a:solidFill>
                <a:latin typeface="Calibri"/>
              </a:rPr>
              <a:t>buy orlistat tablets</a:t>
            </a:r>
            <a:br/>
            <a:r>
              <a:rPr b="false" i="false" strike="noStrike" sz="1200" u="none">
                <a:solidFill>
                  <a:srgbClr val="FFFFFF"/>
                </a:solidFill>
                <a:latin typeface="Calibri"/>
              </a:rPr>
              <a:t>A little gross, didn&amp;#39;t happen often</a:t>
            </a:r>
            <a:br/>
            <a:r>
              <a:rPr b="false" i="false" strike="noStrike" sz="1200" u="none">
                <a:solidFill>
                  <a:srgbClr val="FFFFFF"/>
                </a:solidFill>
                <a:latin typeface="Calibri"/>
              </a:rPr>
              <a:t>roche xenical orlistat 120mg</a:t>
            </a:r>
            <a:br/>
            <a:r>
              <a:rPr b="false" i="false" strike="noStrike" sz="1200" u="none">
                <a:solidFill>
                  <a:srgbClr val="FFFFFF"/>
                </a:solidFill>
                <a:latin typeface="Calibri"/>
              </a:rPr>
              <a:t>orlistat cost canada</a:t>
            </a:r>
            <a:br/>
            <a:r>
              <a:rPr b="false" i="false" strike="noStrike" sz="1200" u="none">
                <a:solidFill>
                  <a:srgbClr val="FFFFFF"/>
                </a:solidFill>
                <a:latin typeface="Calibri"/>
              </a:rPr>
              <a:t>orlistat uk availability</a:t>
            </a:r>
            <a:br/>
            <a:r>
              <a:rPr b="false" i="false" strike="noStrike" sz="1200" u="none">
                <a:solidFill>
                  <a:srgbClr val="FFFFFF"/>
                </a:solidFill>
                <a:latin typeface="Calibri"/>
              </a:rPr>
              <a:t>buy teva orlistat 120mg</a:t>
            </a:r>
            <a:br/>
            <a:r>
              <a:rPr b="false" i="false" strike="noStrike" sz="1200" u="none">
                <a:solidFill>
                  <a:srgbClr val="FFFFFF"/>
                </a:solidFill>
                <a:latin typeface="Calibri"/>
              </a:rPr>
              <a:t>fda orlistat 2012</a:t>
            </a:r>
            <a:br/>
            <a:r>
              <a:rPr b="false" i="false" strike="noStrike" sz="1200" u="none">
                <a:solidFill>
                  <a:srgbClr val="FFFFFF"/>
                </a:solidFill>
                <a:latin typeface="Calibri"/>
              </a:rPr>
              <a:t>My tsh is 0 my T4 is 0 and my T3 is just above the high range which is 6.2 the perfect T3 reading</a:t>
            </a:r>
            <a:br/>
            <a:r>
              <a:rPr b="false" i="false" strike="noStrike" sz="1200" u="none">
                <a:solidFill>
                  <a:srgbClr val="FFFFFF"/>
                </a:solidFill>
                <a:latin typeface="Calibri"/>
              </a:rPr>
              <a:t>orlistat capsules 120 mg price</a:t>
            </a:r>
            <a:br/>
            <a:r>
              <a:rPr b="false" i="false" strike="noStrike" sz="1200" u="none">
                <a:solidFill>
                  <a:srgbClr val="FFFFFF"/>
                </a:solidFill>
                <a:latin typeface="Calibri"/>
              </a:rPr>
              <a:t>orlistat xenical 120 mg capsules</a:t>
            </a:r>
            <a:br/>
            <a:r>
              <a:rPr b="false" i="false" strike="noStrike" sz="1200" u="none">
                <a:solidFill>
                  <a:srgbClr val="FFFFFF"/>
                </a:solidFill>
                <a:latin typeface="Calibri"/>
              </a:rPr>
              <a:t>Taking any of these drugs with duloxetine may cause you to bruise or bleed easily.</a:t>
            </a:r>
            <a:br/>
            <a:r>
              <a:rPr b="false" i="false" strike="noStrike" sz="1200" u="none">
                <a:solidFill>
                  <a:srgbClr val="FFFFFF"/>
                </a:solidFill>
                <a:latin typeface="Calibri"/>
              </a:rPr>
              <a:t>where to buy orlistat in south africa</a:t>
            </a:r>
            <a:br/>
            <a:r>
              <a:rPr b="false" i="false" strike="noStrike" sz="1200" u="none">
                <a:solidFill>
                  <a:srgbClr val="FFFFFF"/>
                </a:solidFill>
                <a:latin typeface="Calibri"/>
              </a:rPr>
              <a:t>orlistat 60 120 mg</a:t>
            </a:r>
            <a:br/>
            <a:r>
              <a:rPr b="false" i="false" strike="noStrike" sz="1200" u="none">
                <a:solidFill>
                  <a:srgbClr val="FFFFFF"/>
                </a:solidFill>
                <a:latin typeface="Calibri"/>
              </a:rPr>
              <a:t>Bbrek yetmezlii durumunda doz, zel Doz Talimatlar ile uygun olacak ekilde ayarlanmaldr</a:t>
            </a:r>
            <a:br/>
            <a:r>
              <a:rPr b="false" i="false" strike="noStrike" sz="1200" u="none">
                <a:solidFill>
                  <a:srgbClr val="FFFFFF"/>
                </a:solidFill>
                <a:latin typeface="Calibri"/>
              </a:rPr>
              <a:t>60 mg orlistat</a:t>
            </a:r>
            <a:b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For about 3 years, I have had to take Xanax when I fly, which is about 2-4 times a year, to deal with severe claustrophobia in air planes</a:t>
            </a:r>
            <a:br/>
            <a:r>
              <a:rPr b="false" i="false" strike="noStrike" sz="1200" u="none">
                <a:solidFill>
                  <a:srgbClr val="FFFFFF"/>
                </a:solidFill>
                <a:latin typeface="Calibri"/>
              </a:rPr>
              <a:t>orlistat buy uk</a:t>
            </a:r>
            <a:br/>
            <a:r>
              <a:rPr b="false" i="false" strike="noStrike" sz="1200" u="none">
                <a:solidFill>
                  <a:srgbClr val="FFFFFF"/>
                </a:solidFill>
                <a:latin typeface="Calibri"/>
              </a:rPr>
              <a:t>cheapest price for orlistat</a:t>
            </a:r>
            <a:br/>
            <a:r>
              <a:rPr b="false" i="false" strike="noStrike" sz="1200" u="none">
                <a:solidFill>
                  <a:srgbClr val="FFFFFF"/>
                </a:solidFill>
                <a:latin typeface="Calibri"/>
              </a:rPr>
              <a:t>buy xenical 120mg hard capsules orlistat</a:t>
            </a:r>
            <a:br/>
            <a:r>
              <a:rPr b="false" i="false" strike="noStrike" sz="1200" u="none">
                <a:solidFill>
                  <a:srgbClr val="FFFFFF"/>
                </a:solidFill>
                <a:latin typeface="Calibri"/>
              </a:rPr>
              <a:t>"All of our products meet the FDA's regulations governing the review and approval of generic pharmaceuticals," said Denise Bradley, director of communications and community relations, in an e-mail</a:t>
            </a:r>
            <a:br/>
            <a:r>
              <a:rPr b="false" i="false" strike="noStrike" sz="1200" u="none">
                <a:solidFill>
                  <a:srgbClr val="FFFFFF"/>
                </a:solidFill>
                <a:latin typeface="Calibri"/>
              </a:rPr>
              <a:t>cheap generic orlistat</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2015-12-20T01:17:00+04:00</dcterms:created>
  <dcterms:modified xsi:type="dcterms:W3CDTF">2015-12-20T01:17:00+04:00</dcterms:modified>
  <dc:title>Cheapest Place To Buy Orlistat - Buy Orlistat 120mg Online</dc:title>
  <dc:description>Xenical orlistat 120 mg prix, xenical (orlistat) 120mg pom, xenical orlistat tablets reviews, 180mg orlistat, xenical orlistat price philippines, orlistat tablets 120mg, orlistat xenical 120 mg capsules</dc:description>
  <dc:subject>Cheapest Place To Buy Orlistat - Buy Orlistat 120mg Online</dc:subject>
  <cp:keywords>teva generic orlistat, xenical orlistat 120 mg prix, orlistat order online india, orlistat 120mg capsules reviews, orlistat best price, buy orlistat pills, orlistat tablets boots, what is orlistat used for, generic orlistat online, where can i buy orlistat pills</cp:keywords>
  <cp:category/>
</cp:coreProperties>
</file>