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Tricor 145 Mg Generic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tricor</a:t>
            </a:r>
            <a:br/>
            <a:r>
              <a:rPr b="false" i="false" strike="noStrike" sz="1200" u="none">
                <a:solidFill>
                  <a:srgbClr val="FFFFFF"/>
                </a:solidFill>
                <a:latin typeface="Calibri"/>
              </a:rPr>
              <a:t>It is utterly noninvasive as it does not equal necessary the injec- tion of counterpoint, which is paragon, specially in patients with nephritic loser</a:t>
            </a:r>
            <a:br/>
            <a:r>
              <a:rPr b="false" i="false" strike="noStrike" sz="1200" u="none">
                <a:solidFill>
                  <a:srgbClr val="FFFFFF"/>
                </a:solidFill>
                <a:latin typeface="Calibri"/>
              </a:rPr>
              <a:t>fenofibrate 160 mg tab ranbaxy</a:t>
            </a:r>
            <a:br/>
            <a:r>
              <a:rPr b="false" i="false" strike="noStrike" sz="1200" u="none">
                <a:solidFill>
                  <a:srgbClr val="FFFFFF"/>
                </a:solidFill>
                <a:latin typeface="Calibri"/>
              </a:rPr>
              <a:t>tricor generic launch date</a:t>
            </a:r>
            <a:br/>
            <a:r>
              <a:rPr b="false" i="false" strike="noStrike" sz="1200" u="none">
                <a:solidFill>
                  <a:srgbClr val="FFFFFF"/>
                </a:solidFill>
                <a:latin typeface="Calibri"/>
              </a:rPr>
              <a:t>tricor generic coupons</a:t>
            </a:r>
            <a:br/>
            <a:r>
              <a:rPr b="false" i="false" strike="noStrike" sz="1200" u="none">
                <a:solidFill>
                  <a:srgbClr val="FFFFFF"/>
                </a:solidFill>
                <a:latin typeface="Calibri"/>
              </a:rPr>
              <a:t>fenofibrate 134 mg generic</a:t>
            </a:r>
            <a:br/>
            <a:r>
              <a:rPr b="false" i="false" strike="noStrike" sz="1200" u="none">
                <a:solidFill>
                  <a:srgbClr val="FFFFFF"/>
                </a:solidFill>
                <a:latin typeface="Calibri"/>
              </a:rPr>
              <a:t>When I turned 22 I had reached my lowest point, and my sister talked me into giving Paxil a try and I resisted doing so untill I found myself in the floor of my bathroom ready to slit my wrists</a:t>
            </a:r>
            <a:br/>
            <a:r>
              <a:rPr b="false" i="false" strike="noStrike" sz="1200" u="none">
                <a:solidFill>
                  <a:srgbClr val="FFFFFF"/>
                </a:solidFill>
                <a:latin typeface="Calibri"/>
              </a:rPr>
              <a:t>tricor global hong kong</a:t>
            </a:r>
            <a:br/>
            <a:r>
              <a:rPr b="false" i="false" strike="noStrike" sz="1200" u="none">
                <a:solidFill>
                  <a:srgbClr val="FFFFFF"/>
                </a:solidFill>
                <a:latin typeface="Calibri"/>
              </a:rPr>
              <a:t>abbott labs tricor coupons</a:t>
            </a:r>
            <a:br/>
            <a:r>
              <a:rPr b="false" i="false" strike="noStrike" sz="1200" u="none">
                <a:solidFill>
                  <a:srgbClr val="FFFFFF"/>
                </a:solidFill>
                <a:latin typeface="Calibri"/>
              </a:rPr>
              <a:t>Honestly I would be concerned what pain is really under the med</a:t>
            </a:r>
            <a:br/>
            <a:r>
              <a:rPr b="false" i="false" strike="noStrike" sz="1200" u="none">
                <a:solidFill>
                  <a:srgbClr val="FFFFFF"/>
                </a:solidFill>
                <a:latin typeface="Calibri"/>
              </a:rPr>
              <a:t>cheap fenofibrate</a:t>
            </a:r>
            <a:br/>
            <a:r>
              <a:rPr b="false" i="false" strike="noStrike" sz="1200" u="none">
                <a:solidFill>
                  <a:srgbClr val="FFFFFF"/>
                </a:solidFill>
                <a:latin typeface="Calibri"/>
              </a:rPr>
              <a:t>fenofibrate dosage 160 mg</a:t>
            </a:r>
            <a:br/>
            <a:r>
              <a:rPr b="false" i="false" strike="noStrike" sz="1200" u="none">
                <a:solidFill>
                  <a:srgbClr val="FFFFFF"/>
                </a:solidFill>
                <a:latin typeface="Calibri"/>
              </a:rPr>
              <a:t>tricor plc stock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 course, Seguro Popular might turn out, over the next few years, to be unsustainable</a:t>
            </a:r>
            <a:br/>
            <a:r>
              <a:rPr b="false" i="false" strike="noStrike" sz="1200" u="none">
                <a:solidFill>
                  <a:srgbClr val="FFFFFF"/>
                </a:solidFill>
                <a:latin typeface="Calibri"/>
              </a:rPr>
              <a:t>medical tricorder buy</a:t>
            </a:r>
            <a:br/>
            <a:r>
              <a:rPr b="false" i="false" strike="noStrike" sz="1200" u="none">
                <a:solidFill>
                  <a:srgbClr val="FFFFFF"/>
                </a:solidFill>
                <a:latin typeface="Calibri"/>
              </a:rPr>
              <a:t>She in a good treatment program now an seems better</a:t>
            </a:r>
            <a:br/>
            <a:r>
              <a:rPr b="false" i="false" strike="noStrike" sz="1200" u="none">
                <a:solidFill>
                  <a:srgbClr val="FFFFFF"/>
                </a:solidFill>
                <a:latin typeface="Calibri"/>
              </a:rPr>
              <a:t>buy tricorder</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tricor medicine coupons</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fenofibrate micronized oral capsule 134 mg information</a:t>
            </a:r>
            <a:br/>
            <a:r>
              <a:rPr b="false" i="false" strike="noStrike" sz="1200" u="none">
                <a:solidFill>
                  <a:srgbClr val="FFFFFF"/>
                </a:solidFill>
                <a:latin typeface="Calibri"/>
              </a:rPr>
              <a:t>free tricor coupons</a:t>
            </a:r>
            <a:br/>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tricore order of draw</a:t>
            </a:r>
            <a:br/>
            <a:r>
              <a:rPr b="false" i="false" strike="noStrike" sz="1200" u="none">
                <a:solidFill>
                  <a:srgbClr val="FFFFFF"/>
                </a:solidFill>
                <a:latin typeface="Calibri"/>
              </a:rPr>
              <a:t>buy caswell massey tricorn</a:t>
            </a:r>
            <a:br/>
            <a:r>
              <a:rPr b="false" i="false" strike="noStrike" sz="1200" u="none">
                <a:solidFill>
                  <a:srgbClr val="FFFFFF"/>
                </a:solidFill>
                <a:latin typeface="Calibri"/>
              </a:rPr>
              <a:t>fenofibrate 134 mg cap</a:t>
            </a:r>
            <a:br/>
            <a:r>
              <a:rPr b="false" i="false" strike="noStrike" sz="1200" u="none">
                <a:solidFill>
                  <a:srgbClr val="FFFFFF"/>
                </a:solidFill>
                <a:latin typeface="Calibri"/>
              </a:rPr>
              <a:t>Viigimaa has published more than 230 original scientific papers</a:t>
            </a:r>
            <a:br/>
            <a:r>
              <a:rPr b="false" i="false" strike="noStrike" sz="1200" u="none">
                <a:solidFill>
                  <a:srgbClr val="FFFFFF"/>
                </a:solidFill>
                <a:latin typeface="Calibri"/>
              </a:rPr>
              <a:t>tricor coupons discounts</a:t>
            </a:r>
            <a:br/>
            <a:r>
              <a:rPr b="false" i="false" strike="noStrike" sz="1200" u="none">
                <a:solidFill>
                  <a:srgbClr val="FFFFFF"/>
                </a:solidFill>
                <a:latin typeface="Calibri"/>
              </a:rPr>
              <a:t>tricor tengis limited hong kong</a:t>
            </a:r>
            <a:br/>
            <a:r>
              <a:rPr b="false" i="false" strike="noStrike" sz="1200" u="none">
                <a:solidFill>
                  <a:srgbClr val="FFFFFF"/>
                </a:solidFill>
                <a:latin typeface="Calibri"/>
              </a:rPr>
              <a:t>fenofibrate lipanthyl supra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fenofibrate 160 mg efectos secundarios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fenofibrate 200 mg obat apa</a:t>
            </a:r>
            <a:br/>
            <a:r>
              <a:rPr b="false" i="false" strike="noStrike" sz="1200" u="none">
                <a:solidFill>
                  <a:srgbClr val="FFFFFF"/>
                </a:solidFill>
                <a:latin typeface="Calibri"/>
              </a:rPr>
              <a:t>We were advised that  when vincristine was next scheduled in Berrys protocol, we could  consider the possibility of substituting vinblastine</a:t>
            </a:r>
            <a:br/>
            <a:r>
              <a:rPr b="false" i="false" strike="noStrike" sz="1200" u="none">
                <a:solidFill>
                  <a:srgbClr val="FFFFFF"/>
                </a:solidFill>
                <a:latin typeface="Calibri"/>
              </a:rPr>
              <a:t>generic fenofibrate manufacturers</a:t>
            </a:r>
            <a:br/>
            <a:r>
              <a:rPr b="false" i="false" strike="noStrike" sz="1200" u="none">
                <a:solidFill>
                  <a:srgbClr val="FFFFFF"/>
                </a:solidFill>
                <a:latin typeface="Calibri"/>
              </a:rPr>
              <a:t>tricor singapore ceo</a:t>
            </a:r>
            <a:br/>
            <a:r>
              <a:rPr b="false" i="false" strike="noStrike" sz="1200" u="none">
                <a:solidFill>
                  <a:srgbClr val="FFFFFF"/>
                </a:solidFill>
                <a:latin typeface="Calibri"/>
              </a:rPr>
              <a:t>fenofibrate 134 mg cap glob</a:t>
            </a:r>
            <a:br/>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abbott tricor generic</a:t>
            </a:r>
            <a:br/>
            <a:r>
              <a:rPr b="false" i="false" strike="noStrike" sz="1200" u="none">
                <a:solidFill>
                  <a:srgbClr val="FFFFFF"/>
                </a:solidFill>
                <a:latin typeface="Calibri"/>
              </a:rPr>
              <a:t>trilipix tricor conversion</a:t>
            </a:r>
            <a:br/>
            <a:r>
              <a:rPr b="false" i="false" strike="noStrike" sz="1200" u="none">
                <a:solidFill>
                  <a:srgbClr val="FFFFFF"/>
                </a:solidFill>
                <a:latin typeface="Calibri"/>
              </a:rPr>
              <a:t>fenofibrate 160 mg picture</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tricor prices walgreens</a:t>
            </a:r>
            <a:br/>
            <a:r>
              <a:rPr b="false" i="false" strike="noStrike" sz="1200" u="none">
                <a:solidFill>
                  <a:srgbClr val="FFFFFF"/>
                </a:solidFill>
                <a:latin typeface="Calibri"/>
              </a:rPr>
              <a:t>fenofibrate lipanthyl</a:t>
            </a:r>
            <a:br/>
            <a:r>
              <a:rPr b="false" i="false" strike="noStrike" sz="1200" u="none">
                <a:solidFill>
                  <a:srgbClr val="FFFFFF"/>
                </a:solidFill>
                <a:latin typeface="Calibri"/>
              </a:rPr>
              <a:t>tricor signs kathu</a:t>
            </a:r>
            <a:br/>
            <a:r>
              <a:rPr b="false" i="false" strike="noStrike" sz="1200" u="none">
                <a:solidFill>
                  <a:srgbClr val="FFFFFF"/>
                </a:solidFill>
                <a:latin typeface="Calibri"/>
              </a:rPr>
              <a:t>fenofibrate 160 mg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tricor medication</a:t>
            </a:r>
            <a:br/>
            <a:r>
              <a:rPr b="false" i="false" strike="noStrike" sz="1200" u="none">
                <a:solidFill>
                  <a:srgbClr val="FFFFFF"/>
                </a:solidFill>
                <a:latin typeface="Calibri"/>
              </a:rPr>
              <a:t>abbott tricor</a:t>
            </a:r>
            <a:br/>
            <a:r>
              <a:rPr b="false" i="false" strike="noStrike" sz="1200" u="none">
                <a:solidFill>
                  <a:srgbClr val="FFFFFF"/>
                </a:solidFill>
                <a:latin typeface="Calibri"/>
              </a:rPr>
              <a:t>harga fenofibrate 300 mg</a:t>
            </a:r>
            <a:br/>
            <a:r>
              <a:rPr b="false" i="false" strike="noStrike" sz="1200" u="none">
                <a:solidFill>
                  <a:srgbClr val="FFFFFF"/>
                </a:solidFill>
                <a:latin typeface="Calibri"/>
              </a:rPr>
              <a:t>Daca va simtiti ametit sau slabit cand utilizati comprimatele, trebuie sa evitati sa conduceti vehicule sau sa aveti activitati care implica atentie deosebita</a:t>
            </a:r>
            <a:br/>
            <a:r>
              <a:rPr b="false" i="false" strike="noStrike" sz="1200" u="none">
                <a:solidFill>
                  <a:srgbClr val="FFFFFF"/>
                </a:solidFill>
                <a:latin typeface="Calibri"/>
              </a:rPr>
              <a:t>tricor tablets pictures</a:t>
            </a:r>
            <a:br/>
            <a:r>
              <a:rPr b="false" i="false" strike="noStrike" sz="1200" u="none">
                <a:solidFill>
                  <a:srgbClr val="FFFFFF"/>
                </a:solidFill>
                <a:latin typeface="Calibri"/>
              </a:rPr>
              <a:t>Yeni bbrek transplantasyonu yaplm hastalarda Micardis 80 mg tablet uygulamas ile ilgili deneyim bulunmamaktadr.</a:t>
            </a:r>
            <a:br/>
            <a:r>
              <a:rPr b="false" i="false" strike="noStrike" sz="1200" u="none">
                <a:solidFill>
                  <a:srgbClr val="FFFFFF"/>
                </a:solidFill>
                <a:latin typeface="Calibri"/>
              </a:rPr>
              <a:t>fenofibrate 200 mg tablet</a:t>
            </a:r>
            <a:br/>
            <a:r>
              <a:rPr b="false" i="false" strike="noStrike" sz="1200" u="none">
                <a:solidFill>
                  <a:srgbClr val="FFFFFF"/>
                </a:solidFill>
                <a:latin typeface="Calibri"/>
              </a:rPr>
              <a:t>fenofibrate 300 mg</a:t>
            </a:r>
            <a:br/>
            <a:r>
              <a:rPr b="false" i="false" strike="noStrike" sz="1200" u="none">
                <a:solidFill>
                  <a:srgbClr val="FFFFFF"/>
                </a:solidFill>
                <a:latin typeface="Calibri"/>
              </a:rPr>
              <a:t>lupin launches generic tricor</a:t>
            </a:r>
            <a:br/>
            <a:r>
              <a:rPr b="false" i="false" strike="noStrike" sz="1200" u="none">
                <a:solidFill>
                  <a:srgbClr val="FFFFFF"/>
                </a:solidFill>
                <a:latin typeface="Calibri"/>
              </a:rPr>
              <a:t>3 days ago my doctor suggested I switch from taking it at night to the morning to better help my anxiety(and it has worked great)</a:t>
            </a:r>
            <a:br/>
            <a:r>
              <a:rPr b="false" i="false" strike="noStrike" sz="1200" u="none">
                <a:solidFill>
                  <a:srgbClr val="FFFFFF"/>
                </a:solidFill>
                <a:latin typeface="Calibri"/>
              </a:rPr>
              <a:t>discount coupons for tricor</a:t>
            </a:r>
            <a:br/>
            <a:r>
              <a:rPr b="false" i="false" strike="noStrike" sz="1200" u="none">
                <a:solidFill>
                  <a:srgbClr val="FFFFFF"/>
                </a:solidFill>
                <a:latin typeface="Calibri"/>
              </a:rPr>
              <a:t>fenofibrate 300 mg dosage</a:t>
            </a:r>
            <a:br/>
            <a:r>
              <a:rPr b="false" i="false" strike="noStrike" sz="1200" u="none">
                <a:solidFill>
                  <a:srgbClr val="FFFFFF"/>
                </a:solidFill>
                <a:latin typeface="Calibri"/>
              </a:rPr>
              <a:t>abbott laboratories tricor coupon</a:t>
            </a:r>
            <a:br/>
            <a:r>
              <a:rPr b="false" i="false" strike="noStrike" sz="1200" u="none">
                <a:solidFill>
                  <a:srgbClr val="FFFFFF"/>
                </a:solidFill>
                <a:latin typeface="Calibri"/>
              </a:rPr>
              <a:t>It doesn't leave my hair for body and it was in the past month or so, it is very off.</a:t>
            </a:r>
            <a:br/>
            <a:r>
              <a:rPr b="false" i="false" strike="noStrike" sz="1200" u="none">
                <a:solidFill>
                  <a:srgbClr val="FFFFFF"/>
                </a:solidFill>
                <a:latin typeface="Calibri"/>
              </a:rPr>
              <a:t>generic tricor fenofibrate</a:t>
            </a:r>
            <a:br/>
            <a:r>
              <a:rPr b="false" i="false" strike="noStrike" sz="1200" u="none">
                <a:solidFill>
                  <a:srgbClr val="FFFFFF"/>
                </a:solidFill>
                <a:latin typeface="Calibri"/>
              </a:rPr>
              <a:t>tricor drug coupons</a:t>
            </a:r>
            <a:br/>
            <a:r>
              <a:rPr b="false" i="false" strike="noStrike" sz="1200" u="none">
                <a:solidFill>
                  <a:srgbClr val="FFFFFF"/>
                </a:solidFill>
                <a:latin typeface="Calibri"/>
              </a:rPr>
              <a:t>tricor roots malaysia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should be swallowed in the upright position with sufficient liquid or food to ensure complete passage of the tablet into the stomach</a:t>
            </a:r>
            <a:br/>
            <a:r>
              <a:rPr b="false" i="false" strike="noStrike" sz="1200" u="none">
                <a:solidFill>
                  <a:srgbClr val="FFFFFF"/>
                </a:solidFill>
                <a:latin typeface="Calibri"/>
              </a:rPr>
              <a:t>hyperchol fenofibrate 300 mg</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fungsi fenofibrate 300 mg</a:t>
            </a:r>
            <a:br/>
            <a:r>
              <a:rPr b="false" i="false" strike="noStrike" sz="1200" u="none">
                <a:solidFill>
                  <a:srgbClr val="FFFFFF"/>
                </a:solidFill>
                <a:latin typeface="Calibri"/>
              </a:rPr>
              <a:t>fenofibrate 160 mg price in india</a:t>
            </a:r>
            <a:br/>
            <a:r>
              <a:rPr b="false" i="false" strike="noStrike" sz="1200" u="none">
                <a:solidFill>
                  <a:srgbClr val="FFFFFF"/>
                </a:solidFill>
                <a:latin typeface="Calibri"/>
              </a:rPr>
              <a:t>fenofibrate 200 mg coupon</a:t>
            </a:r>
            <a:br/>
            <a:r>
              <a:rPr b="false" i="false" strike="noStrike" sz="1200" u="none">
                <a:solidFill>
                  <a:srgbClr val="FFFFFF"/>
                </a:solidFill>
                <a:latin typeface="Calibri"/>
              </a:rPr>
              <a:t>tricor company secretary hong kong</a:t>
            </a:r>
            <a:br/>
            <a:r>
              <a:rPr b="false" i="false" strike="noStrike" sz="1200" u="none">
                <a:solidFill>
                  <a:srgbClr val="FFFFFF"/>
                </a:solidFill>
                <a:latin typeface="Calibri"/>
              </a:rPr>
              <a:t>tricor price</a:t>
            </a:r>
            <a:br/>
            <a:r>
              <a:rPr b="false" i="false" strike="noStrike" sz="1200" u="none">
                <a:solidFill>
                  <a:srgbClr val="FFFFFF"/>
                </a:solidFill>
                <a:latin typeface="Calibri"/>
              </a:rPr>
              <a:t>buy tricor</a:t>
            </a:r>
            <a:br/>
            <a:r>
              <a:rPr b="false" i="false" strike="noStrike" sz="1200" u="none">
                <a:solidFill>
                  <a:srgbClr val="FFFFFF"/>
                </a:solidFill>
                <a:latin typeface="Calibri"/>
              </a:rPr>
              <a:t>tricor investor services hong kong</a:t>
            </a:r>
            <a:br/>
            <a:r>
              <a:rPr b="false" i="false" strike="noStrike" sz="1200" u="none">
                <a:solidFill>
                  <a:srgbClr val="FFFFFF"/>
                </a:solidFill>
                <a:latin typeface="Calibri"/>
              </a:rPr>
              <a:t>I started to take levothyroxine last August for hypothyroidism</a:t>
            </a:r>
            <a:br/>
            <a:r>
              <a:rPr b="false" i="false" strike="noStrike" sz="1200" u="none">
                <a:solidFill>
                  <a:srgbClr val="FFFFFF"/>
                </a:solidFill>
                <a:latin typeface="Calibri"/>
              </a:rPr>
              <a:t>abbott tricor settlement</a:t>
            </a:r>
            <a:br/>
            <a:r>
              <a:rPr b="false" i="false" strike="noStrike" sz="1200" u="none">
                <a:solidFill>
                  <a:srgbClr val="FFFFFF"/>
                </a:solidFill>
                <a:latin typeface="Calibri"/>
              </a:rPr>
              <a:t>generic tricor 48</a:t>
            </a:r>
            <a:br/>
            <a:r>
              <a:rPr b="false" i="false" strike="noStrike" sz="1200" u="none">
                <a:solidFill>
                  <a:srgbClr val="FFFFFF"/>
                </a:solidFill>
                <a:latin typeface="Calibri"/>
              </a:rPr>
              <a:t>The paxil definitely helped her with her anxiety, although it wasn't severe, but it has taken its toll on our relationship</a:t>
            </a:r>
            <a:br/>
            <a:r>
              <a:rPr b="false" i="false" strike="noStrike" sz="1200" u="none">
                <a:solidFill>
                  <a:srgbClr val="FFFFFF"/>
                </a:solidFill>
                <a:latin typeface="Calibri"/>
              </a:rPr>
              <a:t>tricor singapore office</a:t>
            </a:r>
            <a:br/>
            <a:r>
              <a:rPr b="false" i="false" strike="noStrike" sz="1200" u="none">
                <a:solidFill>
                  <a:srgbClr val="FFFFFF"/>
                </a:solidFill>
                <a:latin typeface="Calibri"/>
              </a:rPr>
              <a:t>fenofibrate 160 mg tablet</a:t>
            </a:r>
            <a:br/>
            <a:r>
              <a:rPr b="false" i="false" strike="noStrike" sz="1200" u="none">
                <a:solidFill>
                  <a:srgbClr val="FFFFFF"/>
                </a:solidFill>
                <a:latin typeface="Calibri"/>
              </a:rPr>
              <a:t>tricor trilipix conversion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tricor fenofibrate tablet</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tricor singapore pte ltd contact</a:t>
            </a:r>
            <a:br/>
            <a:r>
              <a:rPr b="false" i="false" strike="noStrike" sz="1200" u="none">
                <a:solidFill>
                  <a:srgbClr val="FFFFFF"/>
                </a:solidFill>
                <a:latin typeface="Calibri"/>
              </a:rPr>
              <a:t>fenofibrate tricor dosage</a:t>
            </a:r>
            <a:br/>
            <a:r>
              <a:rPr b="false" i="false" strike="noStrike" sz="1200" u="none">
                <a:solidFill>
                  <a:srgbClr val="FFFFFF"/>
                </a:solidFill>
                <a:latin typeface="Calibri"/>
              </a:rPr>
              <a:t>generic tricor 145</a:t>
            </a:r>
            <a:br/>
            <a:r>
              <a:rPr b="false" i="false" strike="noStrike" sz="1200" u="none">
                <a:solidFill>
                  <a:srgbClr val="FFFFFF"/>
                </a:solidFill>
                <a:latin typeface="Calibri"/>
              </a:rPr>
              <a:t>tricor price comparisons</a:t>
            </a:r>
            <a:br/>
            <a:r>
              <a:rPr b="false" i="false" strike="noStrike" sz="1200" u="none">
                <a:solidFill>
                  <a:srgbClr val="FFFFFF"/>
                </a:solidFill>
                <a:latin typeface="Calibri"/>
              </a:rPr>
              <a:t>fenofibrate 134 mg price</a:t>
            </a:r>
            <a:br/>
            <a:r>
              <a:rPr b="false" i="false" strike="noStrike" sz="1200" u="none">
                <a:solidFill>
                  <a:srgbClr val="FFFFFF"/>
                </a:solidFill>
                <a:latin typeface="Calibri"/>
              </a:rPr>
              <a:t>I will say everyone is different and what helps one may not another</a:t>
            </a:r>
            <a:br/>
            <a:r>
              <a:rPr b="false" i="false" strike="noStrike" sz="1200" u="none">
                <a:solidFill>
                  <a:srgbClr val="FFFFFF"/>
                </a:solidFill>
                <a:latin typeface="Calibri"/>
              </a:rPr>
              <a:t>tricor tablets rebate</a:t>
            </a:r>
            <a:br/>
            <a:r>
              <a:rPr b="false" i="false" strike="noStrike" sz="1200" u="none">
                <a:solidFill>
                  <a:srgbClr val="FFFFFF"/>
                </a:solidFill>
                <a:latin typeface="Calibri"/>
              </a:rPr>
              <a:t>None of my friends or family have had to go through this</a:t>
            </a:r>
            <a:br/>
            <a:r>
              <a:rPr b="false" i="false" strike="noStrike" sz="1200" u="none">
                <a:solidFill>
                  <a:srgbClr val="FFFFFF"/>
                </a:solidFill>
                <a:latin typeface="Calibri"/>
              </a:rPr>
              <a:t>tricor malaysia internship</a:t>
            </a:r>
            <a:br/>
            <a:r>
              <a:rPr b="false" i="false" strike="noStrike" sz="1200" u="none">
                <a:solidFill>
                  <a:srgbClr val="FFFFFF"/>
                </a:solidFill>
                <a:latin typeface="Calibri"/>
              </a:rPr>
              <a:t>Tratei com nexeum 40 mg e continuo com dor e queimacao no peito seguido de sufocamento</a:t>
            </a:r>
            <a:br/>
            <a:r>
              <a:rPr b="false" i="false" strike="noStrike" sz="1200" u="none">
                <a:solidFill>
                  <a:srgbClr val="FFFFFF"/>
                </a:solidFill>
                <a:latin typeface="Calibri"/>
              </a:rPr>
              <a:t>generic tricor</a:t>
            </a:r>
            <a:br/>
            <a:r>
              <a:rPr b="false" i="false" strike="noStrike" sz="1200" u="none">
                <a:solidFill>
                  <a:srgbClr val="FFFFFF"/>
                </a:solidFill>
                <a:latin typeface="Calibri"/>
              </a:rPr>
              <a:t>generic tricor 145 mg</a:t>
            </a:r>
            <a:br/>
            <a:r>
              <a:rPr b="false" i="false" strike="noStrike" sz="1200" u="none">
                <a:solidFill>
                  <a:srgbClr val="FFFFFF"/>
                </a:solidFill>
                <a:latin typeface="Calibri"/>
              </a:rPr>
              <a:t>Saturday was Kornheiser0Is 65th birthday.</a:t>
            </a:r>
            <a:br/>
            <a:r>
              <a:rPr b="false" i="false" strike="noStrike" sz="1200" u="none">
                <a:solidFill>
                  <a:srgbClr val="FFFFFF"/>
                </a:solidFill>
                <a:latin typeface="Calibri"/>
              </a:rPr>
              <a:t>how much does tricor cost</a:t>
            </a:r>
            <a:br/>
            <a:r>
              <a:rPr b="false" i="false" strike="noStrike" sz="1200" u="none">
                <a:solidFill>
                  <a:srgbClr val="FFFFFF"/>
                </a:solidFill>
                <a:latin typeface="Calibri"/>
              </a:rPr>
              <a:t>tricor plc iii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have a kid with bad acne on his face, you've got to go for the thing you know he has," rather than falling back on the possibility of an antibiotic resistant infection, Webster said</a:t>
            </a:r>
            <a:br/>
            <a:r>
              <a:rPr b="false" i="false" strike="noStrike" sz="1200" u="none">
                <a:solidFill>
                  <a:srgbClr val="FFFFFF"/>
                </a:solidFill>
                <a:latin typeface="Calibri"/>
              </a:rPr>
              <a:t>fenofibrate micronized 200 mg oral capsule</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tricor 48</a:t>
            </a:r>
            <a:br/>
            <a:r>
              <a:rPr b="false" i="false" strike="noStrike" sz="1200" u="none">
                <a:solidFill>
                  <a:srgbClr val="FFFFFF"/>
                </a:solidFill>
                <a:latin typeface="Calibri"/>
              </a:rPr>
              <a:t>tricor 145 mg generic</a:t>
            </a:r>
            <a:br/>
            <a:r>
              <a:rPr b="false" i="false" strike="noStrike" sz="1200" u="none">
                <a:solidFill>
                  <a:srgbClr val="FFFFFF"/>
                </a:solidFill>
                <a:latin typeface="Calibri"/>
              </a:rPr>
              <a:t>You could certainly see your enthusiasm in the paintings you write</a:t>
            </a:r>
            <a:br/>
            <a:r>
              <a:rPr b="false" i="false" strike="noStrike" sz="1200" u="none">
                <a:solidFill>
                  <a:srgbClr val="FFFFFF"/>
                </a:solidFill>
                <a:latin typeface="Calibri"/>
              </a:rPr>
              <a:t>tricor abbott</a:t>
            </a:r>
            <a:br/>
            <a:r>
              <a:rPr b="false" i="false" strike="noStrike" sz="1200" u="none">
                <a:solidFill>
                  <a:srgbClr val="FFFFFF"/>
                </a:solidFill>
                <a:latin typeface="Calibri"/>
              </a:rPr>
              <a:t>Prepare a list of the groceries you need ahead of time, and stick to the list when you go to the store</a:t>
            </a:r>
            <a:br/>
            <a:r>
              <a:rPr b="false" i="false" strike="noStrike" sz="1200" u="none">
                <a:solidFill>
                  <a:srgbClr val="FFFFFF"/>
                </a:solidFill>
                <a:latin typeface="Calibri"/>
              </a:rPr>
              <a:t>tricor coupon</a:t>
            </a:r>
            <a:br/>
            <a:r>
              <a:rPr b="false" i="false" strike="noStrike" sz="1200" u="none">
                <a:solidFill>
                  <a:srgbClr val="FFFFFF"/>
                </a:solidFill>
                <a:latin typeface="Calibri"/>
              </a:rPr>
              <a:t>tricor singapore contact</a:t>
            </a:r>
            <a:br/>
            <a:r>
              <a:rPr b="false" i="false" strike="noStrike" sz="1200" u="none">
                <a:solidFill>
                  <a:srgbClr val="FFFFFF"/>
                </a:solidFill>
                <a:latin typeface="Calibri"/>
              </a:rPr>
              <a:t>tricor trilipix</a:t>
            </a:r>
            <a:br/>
            <a:r>
              <a:rPr b="false" i="false" strike="noStrike" sz="1200" u="none">
                <a:solidFill>
                  <a:srgbClr val="FFFFFF"/>
                </a:solidFill>
                <a:latin typeface="Calibri"/>
              </a:rPr>
              <a:t>generic tricor 48 mg</a:t>
            </a:r>
            <a:br/>
            <a:r>
              <a:rPr b="false" i="false" strike="noStrike" sz="1200" u="none">
                <a:solidFill>
                  <a:srgbClr val="FFFFFF"/>
                </a:solidFill>
                <a:latin typeface="Calibri"/>
              </a:rPr>
              <a:t>fenofibrate 200 mg capsules</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teva launches generic tricor</a:t>
            </a:r>
            <a:br/>
            <a:r>
              <a:rPr b="false" i="false" strike="noStrike" sz="1200" u="none">
                <a:solidFill>
                  <a:srgbClr val="FFFFFF"/>
                </a:solidFill>
                <a:latin typeface="Calibri"/>
              </a:rPr>
              <a:t>tricor 48 mg</a:t>
            </a:r>
            <a:br/>
            <a:r>
              <a:rPr b="false" i="false" strike="noStrike" sz="1200" u="none">
                <a:solidFill>
                  <a:srgbClr val="FFFFFF"/>
                </a:solidFill>
                <a:latin typeface="Calibri"/>
              </a:rPr>
              <a:t>cost of tricor 145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fenofibrate</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tricor coupon abbott</a:t>
            </a:r>
            <a:br/>
            <a:r>
              <a:rPr b="false" i="false" strike="noStrike" sz="1200" u="none">
                <a:solidFill>
                  <a:srgbClr val="FFFFFF"/>
                </a:solidFill>
                <a:latin typeface="Calibri"/>
              </a:rPr>
              <a:t>There are many here whom have tried and use cymbalta including myself</a:t>
            </a:r>
            <a:br/>
            <a:r>
              <a:rPr b="false" i="false" strike="noStrike" sz="1200" u="none">
                <a:solidFill>
                  <a:srgbClr val="FFFFFF"/>
                </a:solidFill>
                <a:latin typeface="Calibri"/>
              </a:rPr>
              <a:t>tricor 145 mg price</a:t>
            </a:r>
            <a:br/>
            <a:r>
              <a:rPr b="false" i="false" strike="noStrike" sz="1200" u="none">
                <a:solidFill>
                  <a:srgbClr val="FFFFFF"/>
                </a:solidFill>
                <a:latin typeface="Calibri"/>
              </a:rPr>
              <a:t>Like you, I was terrified of going of it because it worked so well for the pain</a:t>
            </a:r>
            <a:br/>
            <a:r>
              <a:rPr b="false" i="false" strike="noStrike" sz="1200" u="none">
                <a:solidFill>
                  <a:srgbClr val="FFFFFF"/>
                </a:solidFill>
                <a:latin typeface="Calibri"/>
              </a:rPr>
              <a:t>fenofibrate 160 mg tablet dosage</a:t>
            </a:r>
            <a:br/>
            <a:r>
              <a:rPr b="false" i="false" strike="noStrike" sz="1200" u="none">
                <a:solidFill>
                  <a:srgbClr val="FFFFFF"/>
                </a:solidFill>
                <a:latin typeface="Calibri"/>
              </a:rPr>
              <a:t>tricor plc annual report</a:t>
            </a:r>
            <a:br/>
            <a:r>
              <a:rPr b="false" i="false" strike="noStrike" sz="1200" u="none">
                <a:solidFill>
                  <a:srgbClr val="FFFFFF"/>
                </a:solidFill>
                <a:latin typeface="Calibri"/>
              </a:rPr>
              <a:t>tricor hong kong</a:t>
            </a:r>
            <a:br/>
            <a:r>
              <a:rPr b="false" i="false" strike="noStrike" sz="1200" u="none">
                <a:solidFill>
                  <a:srgbClr val="FFFFFF"/>
                </a:solidFill>
                <a:latin typeface="Calibri"/>
              </a:rPr>
              <a:t>purchase tricor</a:t>
            </a:r>
            <a:br/>
            <a:r>
              <a:rPr b="false" i="false" strike="noStrike" sz="1200" u="none">
                <a:solidFill>
                  <a:srgbClr val="FFFFFF"/>
                </a:solidFill>
                <a:latin typeface="Calibri"/>
              </a:rPr>
              <a:t>is there a generic for tricor 145 mg</a:t>
            </a:r>
            <a:br/>
            <a:r>
              <a:rPr b="false" i="false" strike="noStrike" sz="1200" u="none">
                <a:solidFill>
                  <a:srgbClr val="FFFFFF"/>
                </a:solidFill>
                <a:latin typeface="Calibri"/>
              </a:rPr>
              <a:t>I am glad to see that multiple people asked &amp;ldquo;why not aspirin?&amp;rdquo; Sure, there are people who cannot take it, but it is losing the advertising battles for obvious reasons ($)</a:t>
            </a:r>
            <a:br/>
            <a:r>
              <a:rPr b="false" i="false" strike="noStrike" sz="1200" u="none">
                <a:solidFill>
                  <a:srgbClr val="FFFFFF"/>
                </a:solidFill>
                <a:latin typeface="Calibri"/>
              </a:rPr>
              <a:t>tricor fenofibrate same</a:t>
            </a:r>
            <a:br/>
            <a:r>
              <a:rPr b="false" i="false" strike="noStrike" sz="1200" u="none">
                <a:solidFill>
                  <a:srgbClr val="FFFFFF"/>
                </a:solidFill>
                <a:latin typeface="Calibri"/>
              </a:rPr>
              <a:t>fenofibrate tricor generic</a:t>
            </a:r>
            <a:br/>
            <a:r>
              <a:rPr b="false" i="false" strike="noStrike" sz="1200" u="none">
                <a:solidFill>
                  <a:srgbClr val="FFFFFF"/>
                </a:solidFill>
                <a:latin typeface="Calibri"/>
              </a:rPr>
              <a:t>tricor signs mokopane</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tricor fenofibrate micronized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fenofibrate tablets usp 160 mg</a:t>
            </a:r>
            <a:br/>
            <a:r>
              <a:rPr b="false" i="false" strike="noStrike" sz="1200" u="none">
                <a:solidFill>
                  <a:srgbClr val="FFFFFF"/>
                </a:solidFill>
                <a:latin typeface="Calibri"/>
              </a:rPr>
              <a:t>fenofibrate 160 mg generic</a:t>
            </a:r>
            <a:br/>
            <a:r>
              <a:rPr b="false" i="false" strike="noStrike" sz="1200" u="none">
                <a:solidFill>
                  <a:srgbClr val="FFFFFF"/>
                </a:solidFill>
                <a:latin typeface="Calibri"/>
              </a:rPr>
              <a:t>tricor malaysia contact</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tricor cost</a:t>
            </a:r>
            <a:br/>
            <a:r>
              <a:rPr b="false" i="false" strike="noStrike" sz="1200" u="none">
                <a:solidFill>
                  <a:srgbClr val="FFFFFF"/>
                </a:solidFill>
                <a:latin typeface="Calibri"/>
              </a:rPr>
              <a:t>Since November's large dips, the Dow Jones Industrial Average has recovered by more than 2,000 points</a:t>
            </a:r>
            <a:br/>
            <a:r>
              <a:rPr b="false" i="false" strike="noStrike" sz="1200" u="none">
                <a:solidFill>
                  <a:srgbClr val="FFFFFF"/>
                </a:solidFill>
                <a:latin typeface="Calibri"/>
              </a:rPr>
              <a:t>tricor signs steelpoort</a:t>
            </a:r>
            <a:br/>
            <a:r>
              <a:rPr b="false" i="false" strike="noStrike" sz="1200" u="none">
                <a:solidFill>
                  <a:srgbClr val="FFFFFF"/>
                </a:solidFill>
                <a:latin typeface="Calibri"/>
              </a:rPr>
              <a:t>fenofibrate 300 mg capsule</a:t>
            </a:r>
            <a:br/>
            <a:r>
              <a:rPr b="false" i="false" strike="noStrike" sz="1200" u="none">
                <a:solidFill>
                  <a:srgbClr val="FFFFFF"/>
                </a:solidFill>
                <a:latin typeface="Calibri"/>
              </a:rPr>
              <a:t>tricor 145 mg generic equivalent</a:t>
            </a:r>
            <a:br/>
            <a:r>
              <a:rPr b="false" i="false" strike="noStrike" sz="1200" u="none">
                <a:solidFill>
                  <a:srgbClr val="FFFFFF"/>
                </a:solidFill>
                <a:latin typeface="Calibri"/>
              </a:rPr>
              <a:t>I was taking Xenical as recommended by my doctor</a:t>
            </a:r>
            <a:br/>
            <a:r>
              <a:rPr b="false" i="false" strike="noStrike" sz="1200" u="none">
                <a:solidFill>
                  <a:srgbClr val="FFFFFF"/>
                </a:solidFill>
                <a:latin typeface="Calibri"/>
              </a:rPr>
              <a:t>tricor 145 mg tablet</a:t>
            </a:r>
            <a:br/>
            <a:r>
              <a:rPr b="false" i="false" strike="noStrike" sz="1200" u="none">
                <a:solidFill>
                  <a:srgbClr val="FFFFFF"/>
                </a:solidFill>
                <a:latin typeface="Calibri"/>
              </a:rPr>
              <a:t>tricor singapore</a:t>
            </a:r>
            <a:br/>
            <a:r>
              <a:rPr b="false" i="false" strike="noStrike" sz="1200" u="none">
                <a:solidFill>
                  <a:srgbClr val="FFFFFF"/>
                </a:solidFill>
                <a:latin typeface="Calibri"/>
              </a:rPr>
              <a:t>buy tricor 145 mg</a:t>
            </a:r>
            <a:br/>
            <a:r>
              <a:rPr b="false" i="false" strike="noStrike" sz="1200" u="none">
                <a:solidFill>
                  <a:srgbClr val="FFFFFF"/>
                </a:solidFill>
                <a:latin typeface="Calibri"/>
              </a:rPr>
              <a:t>tricor tablets</a:t>
            </a:r>
            <a:br/>
            <a:r>
              <a:rPr b="false" i="false" strike="noStrike" sz="1200" u="none">
                <a:solidFill>
                  <a:srgbClr val="FFFFFF"/>
                </a:solidFill>
                <a:latin typeface="Calibri"/>
              </a:rPr>
              <a:t>fenofibrate 200 mg capsule price</a:t>
            </a:r>
            <a:br/>
            <a:r>
              <a:rPr b="false" i="false" strike="noStrike" sz="1200" u="none">
                <a:solidFill>
                  <a:srgbClr val="FFFFFF"/>
                </a:solidFill>
                <a:latin typeface="Calibri"/>
              </a:rPr>
              <a:t>I started suffering from vertigo attributed migraines 5 years ago (or at least this is the most likely diagnosis I am given)</a:t>
            </a:r>
            <a:br/>
            <a:r>
              <a:rPr b="false" i="false" strike="noStrike" sz="1200" u="none">
                <a:solidFill>
                  <a:srgbClr val="FFFFFF"/>
                </a:solidFill>
                <a:latin typeface="Calibri"/>
              </a:rPr>
              <a:t>what is fenofibrate 134 mg used for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tricor 145 mg cost</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fenofibrate tricor equivalent</a:t>
            </a:r>
            <a:br/>
            <a:r>
              <a:rPr b="false" i="false" strike="noStrike" sz="1200" u="none">
                <a:solidFill>
                  <a:srgbClr val="FFFFFF"/>
                </a:solidFill>
                <a:latin typeface="Calibri"/>
              </a:rPr>
              <a:t>And we asked the Professor again, and Harris, commencing price song into English, so that their eye fixed on the of the First Lords song real comic song was like.</a:t>
            </a:r>
            <a:br/>
            <a:r>
              <a:rPr b="false" i="false" strike="noStrike" sz="1200" u="none">
                <a:solidFill>
                  <a:srgbClr val="FFFFFF"/>
                </a:solidFill>
                <a:latin typeface="Calibri"/>
              </a:rPr>
              <a:t>buy fenofibrate 160 mg</a:t>
            </a:r>
            <a:br/>
            <a:r>
              <a:rPr b="false" i="false" strike="noStrike" sz="1200" u="none">
                <a:solidFill>
                  <a:srgbClr val="FFFFFF"/>
                </a:solidFill>
                <a:latin typeface="Calibri"/>
              </a:rPr>
              <a:t>lipanthyl 300 mg fenofibrate</a:t>
            </a:r>
            <a:br/>
            <a:r>
              <a:rPr b="false" i="false" strike="noStrike" sz="1200" u="none">
                <a:solidFill>
                  <a:srgbClr val="FFFFFF"/>
                </a:solidFill>
                <a:latin typeface="Calibri"/>
              </a:rPr>
              <a:t>The result is that he and Sally share an understanding glance based on this revelation.</a:t>
            </a:r>
            <a:br/>
            <a:r>
              <a:rPr b="false" i="false" strike="noStrike" sz="1200" u="none">
                <a:solidFill>
                  <a:srgbClr val="FFFFFF"/>
                </a:solidFill>
                <a:latin typeface="Calibri"/>
              </a:rPr>
              <a:t>cost of tricor 48 mg</a:t>
            </a:r>
            <a:br/>
            <a:r>
              <a:rPr b="false" i="false" strike="noStrike" sz="1200" u="none">
                <a:solidFill>
                  <a:srgbClr val="FFFFFF"/>
                </a:solidFill>
                <a:latin typeface="Calibri"/>
              </a:rPr>
              <a:t>cheap fenofibrate 160 mg</a:t>
            </a:r>
            <a:br/>
            <a:r>
              <a:rPr b="false" i="false" strike="noStrike" sz="1200" u="none">
                <a:solidFill>
                  <a:srgbClr val="FFFFFF"/>
                </a:solidFill>
                <a:latin typeface="Calibri"/>
              </a:rPr>
              <a:t>gina tricor online shop</a:t>
            </a:r>
            <a:br/>
            <a:r>
              <a:rPr b="false" i="false" strike="noStrike" sz="1200" u="none">
                <a:solidFill>
                  <a:srgbClr val="FFFFFF"/>
                </a:solidFill>
                <a:latin typeface="Calibri"/>
              </a:rPr>
              <a:t>tricor malaysia vacancy</a:t>
            </a:r>
            <a:br/>
            <a:r>
              <a:rPr b="false" i="false" strike="noStrike" sz="1200" u="none">
                <a:solidFill>
                  <a:srgbClr val="FFFFFF"/>
                </a:solidFill>
                <a:latin typeface="Calibri"/>
              </a:rPr>
              <a:t>tricor plc news</a:t>
            </a:r>
            <a:br/>
            <a:r>
              <a:rPr b="false" i="false" strike="noStrike" sz="1200" u="none">
                <a:solidFill>
                  <a:srgbClr val="FFFFFF"/>
                </a:solidFill>
                <a:latin typeface="Calibri"/>
              </a:rPr>
              <a:t>These side effects include greasy stools, hard-to-control bowel movements, headaches, and symptoms of cold or flu</a:t>
            </a:r>
            <a:br/>
            <a:r>
              <a:rPr b="false" i="false" strike="noStrike" sz="1200" u="none">
                <a:solidFill>
                  <a:srgbClr val="FFFFFF"/>
                </a:solidFill>
                <a:latin typeface="Calibri"/>
              </a:rPr>
              <a:t>tricor oral tablet 145 mg information</a:t>
            </a:r>
            <a:br/>
            <a:r>
              <a:rPr b="false" i="false" strike="noStrike" sz="1200" u="none">
                <a:solidFill>
                  <a:srgbClr val="FFFFFF"/>
                </a:solidFill>
                <a:latin typeface="Calibri"/>
              </a:rPr>
              <a:t>fenofibrate 200 mg</a:t>
            </a:r>
            <a:br/>
            <a:r>
              <a:rPr b="false" i="false" strike="noStrike" sz="1200" u="none">
                <a:solidFill>
                  <a:srgbClr val="FFFFFF"/>
                </a:solidFill>
                <a:latin typeface="Calibri"/>
              </a:rPr>
              <a:t>The Old Idaho Penitentiary in Boise drew about 42,000 visitors last year, up from 28,000 four years earlier, officials said.</a:t>
            </a:r>
            <a:br/>
            <a:r>
              <a:rPr b="false" i="false" strike="noStrike" sz="1200" u="none">
                <a:solidFill>
                  <a:srgbClr val="FFFFFF"/>
                </a:solidFill>
                <a:latin typeface="Calibri"/>
              </a:rPr>
              <a:t>fenofibrate 200 mg cap global pha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&amp;ldquo;The side effects of these bleaching agents are far more adverse than people think they may be,&amp;rdquo; says Redah Misbah of Depilex</a:t>
            </a:r>
            <a:br/>
            <a:r>
              <a:rPr b="false" i="false" strike="noStrike" sz="1200" u="none">
                <a:solidFill>
                  <a:srgbClr val="FFFFFF"/>
                </a:solidFill>
                <a:latin typeface="Calibri"/>
              </a:rPr>
              <a:t>tricor singapore company secretary</a:t>
            </a:r>
            <a:br/>
            <a:r>
              <a:rPr b="false" i="false" strike="noStrike" sz="1200" u="none">
                <a:solidFill>
                  <a:srgbClr val="FFFFFF"/>
                </a:solidFill>
                <a:latin typeface="Calibri"/>
              </a:rPr>
              <a:t>In normal patients there was an increase in ventricular stroke &amp;ldquo;work&amp;rdquo; with increased arterial resistance, so that stroke volume was maintained constant</a:t>
            </a:r>
            <a:br/>
            <a:r>
              <a:rPr b="false" i="false" strike="noStrike" sz="1200" u="none">
                <a:solidFill>
                  <a:srgbClr val="FFFFFF"/>
                </a:solidFill>
                <a:latin typeface="Calibri"/>
              </a:rPr>
              <a:t>abbott coupons for tricor</a:t>
            </a:r>
            <a:br/>
            <a:r>
              <a:rPr b="false" i="false" strike="noStrike" sz="1200" u="none">
                <a:solidFill>
                  <a:srgbClr val="FFFFFF"/>
                </a:solidFill>
                <a:latin typeface="Calibri"/>
              </a:rPr>
              <a:t>mylan launches generic tricor</a:t>
            </a:r>
            <a:br/>
            <a:r>
              <a:rPr b="false" i="false" strike="noStrike" sz="1200" u="none">
                <a:solidFill>
                  <a:srgbClr val="FFFFFF"/>
                </a:solidFill>
                <a:latin typeface="Calibri"/>
              </a:rPr>
              <a:t>tricor 160 mg</a:t>
            </a:r>
            <a:br/>
            <a:r>
              <a:rPr b="false" i="false" strike="noStrike" sz="1200" u="none">
                <a:solidFill>
                  <a:srgbClr val="FFFFFF"/>
                </a:solidFill>
                <a:latin typeface="Calibri"/>
              </a:rPr>
              <a:t>tricor fenofibrate</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buy star trek medical tricorder</a:t>
            </a:r>
            <a:br/>
            <a:r>
              <a:rPr b="false" i="false" strike="noStrike" sz="1200" u="none">
                <a:solidFill>
                  <a:srgbClr val="FFFFFF"/>
                </a:solidFill>
                <a:latin typeface="Calibri"/>
              </a:rPr>
              <a:t>fenofibrate 200 mg cap</a:t>
            </a:r>
            <a:br/>
            <a:r>
              <a:rPr b="false" i="false" strike="noStrike" sz="1200" u="none">
                <a:solidFill>
                  <a:srgbClr val="FFFFFF"/>
                </a:solidFill>
                <a:latin typeface="Calibri"/>
              </a:rPr>
              <a:t>tricor 48 mg a day</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fenofibrate 160 mg price</a:t>
            </a:r>
            <a:br/>
            <a:r>
              <a:rPr b="false" i="false" strike="noStrike" sz="1200" u="none">
                <a:solidFill>
                  <a:srgbClr val="FFFFFF"/>
                </a:solidFill>
                <a:latin typeface="Calibri"/>
              </a:rPr>
              <a:t>fenofibrate 160 mg</a:t>
            </a:r>
            <a:br/>
            <a:r>
              <a:rPr b="false" i="false" strike="noStrike" sz="1200" u="none">
                <a:solidFill>
                  <a:srgbClr val="FFFFFF"/>
                </a:solidFill>
                <a:latin typeface="Calibri"/>
              </a:rPr>
              <a:t>price of tricor tablets</a:t>
            </a:r>
            <a:br/>
            <a:r>
              <a:rPr b="false" i="false" strike="noStrike" sz="1200" u="none">
                <a:solidFill>
                  <a:srgbClr val="FFFFFF"/>
                </a:solidFill>
                <a:latin typeface="Calibri"/>
              </a:rPr>
              <a:t>The moment when you looked at it according to them, is that the dog like creature seems to be staring at you and focusing at you in real with a wide grin and is like mostly to pounce on you</a:t>
            </a:r>
            <a:br/>
            <a:r>
              <a:rPr b="false" i="false" strike="noStrike" sz="1200" u="none">
                <a:solidFill>
                  <a:srgbClr val="FFFFFF"/>
                </a:solidFill>
                <a:latin typeface="Calibri"/>
              </a:rPr>
              <a:t>tricor 160 mg tablete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Start at 0.05% and use it every other night if irritation develops</a:t>
            </a:r>
            <a:br/>
            <a:r>
              <a:rPr b="false" i="false" strike="noStrike" sz="1200" u="none">
                <a:solidFill>
                  <a:srgbClr val="FFFFFF"/>
                </a:solidFill>
                <a:latin typeface="Calibri"/>
              </a:rPr>
              <a:t>generic fenofibrate</a:t>
            </a:r>
            <a:br/>
            <a:r>
              <a:rPr b="false" i="false" strike="noStrike" sz="1200" u="none">
                <a:solidFill>
                  <a:srgbClr val="FFFFFF"/>
                </a:solidFill>
                <a:latin typeface="Calibri"/>
              </a:rPr>
              <a:t>Price of adapalene in UK, India, Philippines, Canada may be cheaper due to cost reason and you can buy online through online pharmacy, Canada pharmacy</a:t>
            </a:r>
            <a:br/>
            <a:r>
              <a:rPr b="false" i="false" strike="noStrike" sz="1200" u="none">
                <a:solidFill>
                  <a:srgbClr val="FFFFFF"/>
                </a:solidFill>
                <a:latin typeface="Calibri"/>
              </a:rPr>
              <a:t>buy tricorder mark 1</a:t>
            </a:r>
            <a:br/>
            <a:r>
              <a:rPr b="false" i="false" strike="noStrike" sz="1200" u="none">
                <a:solidFill>
                  <a:srgbClr val="FFFFFF"/>
                </a:solidFill>
                <a:latin typeface="Calibri"/>
              </a:rPr>
              <a:t>I am trying really hard to get off it</a:t>
            </a:r>
            <a:br/>
            <a:r>
              <a:rPr b="false" i="false" strike="noStrike" sz="1200" u="none">
                <a:solidFill>
                  <a:srgbClr val="FFFFFF"/>
                </a:solidFill>
                <a:latin typeface="Calibri"/>
              </a:rPr>
              <a:t>tricor malaysia career</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tricor malaysia seremban</a:t>
            </a:r>
            <a:br/>
            <a:r>
              <a:rPr b="false" i="false" strike="noStrike" sz="1200" u="none">
                <a:solidFill>
                  <a:srgbClr val="FFFFFF"/>
                </a:solidFill>
                <a:latin typeface="Calibri"/>
              </a:rPr>
              <a:t>tricor hong kong change address</a:t>
            </a:r>
            <a:br/>
            <a:r>
              <a:rPr b="false" i="false" strike="noStrike" sz="1200" u="none">
                <a:solidFill>
                  <a:srgbClr val="FFFFFF"/>
                </a:solidFill>
                <a:latin typeface="Calibri"/>
              </a:rPr>
              <a:t>Consult your doctor regarding the desired interval between Maxalt MLT and other drugs that you may be taking.</a:t>
            </a:r>
            <a:br/>
            <a:r>
              <a:rPr b="false" i="false" strike="noStrike" sz="1200" u="none">
                <a:solidFill>
                  <a:srgbClr val="FFFFFF"/>
                </a:solidFill>
                <a:latin typeface="Calibri"/>
              </a:rPr>
              <a:t>purchase tricor online</a:t>
            </a:r>
            <a:br/>
            <a:r>
              <a:rPr b="false" i="false" strike="noStrike" sz="1200" u="none">
                <a:solidFill>
                  <a:srgbClr val="FFFFFF"/>
                </a:solidFill>
                <a:latin typeface="Calibri"/>
              </a:rPr>
              <a:t>Rizatriptan works by stimulating receptors called serotonin (or 5HT) receptors that are found in the brain</a:t>
            </a:r>
            <a:br/>
            <a:r>
              <a:rPr b="false" i="false" strike="noStrike" sz="1200" u="none">
                <a:solidFill>
                  <a:srgbClr val="FFFFFF"/>
                </a:solidFill>
                <a:latin typeface="Calibri"/>
              </a:rPr>
              <a:t>cheap tricor 145 mg</a:t>
            </a:r>
            <a:br/>
            <a:r>
              <a:rPr b="false" i="false" strike="noStrike" sz="1200" u="none">
                <a:solidFill>
                  <a:srgbClr val="FFFFFF"/>
                </a:solidFill>
                <a:latin typeface="Calibri"/>
              </a:rPr>
              <a:t>No treatment-emergent adverse reactions were observed at significantly higher rates with PREVACID three times daily plus amoxicillin three times daily dual therapy than with PREVACID alone.</a:t>
            </a:r>
            <a:br/>
            <a:r>
              <a:rPr b="false" i="false" strike="noStrike" sz="1200" u="none">
                <a:solidFill>
                  <a:srgbClr val="FFFFFF"/>
                </a:solidFill>
                <a:latin typeface="Calibri"/>
              </a:rPr>
              <a:t>tricor 145 mg coupons</a:t>
            </a:r>
            <a:br/>
            <a:r>
              <a:rPr b="false" i="false" strike="noStrike" sz="1200" u="none">
                <a:solidFill>
                  <a:srgbClr val="FFFFFF"/>
                </a:solidFill>
                <a:latin typeface="Calibri"/>
              </a:rPr>
              <a:t>McDowell perception ended up being that will so that Uk vogue robust, � 2014 � 2014� ,it has to be invigorated from the launch of latest sustainable natural talent</a:t>
            </a:r>
            <a:br/>
            <a:r>
              <a:rPr b="false" i="false" strike="noStrike" sz="1200" u="none">
                <a:solidFill>
                  <a:srgbClr val="FFFFFF"/>
                </a:solidFill>
                <a:latin typeface="Calibri"/>
              </a:rPr>
              <a:t>fenofibrate (tricor) 145 mg tablet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abbott tricor coupon</a:t>
            </a:r>
            <a:br/>
            <a:r>
              <a:rPr b="false" i="false" strike="noStrike" sz="1200" u="none">
                <a:solidFill>
                  <a:srgbClr val="FFFFFF"/>
                </a:solidFill>
                <a:latin typeface="Calibri"/>
              </a:rPr>
              <a:t>buy tricor online</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generic tricor 2012</a:t>
            </a:r>
            <a:br/>
            <a:r>
              <a:rPr b="false" i="false" strike="noStrike" sz="1200" u="none">
                <a:solidFill>
                  <a:srgbClr val="FFFFFF"/>
                </a:solidFill>
                <a:latin typeface="Calibri"/>
              </a:rPr>
              <a:t>generic fenofibrate 134 mg</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fenofibrate 200 mg capsule</a:t>
            </a:r>
            <a:br/>
            <a:r>
              <a:rPr b="false" i="false" strike="noStrike" sz="1200" u="none">
                <a:solidFill>
                  <a:srgbClr val="FFFFFF"/>
                </a:solidFill>
                <a:latin typeface="Calibri"/>
              </a:rPr>
              <a:t>tricor tablets generic</a:t>
            </a:r>
            <a:br/>
            <a:r>
              <a:rPr b="false" i="false" strike="noStrike" sz="1200" u="none">
                <a:solidFill>
                  <a:srgbClr val="FFFFFF"/>
                </a:solidFill>
                <a:latin typeface="Calibri"/>
              </a:rPr>
              <a:t>fenofibrate tricor</a:t>
            </a:r>
            <a:br/>
            <a:r>
              <a:rPr b="false" i="false" strike="noStrike" sz="1200" u="none">
                <a:solidFill>
                  <a:srgbClr val="FFFFFF"/>
                </a:solidFill>
                <a:latin typeface="Calibri"/>
              </a:rPr>
              <a:t>tricor singapore address</a:t>
            </a:r>
            <a:br/>
            <a:r>
              <a:rPr b="false" i="false" strike="noStrike" sz="1200" u="none">
                <a:solidFill>
                  <a:srgbClr val="FFFFFF"/>
                </a:solidFill>
                <a:latin typeface="Calibri"/>
              </a:rPr>
              <a:t>I think anyone who's experienced clinical depression and how serious and severe this disease can be will agree</a:t>
            </a:r>
            <a:br/>
            <a:r>
              <a:rPr b="false" i="false" strike="noStrike" sz="1200" u="none">
                <a:solidFill>
                  <a:srgbClr val="FFFFFF"/>
                </a:solidFill>
                <a:latin typeface="Calibri"/>
              </a:rPr>
              <a:t>purchase fenofibrate online</a:t>
            </a:r>
            <a:br/>
            <a:r>
              <a:rPr b="false" i="false" strike="noStrike" sz="1200" u="none">
                <a:solidFill>
                  <a:srgbClr val="FFFFFF"/>
                </a:solidFill>
                <a:latin typeface="Calibri"/>
              </a:rPr>
              <a:t>where can i buy a tricorn hat</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teva tricor authorized generic</a:t>
            </a:r>
            <a:br/>
            <a:r>
              <a:rPr b="false" i="false" strike="noStrike" sz="1200" u="none">
                <a:solidFill>
                  <a:srgbClr val="FFFFFF"/>
                </a:solidFill>
                <a:latin typeface="Calibri"/>
              </a:rPr>
              <a:t>was the sysop for a small Chicago-based Bulletin Board System in 1992 when she first encountered smile.jpg and her life changed forever</a:t>
            </a:r>
            <a:br/>
            <a:r>
              <a:rPr b="false" i="false" strike="noStrike" sz="1200" u="none">
                <a:solidFill>
                  <a:srgbClr val="FFFFFF"/>
                </a:solidFill>
                <a:latin typeface="Calibri"/>
              </a:rPr>
              <a:t>costco tricor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tricor plc share price</a:t>
            </a:r>
            <a:br/>
            <a:r>
              <a:rPr b="false" i="false" strike="noStrike" sz="1200" u="none">
                <a:solidFill>
                  <a:srgbClr val="FFFFFF"/>
                </a:solidFill>
                <a:latin typeface="Calibri"/>
              </a:rPr>
              <a:t>fenofibrate tricor conversion</a:t>
            </a:r>
            <a:br/>
            <a:r>
              <a:rPr b="false" i="false" strike="noStrike" sz="1200" u="none">
                <a:solidFill>
                  <a:srgbClr val="FFFFFF"/>
                </a:solidFill>
                <a:latin typeface="Calibri"/>
              </a:rPr>
              <a:t>generic tricor july 2012</a:t>
            </a:r>
            <a:br/>
            <a:r>
              <a:rPr b="false" i="false" strike="noStrike" sz="1200" u="none">
                <a:solidFill>
                  <a:srgbClr val="FFFFFF"/>
                </a:solidFill>
                <a:latin typeface="Calibri"/>
              </a:rPr>
              <a:t>order tricor online</a:t>
            </a:r>
            <a:br/>
            <a:r>
              <a:rPr b="false" i="false" strike="noStrike" sz="1200" u="none">
                <a:solidFill>
                  <a:srgbClr val="FFFFFF"/>
                </a:solidFill>
                <a:latin typeface="Calibri"/>
              </a:rPr>
              <a:t>Celexa is in FDA pregnancy category C</a:t>
            </a:r>
            <a:br/>
            <a:r>
              <a:rPr b="false" i="false" strike="noStrike" sz="1200" u="none">
                <a:solidFill>
                  <a:srgbClr val="FFFFFF"/>
                </a:solidFill>
                <a:latin typeface="Calibri"/>
              </a:rPr>
              <a:t>fenofibrate 134 mg coupons</a:t>
            </a:r>
            <a:br/>
            <a:r>
              <a:rPr b="false" i="false" strike="noStrike" sz="1200" u="none">
                <a:solidFill>
                  <a:srgbClr val="FFFFFF"/>
                </a:solidFill>
                <a:latin typeface="Calibri"/>
              </a:rPr>
              <a:t>This will help to clear both blackheads and whiteheads without the use of medication, which can lead to so many negative side effects</a:t>
            </a:r>
            <a:br/>
            <a:r>
              <a:rPr b="false" i="false" strike="noStrike" sz="1200" u="none">
                <a:solidFill>
                  <a:srgbClr val="FFFFFF"/>
                </a:solidFill>
                <a:latin typeface="Calibri"/>
              </a:rPr>
              <a:t>tricor tab 145mg</a:t>
            </a:r>
            <a:br/>
            <a:r>
              <a:rPr b="false" i="false" strike="noStrike" sz="1200" u="none">
                <a:solidFill>
                  <a:srgbClr val="FFFFFF"/>
                </a:solidFill>
                <a:latin typeface="Calibri"/>
              </a:rPr>
              <a:t>tricor engineering malaysia</a:t>
            </a:r>
            <a:br/>
            <a:r>
              <a:rPr b="false" i="false" strike="noStrike" sz="1200" u="none">
                <a:solidFill>
                  <a:srgbClr val="FFFFFF"/>
                </a:solidFill>
                <a:latin typeface="Calibri"/>
              </a:rPr>
              <a:t>I am in an area where bariatric surgery as well as renal transplant is all about the bottom line</a:t>
            </a:r>
            <a:br/>
            <a:r>
              <a:rPr b="false" i="false" strike="noStrike" sz="1200" u="none">
                <a:solidFill>
                  <a:srgbClr val="FFFFFF"/>
                </a:solidFill>
                <a:latin typeface="Calibri"/>
              </a:rPr>
              <a:t>tricor coupons abbott</a:t>
            </a:r>
            <a:br/>
            <a:r>
              <a:rPr b="false" i="false" strike="noStrike" sz="1200" u="none">
                <a:solidFill>
                  <a:srgbClr val="FFFFFF"/>
                </a:solidFill>
                <a:latin typeface="Calibri"/>
              </a:rPr>
              <a:t>tricor mg dosage</a:t>
            </a:r>
            <a:br/>
            <a:r>
              <a:rPr b="false" i="false" strike="noStrike" sz="1200" u="none">
                <a:solidFill>
                  <a:srgbClr val="FFFFFF"/>
                </a:solidFill>
                <a:latin typeface="Calibri"/>
              </a:rPr>
              <a:t>buy tricorn hat</a:t>
            </a:r>
            <a:br/>
            <a:r>
              <a:rPr b="false" i="false" strike="noStrike" sz="1200" u="none">
                <a:solidFill>
                  <a:srgbClr val="FFFFFF"/>
                </a:solidFill>
                <a:latin typeface="Calibri"/>
              </a:rPr>
              <a:t>tricor share price</a:t>
            </a:r>
            <a:br/>
            <a:r>
              <a:rPr b="false" i="false" strike="noStrike" sz="1200" u="none">
                <a:solidFill>
                  <a:srgbClr val="FFFFFF"/>
                </a:solidFill>
                <a:latin typeface="Calibri"/>
              </a:rPr>
              <a:t>buy star trek voyager tricorder</a:t>
            </a:r>
            <a:br/>
            <a:r>
              <a:rPr b="false" i="false" strike="noStrike" sz="1200" u="none">
                <a:solidFill>
                  <a:srgbClr val="FFFFFF"/>
                </a:solidFill>
                <a:latin typeface="Calibri"/>
              </a:rPr>
              <a:t>generic fenofibrate price</a:t>
            </a:r>
            <a:br/>
            <a:r>
              <a:rPr b="false" i="false" strike="noStrike" sz="1200" u="none">
                <a:solidFill>
                  <a:srgbClr val="FFFFFF"/>
                </a:solidFill>
                <a:latin typeface="Calibri"/>
              </a:rPr>
              <a:t>Thanks , I have just been looking for info approximately this topic for ages and yours is the greatest I have discovered so far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splitting tricor tablets</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can tricor tablets be crushed</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buy leather tricorn hat</a:t>
            </a:r>
            <a:br/>
            <a:r>
              <a:rPr b="false" i="false" strike="noStrike" sz="1200" u="none">
                <a:solidFill>
                  <a:srgbClr val="FFFFFF"/>
                </a:solidFill>
                <a:latin typeface="Calibri"/>
              </a:rPr>
              <a:t>tricor singapore robinson road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Tricor Tablets Pictures - Generic Fenofibrate Price</dc:title>
  <dc:description>Fenofibrate 134 mg cap glob, tricor tablets pictures, fenofibrate 200 mg coupon, tricor signs steelpoort, fenofibrate 200 mg capsule, splitting tricor tablets, can tricor tablets be crushed</dc:description>
  <dc:subject>Tricor Tablets Pictures - Generic Fenofibrate Price</dc:subject>
  <cp:keywords>tricor generic coupons, abbott labs tricor coupons, tricor coupons discounts, fenofibrate 160 mg efectos secundarios, trilipix tricor conversion, fenofibrate 160 mg picture, harga fenofibrate 300 mg, fenofibrate 200 mg tablet, gina tricor online shop, buy tricor online</cp:keywords>
  <cp:category/>
</cp:coreProperties>
</file>