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2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33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Purchase Promethazine Codeine Syrup Online</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you purchase promethazine</a:t>
            </a:r>
            <a:br/>
            <a:r>
              <a:rPr b="false" i="false" strike="noStrike" sz="1200" u="none">
                <a:solidFill>
                  <a:srgbClr val="FFFFFF"/>
                </a:solidFill>
                <a:latin typeface="Calibri"/>
              </a:rPr>
              <a:t>Anne stndeki SMZ konsantrasyonu maternal plazmaya oranla daha dk, TMP konsantrasyonu ise benzerdir.</a:t>
            </a:r>
            <a:br/>
            <a:r>
              <a:rPr b="false" i="false" strike="noStrike" sz="1200" u="none">
                <a:solidFill>
                  <a:srgbClr val="FFFFFF"/>
                </a:solidFill>
                <a:latin typeface="Calibri"/>
              </a:rPr>
              <a:t>phenergan cream 2</a:t>
            </a:r>
            <a:br/>
            <a:r>
              <a:rPr b="false" i="false" strike="noStrike" sz="1200" u="none">
                <a:solidFill>
                  <a:srgbClr val="FFFFFF"/>
                </a:solidFill>
                <a:latin typeface="Calibri"/>
              </a:rPr>
              <a:t>promethazine cough syrup order</a:t>
            </a:r>
            <a:br/>
            <a:r>
              <a:rPr b="false" i="false" strike="noStrike" sz="1200" u="none">
                <a:solidFill>
                  <a:srgbClr val="FFFFFF"/>
                </a:solidFill>
                <a:latin typeface="Calibri"/>
              </a:rPr>
              <a:t>phenergan cream</a:t>
            </a:r>
            <a:br/>
            <a:r>
              <a:rPr b="false" i="false" strike="noStrike" sz="1200" u="none">
                <a:solidFill>
                  <a:srgbClr val="FFFFFF"/>
                </a:solidFill>
                <a:latin typeface="Calibri"/>
              </a:rPr>
              <a:t>buy actavis promethazine codeine cough syrup online</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purchase promethazine</a:t>
            </a:r>
            <a:br/>
            <a:r>
              <a:rPr b="false" i="false" strike="noStrike" sz="1200" u="none">
                <a:solidFill>
                  <a:srgbClr val="FFFFFF"/>
                </a:solidFill>
                <a:latin typeface="Calibri"/>
              </a:rPr>
              <a:t>buy promethazine hydrochloride 25 mg</a:t>
            </a:r>
            <a:br/>
            <a:r>
              <a:rPr b="false" i="false" strike="noStrike" sz="1200" u="none">
                <a:solidFill>
                  <a:srgbClr val="FFFFFF"/>
                </a:solidFill>
                <a:latin typeface="Calibri"/>
              </a:rPr>
              <a:t>anti nausea phenergan</a:t>
            </a:r>
            <a:br/>
            <a:r>
              <a:rPr b="false" i="false" strike="noStrike" sz="1200" u="none">
                <a:solidFill>
                  <a:srgbClr val="FFFFFF"/>
                </a:solidFill>
                <a:latin typeface="Calibri"/>
              </a:rPr>
              <a:t>cheap promethazine codeine</a:t>
            </a:r>
            <a:br/>
            <a:r>
              <a:rPr b="false" i="false" strike="noStrike" sz="1200" u="none">
                <a:solidFill>
                  <a:srgbClr val="FFFFFF"/>
                </a:solidFill>
                <a:latin typeface="Calibri"/>
              </a:rPr>
              <a:t>pregnancy nausea medicine phenergan</a:t>
            </a:r>
            <a:br/>
            <a:r>
              <a:rPr b="false" i="false" strike="noStrike" sz="1200" u="none">
                <a:solidFill>
                  <a:srgbClr val="FFFFFF"/>
                </a:solidFill>
                <a:latin typeface="Calibri"/>
              </a:rPr>
              <a:t>promethazine online pharmacy</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inactive ingredients are colloidal silicon dioxide, hypromellose, magnesium stearate, microcrystalline cellulose, polyethylene glycol, povidone, sodium starch glycolate, and titanium dioxide.</a:t>
            </a:r>
            <a:br/>
            <a:r>
              <a:rPr b="false" i="false" strike="noStrike" sz="1200" u="none">
                <a:solidFill>
                  <a:srgbClr val="FFFFFF"/>
                </a:solidFill>
                <a:latin typeface="Calibri"/>
              </a:rPr>
              <a:t>phenergan mg/kg</a:t>
            </a:r>
            <a:br/>
            <a:r>
              <a:rPr b="false" i="false" strike="noStrike" sz="1200" u="none">
                <a:solidFill>
                  <a:srgbClr val="FFFFFF"/>
                </a:solidFill>
                <a:latin typeface="Calibri"/>
              </a:rPr>
              <a:t>Use 0.1% adapalene gel if it is the first time using the vitamin A cream</a:t>
            </a:r>
            <a:br/>
            <a:r>
              <a:rPr b="false" i="false" strike="noStrike" sz="1200" u="none">
                <a:solidFill>
                  <a:srgbClr val="FFFFFF"/>
                </a:solidFill>
                <a:latin typeface="Calibri"/>
              </a:rPr>
              <a:t>phenergan 25 mg street value</a:t>
            </a:r>
            <a:br/>
            <a:r>
              <a:rPr b="false" i="false" strike="noStrike" sz="1200" u="none">
                <a:solidFill>
                  <a:srgbClr val="FFFFFF"/>
                </a:solidFill>
                <a:latin typeface="Calibri"/>
              </a:rPr>
              <a:t>phenergan 25 mg suppository dosage</a:t>
            </a:r>
            <a:br/>
            <a:r>
              <a:rPr b="false" i="false" strike="noStrike" sz="1200" u="none">
                <a:solidFill>
                  <a:srgbClr val="FFFFFF"/>
                </a:solidFill>
                <a:latin typeface="Calibri"/>
              </a:rPr>
              <a:t>what is phenergan 25 mg used for</a:t>
            </a:r>
            <a:br/>
            <a:r>
              <a:rPr b="false" i="false" strike="noStrike" sz="1200" u="none">
                <a:solidFill>
                  <a:srgbClr val="FFFFFF"/>
                </a:solidFill>
                <a:latin typeface="Calibri"/>
              </a:rPr>
              <a:t>actavis promethazine codeine online pharmacy</a:t>
            </a:r>
            <a:br/>
            <a:r>
              <a:rPr b="false" i="false" strike="noStrike" sz="1200" u="none">
                <a:solidFill>
                  <a:srgbClr val="FFFFFF"/>
                </a:solidFill>
                <a:latin typeface="Calibri"/>
              </a:rPr>
              <a:t>My 5 yr old has had fluid in her ears for about 4 months</a:t>
            </a:r>
            <a:br/>
            <a:r>
              <a:rPr b="false" i="false" strike="noStrike" sz="1200" u="none">
                <a:solidFill>
                  <a:srgbClr val="FFFFFF"/>
                </a:solidFill>
                <a:latin typeface="Calibri"/>
              </a:rPr>
              <a:t>promethazine dm syrup generic</a:t>
            </a:r>
            <a:br/>
            <a:r>
              <a:rPr b="false" i="false" strike="noStrike" sz="1200" u="none">
                <a:solidFill>
                  <a:srgbClr val="FFFFFF"/>
                </a:solidFill>
                <a:latin typeface="Calibri"/>
              </a:rPr>
              <a:t>Cholesterol is a chemical compound that the body requires as a building block for cell membranes and for hormones like estrogen and testosterone</a:t>
            </a:r>
            <a:br/>
            <a:r>
              <a:rPr b="false" i="false" strike="noStrike" sz="1200" u="none">
                <a:solidFill>
                  <a:srgbClr val="FFFFFF"/>
                </a:solidFill>
                <a:latin typeface="Calibri"/>
              </a:rPr>
              <a:t>phenergan price walmart</a:t>
            </a:r>
            <a:br/>
            <a:r>
              <a:rPr b="false" i="false" strike="noStrike" sz="1200" u="none">
                <a:solidFill>
                  <a:srgbClr val="FFFFFF"/>
                </a:solidFill>
                <a:latin typeface="Calibri"/>
              </a:rPr>
              <a:t>Scabies is easily caught through skin-to-skin contact with affected people</a:t>
            </a:r>
            <a:br/>
            <a:r>
              <a:rPr b="false" i="false" strike="noStrike" sz="1200" u="none">
                <a:solidFill>
                  <a:srgbClr val="FFFFFF"/>
                </a:solidFill>
                <a:latin typeface="Calibri"/>
              </a:rPr>
              <a:t>phenergan buy online uk</a:t>
            </a:r>
            <a:br/>
            <a:r>
              <a:rPr b="false" i="false" strike="noStrike" sz="1200" u="none">
                <a:solidFill>
                  <a:srgbClr val="FFFFFF"/>
                </a:solidFill>
                <a:latin typeface="Calibri"/>
              </a:rPr>
              <a:t>how to get promethazine codeine online</a:t>
            </a:r>
            <a:br/>
            <a:r>
              <a:rPr b="false" i="false" strike="noStrike" sz="1200" u="none">
                <a:solidFill>
                  <a:srgbClr val="FFFFFF"/>
                </a:solidFill>
                <a:latin typeface="Calibri"/>
              </a:rPr>
              <a:t>buy actavis promethazine codeine syrup online</a:t>
            </a:r>
            <a:br/>
            <a:r>
              <a:rPr b="false" i="false" strike="noStrike" sz="1200" u="none">
                <a:solidFill>
                  <a:srgbClr val="FFFFFF"/>
                </a:solidFill>
                <a:latin typeface="Calibri"/>
              </a:rPr>
              <a:t>phenergan cream la thuoc gi</a:t>
            </a:r>
            <a:br/>
            <a:r>
              <a:rPr b="false" i="false" strike="noStrike" sz="1200" u="none">
                <a:solidFill>
                  <a:srgbClr val="FFFFFF"/>
                </a:solidFill>
                <a:latin typeface="Calibri"/>
              </a:rPr>
              <a:t>You have to break apart the capsules, even though the manufacturer tells you not to, and divide up the tiny granules into smaller doses</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phenergan in australia</a:t>
            </a:r>
            <a:br/>
            <a:r>
              <a:rPr b="false" i="false" strike="noStrike" sz="1200" u="none">
                <a:solidFill>
                  <a:srgbClr val="FFFFFF"/>
                </a:solidFill>
                <a:latin typeface="Calibri"/>
              </a:rPr>
              <a:t>actavis promethazine online</a:t>
            </a:r>
            <a:br/>
            <a:r>
              <a:rPr b="false" i="false" strike="noStrike" sz="1200" u="none">
                <a:solidFill>
                  <a:srgbClr val="FFFFFF"/>
                </a:solidFill>
                <a:latin typeface="Calibri"/>
              </a:rPr>
              <a:t>order promethazine syrup online</a:t>
            </a:r>
            <a:br/>
            <a:r>
              <a:rPr b="false" i="false" strike="noStrike" sz="1200" u="none">
                <a:solidFill>
                  <a:srgbClr val="FFFFFF"/>
                </a:solidFill>
                <a:latin typeface="Calibri"/>
              </a:rPr>
              <a:t>order promethazine codeine syrup</a:t>
            </a:r>
            <a:br/>
            <a:r>
              <a:rPr b="false" i="false" strike="noStrike" sz="1200" u="none">
                <a:solidFill>
                  <a:srgbClr val="FFFFFF"/>
                </a:solidFill>
                <a:latin typeface="Calibri"/>
              </a:rPr>
              <a:t>promethazine 25 mg generic for phenergan</a:t>
            </a:r>
            <a:br/>
            <a:r>
              <a:rPr b="false" i="false" strike="noStrike" sz="1200" u="none">
                <a:solidFill>
                  <a:srgbClr val="FFFFFF"/>
                </a:solidFill>
                <a:latin typeface="Calibri"/>
              </a:rPr>
              <a:t>phenergan dm syrup ingredients</a:t>
            </a:r>
            <a:br/>
            <a:r>
              <a:rPr b="false" i="false" strike="noStrike" sz="1200" u="none">
                <a:solidFill>
                  <a:srgbClr val="FFFFFF"/>
                </a:solidFill>
                <a:latin typeface="Calibri"/>
              </a:rPr>
              <a:t>Currently, I am 18 years symptom-free and have been off the drug for the last 12</a:t>
            </a:r>
            <a:br/>
            <a:r>
              <a:rPr b="false" i="false" strike="noStrike" sz="1200" u="none">
                <a:solidFill>
                  <a:srgbClr val="FFFFFF"/>
                </a:solidFill>
                <a:latin typeface="Calibri"/>
              </a:rPr>
              <a:t>phenergan online</a:t>
            </a:r>
            <a:br/>
            <a:r>
              <a:rPr b="false" i="false" strike="noStrike" sz="1200" u="none">
                <a:solidFill>
                  <a:srgbClr val="FFFFFF"/>
                </a:solidFill>
                <a:latin typeface="Calibri"/>
              </a:rPr>
              <a:t>promethazine generic name</a:t>
            </a:r>
            <a:br/>
            <a:r>
              <a:rPr b="false" i="false" strike="noStrike" sz="1200" u="none">
                <a:solidFill>
                  <a:srgbClr val="FFFFFF"/>
                </a:solidFill>
                <a:latin typeface="Calibri"/>
              </a:rPr>
              <a:t>Glenmark Generics and Teva Pharmaceuticals still make it, and so does Pfizer, which markets both brand-name and generic versions.</a:t>
            </a:r>
            <a:br/>
            <a:r>
              <a:rPr b="false" i="false" strike="noStrike" sz="1200" u="none">
                <a:solidFill>
                  <a:srgbClr val="FFFFFF"/>
                </a:solidFill>
                <a:latin typeface="Calibri"/>
              </a:rPr>
              <a:t>phenergan used as a sedative</a:t>
            </a:r>
            <a:br/>
            <a:r>
              <a:rPr b="false" i="false" strike="noStrike" sz="1200" u="none">
                <a:solidFill>
                  <a:srgbClr val="FFFFFF"/>
                </a:solidFill>
                <a:latin typeface="Calibri"/>
              </a:rPr>
              <a:t>where to buy phenergan medicine</a:t>
            </a:r>
            <a:br/>
            <a:r>
              <a:rPr b="false" i="false" strike="noStrike" sz="1200" u="none">
                <a:solidFill>
                  <a:srgbClr val="FFFFFF"/>
                </a:solidFill>
                <a:latin typeface="Calibri"/>
              </a:rPr>
              <a:t>actavis promethazine for sale online</a:t>
            </a:r>
            <a:br/>
            <a:r>
              <a:rPr b="false" i="false" strike="noStrike" sz="1200" u="none">
                <a:solidFill>
                  <a:srgbClr val="FFFFFF"/>
                </a:solidFill>
                <a:latin typeface="Calibri"/>
              </a:rPr>
              <a:t>Usted no debe usar esta medicina si usted es al&amp;eacute;rgico al metronidazol, o si se encuentra en el primer trimestre del embarazo</a:t>
            </a:r>
            <a:br/>
            <a:r>
              <a:rPr b="false" i="false" strike="noStrike" sz="1200" u="none">
                <a:solidFill>
                  <a:srgbClr val="FFFFFF"/>
                </a:solidFill>
                <a:latin typeface="Calibri"/>
              </a:rPr>
              <a:t>phenergan 25 mg sleep</a:t>
            </a:r>
            <a:br/>
            <a:r>
              <a:rPr b="false" i="false" strike="noStrike" sz="1200" u="none">
                <a:solidFill>
                  <a:srgbClr val="FFFFFF"/>
                </a:solidFill>
                <a:latin typeface="Calibri"/>
              </a:rPr>
              <a:t>phenergan generic promethazine</a:t>
            </a:r>
            <a:br/>
            <a:r>
              <a:rPr b="false" i="false" strike="noStrike" sz="1200" u="none">
                <a:solidFill>
                  <a:srgbClr val="FFFFFF"/>
                </a:solidFill>
                <a:latin typeface="Calibri"/>
              </a:rPr>
              <a:t>generic phenergan pill identifier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phenergan 50 mg tablets</a:t>
            </a:r>
            <a:br/>
            <a:r>
              <a:rPr b="false" i="false" strike="noStrike" sz="1200" u="none">
                <a:solidFill>
                  <a:srgbClr val="FFFFFF"/>
                </a:solidFill>
                <a:latin typeface="Calibri"/>
              </a:rPr>
              <a:t>phenergan 25 mg/ml</a:t>
            </a:r>
            <a:br/>
            <a:r>
              <a:rPr b="false" i="false" strike="noStrike" sz="1200" u="none">
                <a:solidFill>
                  <a:srgbClr val="FFFFFF"/>
                </a:solidFill>
                <a:latin typeface="Calibri"/>
              </a:rPr>
              <a:t>purchase promethazine syrup</a:t>
            </a:r>
            <a:br/>
            <a:r>
              <a:rPr b="false" i="false" strike="noStrike" sz="1200" u="none">
                <a:solidFill>
                  <a:srgbClr val="FFFFFF"/>
                </a:solidFill>
                <a:latin typeface="Calibri"/>
              </a:rPr>
              <a:t>I am 100% satisfied with how it worked out and I want to congratulate you on operating such a professional service.</a:t>
            </a:r>
            <a:br/>
            <a:r>
              <a:rPr b="false" i="false" strike="noStrike" sz="1200" u="none">
                <a:solidFill>
                  <a:srgbClr val="FFFFFF"/>
                </a:solidFill>
                <a:latin typeface="Calibri"/>
              </a:rPr>
              <a:t>phenergan codeine syrup cough</a:t>
            </a:r>
            <a:br/>
            <a:r>
              <a:rPr b="false" i="false" strike="noStrike" sz="1200" u="none">
                <a:solidFill>
                  <a:srgbClr val="FFFFFF"/>
                </a:solidFill>
                <a:latin typeface="Calibri"/>
              </a:rPr>
              <a:t>phenergan 50 mg for sleep</a:t>
            </a:r>
            <a:br/>
            <a:r>
              <a:rPr b="false" i="false" strike="noStrike" sz="1200" u="none">
                <a:solidFill>
                  <a:srgbClr val="FFFFFF"/>
                </a:solidFill>
                <a:latin typeface="Calibri"/>
              </a:rPr>
              <a:t>syrup phenergan uses</a:t>
            </a:r>
            <a:br/>
            <a:r>
              <a:rPr b="false" i="false" strike="noStrike" sz="1200" u="none">
                <a:solidFill>
                  <a:srgbClr val="FFFFFF"/>
                </a:solidFill>
                <a:latin typeface="Calibri"/>
              </a:rPr>
              <a:t>phenergan iv administration rate</a:t>
            </a:r>
            <a:br/>
            <a:r>
              <a:rPr b="false" i="false" strike="noStrike" sz="1200" u="none">
                <a:solidFill>
                  <a:srgbClr val="FFFFFF"/>
                </a:solidFill>
                <a:latin typeface="Calibri"/>
              </a:rPr>
              <a:t>generic promethazine</a:t>
            </a:r>
            <a:br/>
            <a:r>
              <a:rPr b="false" i="false" strike="noStrike" sz="1200" u="none">
                <a:solidFill>
                  <a:srgbClr val="FFFFFF"/>
                </a:solidFill>
                <a:latin typeface="Calibri"/>
              </a:rPr>
              <a:t>studies, symptomatic postural hypotension was reported by 0.2% of patients (1 of 502) in the 0.4 mg group, 0.4% of patients (2 of 492) in the 0.8 mg group, and by no patients in the placebo group</a:t>
            </a:r>
            <a:br/>
            <a:r>
              <a:rPr b="false" i="false" strike="noStrike" sz="1200" u="none">
                <a:solidFill>
                  <a:srgbClr val="FFFFFF"/>
                </a:solidFill>
                <a:latin typeface="Calibri"/>
              </a:rPr>
              <a:t>phenergan codeine cough syrup pregnancy</a:t>
            </a:r>
            <a:br/>
            <a:r>
              <a:rPr b="false" i="false" strike="noStrike" sz="1200" u="none">
                <a:solidFill>
                  <a:srgbClr val="FFFFFF"/>
                </a:solidFill>
                <a:latin typeface="Calibri"/>
              </a:rPr>
              <a:t>buy promethazine codeine syrup online uk</a:t>
            </a:r>
            <a:br/>
            <a:r>
              <a:rPr b="false" i="false" strike="noStrike" sz="1200" u="none">
                <a:solidFill>
                  <a:srgbClr val="FFFFFF"/>
                </a:solidFill>
                <a:latin typeface="Calibri"/>
              </a:rPr>
              <a:t>promethazine w/codeine vc buy online</a:t>
            </a:r>
            <a:br/>
            <a:r>
              <a:rPr b="false" i="false" strike="noStrike" sz="1200" u="none">
                <a:solidFill>
                  <a:srgbClr val="FFFFFF"/>
                </a:solidFill>
                <a:latin typeface="Calibri"/>
              </a:rPr>
              <a:t>Another big concern is for dogs and other animals that are much more susceptible than people, say veterinarians and animal-rescue groups.</a:t>
            </a:r>
            <a:br/>
            <a:r>
              <a:rPr b="false" i="false" strike="noStrike" sz="1200" u="none">
                <a:solidFill>
                  <a:srgbClr val="FFFFFF"/>
                </a:solidFill>
                <a:latin typeface="Calibri"/>
              </a:rPr>
              <a:t>order codeine promethazine cough syrup</a:t>
            </a:r>
            <a:br/>
            <a:r>
              <a:rPr b="false" i="false" strike="noStrike" sz="1200" u="none">
                <a:solidFill>
                  <a:srgbClr val="FFFFFF"/>
                </a:solidFill>
                <a:latin typeface="Calibri"/>
              </a:rPr>
              <a:t>phenergan tablets</a:t>
            </a:r>
            <a:br/>
            <a:r>
              <a:rPr b="false" i="false" strike="noStrike" sz="1200" u="none">
                <a:solidFill>
                  <a:srgbClr val="FFFFFF"/>
                </a:solidFill>
                <a:latin typeface="Calibri"/>
              </a:rPr>
              <a:t>Do not buy Coreg CR without first talking to your doctor if you are pregnant or planning to get pregnant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phenergan 25mg reviews</a:t>
            </a:r>
            <a:br/>
            <a:r>
              <a:rPr b="false" i="false" strike="noStrike" sz="1200" u="none">
                <a:solidFill>
                  <a:srgbClr val="FFFFFF"/>
                </a:solidFill>
                <a:latin typeface="Calibri"/>
              </a:rPr>
              <a:t>promethazine dm generic</a:t>
            </a:r>
            <a:br/>
            <a:r>
              <a:rPr b="false" i="false" strike="noStrike" sz="1200" u="none">
                <a:solidFill>
                  <a:srgbClr val="FFFFFF"/>
                </a:solidFill>
                <a:latin typeface="Calibri"/>
              </a:rPr>
              <a:t>order promethazine</a:t>
            </a:r>
            <a:br/>
            <a:r>
              <a:rPr b="false" i="false" strike="noStrike" sz="1200" u="none">
                <a:solidFill>
                  <a:srgbClr val="FFFFFF"/>
                </a:solidFill>
                <a:latin typeface="Calibri"/>
              </a:rPr>
              <a:t>I know a dear friend who tried Wellbutrin, same thing as Zyban, a few years ago</a:t>
            </a:r>
            <a:br/>
            <a:r>
              <a:rPr b="false" i="false" strike="noStrike" sz="1200" u="none">
                <a:solidFill>
                  <a:srgbClr val="FFFFFF"/>
                </a:solidFill>
                <a:latin typeface="Calibri"/>
              </a:rPr>
              <a:t>phenergan 25 mg pregnancy</a:t>
            </a:r>
            <a:br/>
            <a:r>
              <a:rPr b="false" i="false" strike="noStrike" sz="1200" u="none">
                <a:solidFill>
                  <a:srgbClr val="FFFFFF"/>
                </a:solidFill>
                <a:latin typeface="Calibri"/>
              </a:rPr>
              <a:t>phenergan cream dosage</a:t>
            </a:r>
            <a:br/>
            <a:r>
              <a:rPr b="false" i="false" strike="noStrike" sz="1200" u="none">
                <a:solidFill>
                  <a:srgbClr val="FFFFFF"/>
                </a:solidFill>
                <a:latin typeface="Calibri"/>
              </a:rPr>
              <a:t>promethazine syrup online pharmacy</a:t>
            </a:r>
            <a:br/>
            <a:r>
              <a:rPr b="false" i="false" strike="noStrike" sz="1200" u="none">
                <a:solidFill>
                  <a:srgbClr val="FFFFFF"/>
                </a:solidFill>
                <a:latin typeface="Calibri"/>
              </a:rPr>
              <a:t>phenergan cream uses</a:t>
            </a:r>
            <a:br/>
            <a:r>
              <a:rPr b="false" i="false" strike="noStrike" sz="1200" u="none">
                <a:solidFill>
                  <a:srgbClr val="FFFFFF"/>
                </a:solidFill>
                <a:latin typeface="Calibri"/>
              </a:rPr>
              <a:t>phenergan pediatric iv dose</a:t>
            </a:r>
            <a:br/>
            <a:r>
              <a:rPr b="false" i="false" strike="noStrike" sz="1200" u="none">
                <a:solidFill>
                  <a:srgbClr val="FFFFFF"/>
                </a:solidFill>
                <a:latin typeface="Calibri"/>
              </a:rPr>
              <a:t>My Dad died, we lost our jobs, and we had to sell our condo</a:t>
            </a:r>
            <a:br/>
            <a:r>
              <a:rPr b="false" i="false" strike="noStrike" sz="1200" u="none">
                <a:solidFill>
                  <a:srgbClr val="FFFFFF"/>
                </a:solidFill>
                <a:latin typeface="Calibri"/>
              </a:rPr>
              <a:t>phenergan 10mg dose</a:t>
            </a:r>
            <a:br/>
            <a:r>
              <a:rPr b="false" i="false" strike="noStrike" sz="1200" u="none">
                <a:solidFill>
                  <a:srgbClr val="FFFFFF"/>
                </a:solidFill>
                <a:latin typeface="Calibri"/>
              </a:rPr>
              <a:t>promethazine hydrochloride generic name</a:t>
            </a:r>
            <a:br/>
            <a:r>
              <a:rPr b="false" i="false" strike="noStrike" sz="1200" u="none">
                <a:solidFill>
                  <a:srgbClr val="FFFFFF"/>
                </a:solidFill>
                <a:latin typeface="Calibri"/>
              </a:rPr>
              <a:t>buy promethazine hydrochloride</a:t>
            </a:r>
            <a:br/>
            <a:r>
              <a:rPr b="false" i="false" strike="noStrike" sz="1200" u="none">
                <a:solidFill>
                  <a:srgbClr val="FFFFFF"/>
                </a:solidFill>
                <a:latin typeface="Calibri"/>
              </a:rPr>
              <a:t>In this database, the only cause of discontinuation greater than 1%, and occurring more often on carvedilol was hypotension (1.5% on carvedilol, 0.2% on placebo).</a:t>
            </a:r>
            <a:br/>
            <a:r>
              <a:rPr b="false" i="false" strike="noStrike" sz="1200" u="none">
                <a:solidFill>
                  <a:srgbClr val="FFFFFF"/>
                </a:solidFill>
                <a:latin typeface="Calibri"/>
              </a:rPr>
              <a:t>phenergan buy australia</a:t>
            </a:r>
            <a:br/>
            <a:r>
              <a:rPr b="false" i="false" strike="noStrike" sz="1200" u="none">
                <a:solidFill>
                  <a:srgbClr val="FFFFFF"/>
                </a:solidFill>
                <a:latin typeface="Calibri"/>
              </a:rPr>
              <a:t>phenergan online canada</a:t>
            </a:r>
            <a:br/>
            <a:r>
              <a:rPr b="false" i="false" strike="noStrike" sz="1200" u="none">
                <a:solidFill>
                  <a:srgbClr val="FFFFFF"/>
                </a:solidFill>
                <a:latin typeface="Calibri"/>
              </a:rPr>
              <a:t>Neurontin is used in the treatment of seizures associated with epilepsy</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phenergan codeine syrup dosage</a:t>
            </a:r>
            <a:br/>
            <a:r>
              <a:rPr b="false" i="false" strike="noStrike" sz="1200" u="none">
                <a:solidFill>
                  <a:srgbClr val="FFFFFF"/>
                </a:solidFill>
                <a:latin typeface="Calibri"/>
              </a:rPr>
              <a:t>It's impossible for us to know what's responsible for the way Budeprion dissolved</a:t>
            </a:r>
            <a:br/>
            <a:r>
              <a:rPr b="false" i="false" strike="noStrike" sz="1200" u="none">
                <a:solidFill>
                  <a:srgbClr val="FFFFFF"/>
                </a:solidFill>
                <a:latin typeface="Calibri"/>
              </a:rPr>
              <a:t>where can i buy phenergan online</a:t>
            </a:r>
            <a:br/>
            <a:r>
              <a:rPr b="false" i="false" strike="noStrike" sz="1200" u="none">
                <a:solidFill>
                  <a:srgbClr val="FFFFFF"/>
                </a:solidFill>
                <a:latin typeface="Calibri"/>
              </a:rPr>
              <a:t>As a past user of retin a i can tell you starting slow is best</a:t>
            </a:r>
            <a:br/>
            <a:r>
              <a:rPr b="false" i="false" strike="noStrike" sz="1200" u="none">
                <a:solidFill>
                  <a:srgbClr val="FFFFFF"/>
                </a:solidFill>
                <a:latin typeface="Calibri"/>
              </a:rPr>
              <a:t>order actavis promethazine codeine syrup</a:t>
            </a:r>
            <a:br/>
            <a:r>
              <a:rPr b="false" i="false" strike="noStrike" sz="1200" u="none">
                <a:solidFill>
                  <a:srgbClr val="FFFFFF"/>
                </a:solidFill>
                <a:latin typeface="Calibri"/>
              </a:rPr>
              <a:t>phenergan 50 mg im</a:t>
            </a:r>
            <a:br/>
            <a:r>
              <a:rPr b="false" i="false" strike="noStrike" sz="1200" u="none">
                <a:solidFill>
                  <a:srgbClr val="FFFFFF"/>
                </a:solidFill>
                <a:latin typeface="Calibri"/>
              </a:rPr>
              <a:t>No, they don&amp;#39;t card everyone if you buy a margarita</a:t>
            </a:r>
            <a:br/>
            <a:r>
              <a:rPr b="false" i="false" strike="noStrike" sz="1200" u="none">
                <a:solidFill>
                  <a:srgbClr val="FFFFFF"/>
                </a:solidFill>
                <a:latin typeface="Calibri"/>
              </a:rPr>
              <a:t>phenergan buy online</a:t>
            </a:r>
            <a:br/>
            <a:r>
              <a:rPr b="false" i="false" strike="noStrike" sz="1200" u="none">
                <a:solidFill>
                  <a:srgbClr val="FFFFFF"/>
                </a:solidFill>
                <a:latin typeface="Calibri"/>
              </a:rPr>
              <a:t>phenergan 25 mg im</a:t>
            </a:r>
            <a:br/>
            <a:r>
              <a:rPr b="false" i="false" strike="noStrike" sz="1200" u="none">
                <a:solidFill>
                  <a:srgbClr val="FFFFFF"/>
                </a:solidFill>
                <a:latin typeface="Calibri"/>
              </a:rPr>
              <a:t>buy actavis promethazine codeine online</a:t>
            </a:r>
            <a:br/>
            <a:r>
              <a:rPr b="false" i="false" strike="noStrike" sz="1200" u="none">
                <a:solidFill>
                  <a:srgbClr val="FFFFFF"/>
                </a:solidFill>
                <a:latin typeface="Calibri"/>
              </a:rPr>
              <a:t>order promethazine codeine syrup canada</a:t>
            </a:r>
            <a:br/>
            <a:r>
              <a:rPr b="false" i="false" strike="noStrike" sz="1200" u="none">
                <a:solidFill>
                  <a:srgbClr val="FFFFFF"/>
                </a:solidFill>
                <a:latin typeface="Calibri"/>
              </a:rPr>
              <a:t>I did lots of research and praying and was prescribed 100 mg of Clomid and metfornin after almost one year of TTC</a:t>
            </a:r>
            <a:br/>
            <a:r>
              <a:rPr b="false" i="false" strike="noStrike" sz="1200" u="none">
                <a:solidFill>
                  <a:srgbClr val="FFFFFF"/>
                </a:solidFill>
                <a:latin typeface="Calibri"/>
              </a:rPr>
              <a:t>can i buy phenergan over the counter uk 2013</a:t>
            </a:r>
            <a:br/>
            <a:r>
              <a:rPr b="false" i="false" strike="noStrike" sz="1200" u="none">
                <a:solidFill>
                  <a:srgbClr val="FFFFFF"/>
                </a:solidFill>
                <a:latin typeface="Calibri"/>
              </a:rPr>
              <a:t>For these reasons, before you start taking doxazosin it is important that your doctor knows:</a:t>
            </a:r>
            <a:br/>
            <a:r>
              <a:rPr b="false" i="false" strike="noStrike" sz="1200" u="none">
                <a:solidFill>
                  <a:srgbClr val="FFFFFF"/>
                </a:solidFill>
                <a:latin typeface="Calibri"/>
              </a:rPr>
              <a:t>what is phenergan dm syrup used for</a:t>
            </a:r>
            <a:br/>
            <a:r>
              <a:rPr b="false" i="false" strike="noStrike" sz="1200" u="none">
                <a:solidFill>
                  <a:srgbClr val="FFFFFF"/>
                </a:solidFill>
                <a:latin typeface="Calibri"/>
              </a:rPr>
              <a:t>phenergan cream 2 tube 10g</a:t>
            </a:r>
            <a:br/>
            <a:r>
              <a:rPr b="false" i="false" strike="noStrike" sz="1200" u="none">
                <a:solidFill>
                  <a:srgbClr val="FFFFFF"/>
                </a:solidFill>
                <a:latin typeface="Calibri"/>
              </a:rPr>
              <a:t>Perry, who has served in the governors mansion since 2000, is one of the longest serving governors in the country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10mg phenergan ok for pregnancy</a:t>
            </a:r>
            <a:br/>
            <a:r>
              <a:rPr b="false" i="false" strike="noStrike" sz="1200" u="none">
                <a:solidFill>
                  <a:srgbClr val="FFFFFF"/>
                </a:solidFill>
                <a:latin typeface="Calibri"/>
              </a:rPr>
              <a:t>generic phenergan</a:t>
            </a:r>
            <a:br/>
            <a:r>
              <a:rPr b="false" i="false" strike="noStrike" sz="1200" u="none">
                <a:solidFill>
                  <a:srgbClr val="FFFFFF"/>
                </a:solidFill>
                <a:latin typeface="Calibri"/>
              </a:rPr>
              <a:t>buy promethazine codeine purple syrup online</a:t>
            </a:r>
            <a:br/>
            <a:r>
              <a:rPr b="false" i="false" strike="noStrike" sz="1200" u="none">
                <a:solidFill>
                  <a:srgbClr val="FFFFFF"/>
                </a:solidFill>
                <a:latin typeface="Calibri"/>
              </a:rPr>
              <a:t>phenergan 1 mg/ml</a:t>
            </a:r>
            <a:br/>
            <a:r>
              <a:rPr b="false" i="false" strike="noStrike" sz="1200" u="none">
                <a:solidFill>
                  <a:srgbClr val="FFFFFF"/>
                </a:solidFill>
                <a:latin typeface="Calibri"/>
              </a:rPr>
              <a:t>"For many patients, this injection site may be a good option, as it will provide them with a choice of where to receive their long-acting therapy," said Dr</a:t>
            </a:r>
            <a:br/>
            <a:r>
              <a:rPr b="false" i="false" strike="noStrike" sz="1200" u="none">
                <a:solidFill>
                  <a:srgbClr val="FFFFFF"/>
                </a:solidFill>
                <a:latin typeface="Calibri"/>
              </a:rPr>
              <a:t>is it safe to take 50mg of phenergan</a:t>
            </a:r>
            <a:br/>
            <a:r>
              <a:rPr b="false" i="false" strike="noStrike" sz="1200" u="none">
                <a:solidFill>
                  <a:srgbClr val="FFFFFF"/>
                </a:solidFill>
                <a:latin typeface="Calibri"/>
              </a:rPr>
              <a:t>phenergan dm get you high</a:t>
            </a:r>
            <a:br/>
            <a:r>
              <a:rPr b="false" i="false" strike="noStrike" sz="1200" u="none">
                <a:solidFill>
                  <a:srgbClr val="FFFFFF"/>
                </a:solidFill>
                <a:latin typeface="Calibri"/>
              </a:rPr>
              <a:t>En ausencia de efectos teratogcos en animales, no es de esperarse ningn efecto de malformaciones en humanos</a:t>
            </a:r>
            <a:br/>
            <a:r>
              <a:rPr b="false" i="false" strike="noStrike" sz="1200" u="none">
                <a:solidFill>
                  <a:srgbClr val="FFFFFF"/>
                </a:solidFill>
                <a:latin typeface="Calibri"/>
              </a:rPr>
              <a:t>phenergan codeine syrup</a:t>
            </a:r>
            <a:br/>
            <a:r>
              <a:rPr b="false" i="false" strike="noStrike" sz="1200" u="none">
                <a:solidFill>
                  <a:srgbClr val="FFFFFF"/>
                </a:solidFill>
                <a:latin typeface="Calibri"/>
              </a:rPr>
              <a:t>I&amp;rsquo;m not sure about strep (haven&amp;rsquo;t had that here, as far as we know), but it works for us for very sore throats.</a:t>
            </a:r>
            <a:br/>
            <a:r>
              <a:rPr b="false" i="false" strike="noStrike" sz="1200" u="none">
                <a:solidFill>
                  <a:srgbClr val="FFFFFF"/>
                </a:solidFill>
                <a:latin typeface="Calibri"/>
              </a:rPr>
              <a:t>where can you buy promethazine codeine syrup</a:t>
            </a:r>
            <a:br/>
            <a:r>
              <a:rPr b="false" i="false" strike="noStrike" sz="1200" u="none">
                <a:solidFill>
                  <a:srgbClr val="FFFFFF"/>
                </a:solidFill>
                <a:latin typeface="Calibri"/>
              </a:rPr>
              <a:t>This type 2 diabetes treatment is taken twice or three times per day for maximum effect in either a 500mg or 850mg dose.</a:t>
            </a:r>
            <a:br/>
            <a:r>
              <a:rPr b="false" i="false" strike="noStrike" sz="1200" u="none">
                <a:solidFill>
                  <a:srgbClr val="FFFFFF"/>
                </a:solidFill>
                <a:latin typeface="Calibri"/>
              </a:rPr>
              <a:t>phenergan codeine cough syrup</a:t>
            </a:r>
            <a:br/>
            <a:r>
              <a:rPr b="false" i="false" strike="noStrike" sz="1200" u="none">
                <a:solidFill>
                  <a:srgbClr val="FFFFFF"/>
                </a:solidFill>
                <a:latin typeface="Calibri"/>
              </a:rPr>
              <a:t>Patients &lt;30kg: may need higher (50%) maintenance dose.</a:t>
            </a:r>
            <a:br/>
            <a:r>
              <a:rPr b="false" i="false" strike="noStrike" sz="1200" u="none">
                <a:solidFill>
                  <a:srgbClr val="FFFFFF"/>
                </a:solidFill>
                <a:latin typeface="Calibri"/>
              </a:rPr>
              <a:t>can you buy phenergan over the counter in uk</a:t>
            </a:r>
            <a:br/>
            <a:r>
              <a:rPr b="false" i="false" strike="noStrike" sz="1200" u="none">
                <a:solidFill>
                  <a:srgbClr val="FFFFFF"/>
                </a:solidFill>
                <a:latin typeface="Calibri"/>
              </a:rPr>
              <a:t>can i take 2 25 mg phenergan</a:t>
            </a:r>
            <a:br/>
            <a:r>
              <a:rPr b="false" i="false" strike="noStrike" sz="1200" u="none">
                <a:solidFill>
                  <a:srgbClr val="FFFFFF"/>
                </a:solidFill>
                <a:latin typeface="Calibri"/>
              </a:rPr>
              <a:t>You can manage your symptoms and they will keep returning</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promethazine codeine syrup actavis</a:t>
            </a:r>
            <a:br/>
            <a:r>
              <a:rPr b="false" i="false" strike="noStrike" sz="1200" u="none">
                <a:solidFill>
                  <a:srgbClr val="FFFFFF"/>
                </a:solidFill>
                <a:latin typeface="Calibri"/>
              </a:rPr>
              <a:t>phenergan 12.5 mg suppositories</a:t>
            </a:r>
            <a:br/>
            <a:r>
              <a:rPr b="false" i="false" strike="noStrike" sz="1200" u="none">
                <a:solidFill>
                  <a:srgbClr val="FFFFFF"/>
                </a:solidFill>
                <a:latin typeface="Calibri"/>
              </a:rPr>
              <a:t>order promethazine codeine cough syrup online</a:t>
            </a:r>
            <a:br/>
            <a:r>
              <a:rPr b="false" i="false" strike="noStrike" sz="1200" u="none">
                <a:solidFill>
                  <a:srgbClr val="FFFFFF"/>
                </a:solidFill>
                <a:latin typeface="Calibri"/>
              </a:rPr>
              <a:t>is phenergan codeine cough syrup safe during pregnancy</a:t>
            </a:r>
            <a:br/>
            <a:r>
              <a:rPr b="false" i="false" strike="noStrike" sz="1200" u="none">
                <a:solidFill>
                  <a:srgbClr val="FFFFFF"/>
                </a:solidFill>
                <a:latin typeface="Calibri"/>
              </a:rPr>
              <a:t>(L) I went to sleep thinking about it and all of a sudden in my dream, I just like froze and just there it was, creeping slowly at me</a:t>
            </a:r>
            <a:br/>
            <a:r>
              <a:rPr b="false" i="false" strike="noStrike" sz="1200" u="none">
                <a:solidFill>
                  <a:srgbClr val="FFFFFF"/>
                </a:solidFill>
                <a:latin typeface="Calibri"/>
              </a:rPr>
              <a:t>can you buy phenergan from boots</a:t>
            </a:r>
            <a:br/>
            <a:r>
              <a:rPr b="false" i="false" strike="noStrike" sz="1200" u="none">
                <a:solidFill>
                  <a:srgbClr val="FFFFFF"/>
                </a:solidFill>
                <a:latin typeface="Calibri"/>
              </a:rPr>
              <a:t>I know that Hashi symptoms can continue even while being treated, but I don&amp;rsquo; t know if any of the symptoms I have are caused by my thyroid or some other unknown problem</a:t>
            </a:r>
            <a:br/>
            <a:r>
              <a:rPr b="false" i="false" strike="noStrike" sz="1200" u="none">
                <a:solidFill>
                  <a:srgbClr val="FFFFFF"/>
                </a:solidFill>
                <a:latin typeface="Calibri"/>
              </a:rPr>
              <a:t>phenergan iv push lawsuit</a:t>
            </a:r>
            <a:br/>
            <a:r>
              <a:rPr b="false" i="false" strike="noStrike" sz="1200" u="none">
                <a:solidFill>
                  <a:srgbClr val="FFFFFF"/>
                </a:solidFill>
                <a:latin typeface="Calibri"/>
              </a:rPr>
              <a:t>buy promethazine online uk</a:t>
            </a:r>
            <a:br/>
            <a:r>
              <a:rPr b="false" i="false" strike="noStrike" sz="1200" u="none">
                <a:solidFill>
                  <a:srgbClr val="FFFFFF"/>
                </a:solidFill>
                <a:latin typeface="Calibri"/>
              </a:rPr>
              <a:t>Thanks Sarah, yeah i must admit I&amp;rsquo;ve notices a huge change.The scarring had reduced dramatically in my eyes</a:t>
            </a:r>
            <a:br/>
            <a:r>
              <a:rPr b="false" i="false" strike="noStrike" sz="1200" u="none">
                <a:solidFill>
                  <a:srgbClr val="FFFFFF"/>
                </a:solidFill>
                <a:latin typeface="Calibri"/>
              </a:rPr>
              <a:t>phenergan iv administration</a:t>
            </a:r>
            <a:br/>
            <a:r>
              <a:rPr b="false" i="false" strike="noStrike" sz="1200" u="none">
                <a:solidFill>
                  <a:srgbClr val="FFFFFF"/>
                </a:solidFill>
                <a:latin typeface="Calibri"/>
              </a:rPr>
              <a:t>buy phenergan tablets uk</a:t>
            </a:r>
            <a:br/>
            <a:r>
              <a:rPr b="false" i="false" strike="noStrike" sz="1200" u="none">
                <a:solidFill>
                  <a:srgbClr val="FFFFFF"/>
                </a:solidFill>
                <a:latin typeface="Calibri"/>
              </a:rPr>
              <a:t>order phenergan codeine</a:t>
            </a:r>
            <a:br/>
            <a:r>
              <a:rPr b="false" i="false" strike="noStrike" sz="1200" u="none">
                <a:solidFill>
                  <a:srgbClr val="FFFFFF"/>
                </a:solidFill>
                <a:latin typeface="Calibri"/>
              </a:rPr>
              <a:t>I know it seems like you will never make it through, but I am here to tell you there is light at the end of the tunnel and it is a big, bright happy SUN :-)</a:t>
            </a:r>
            <a:br/>
            <a:r>
              <a:rPr b="false" i="false" strike="noStrike" sz="1200" u="none">
                <a:solidFill>
                  <a:srgbClr val="FFFFFF"/>
                </a:solidFill>
                <a:latin typeface="Calibri"/>
              </a:rPr>
              <a:t>buy phenergan 25mg tablets</a:t>
            </a:r>
            <a:br/>
            <a:r>
              <a:rPr b="false" i="false" strike="noStrike" sz="1200" u="none">
                <a:solidFill>
                  <a:srgbClr val="FFFFFF"/>
                </a:solidFill>
                <a:latin typeface="Calibri"/>
              </a:rPr>
              <a:t>phenergan uses</a:t>
            </a:r>
            <a:br/>
            <a:r>
              <a:rPr b="false" i="false" strike="noStrike" sz="1200" u="none">
                <a:solidFill>
                  <a:srgbClr val="FFFFFF"/>
                </a:solidFill>
                <a:latin typeface="Calibri"/>
              </a:rPr>
              <a:t>phenergan 10mg uses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promethazine codeine syrup online</a:t>
            </a:r>
            <a:br/>
            <a:r>
              <a:rPr b="false" i="false" strike="noStrike" sz="1200" u="none">
                <a:solidFill>
                  <a:srgbClr val="FFFFFF"/>
                </a:solidFill>
                <a:latin typeface="Calibri"/>
              </a:rPr>
              <a:t>promethazine codeine cough syrup purchase</a:t>
            </a:r>
            <a:br/>
            <a:r>
              <a:rPr b="false" i="false" strike="noStrike" sz="1200" u="none">
                <a:solidFill>
                  <a:srgbClr val="FFFFFF"/>
                </a:solidFill>
                <a:latin typeface="Calibri"/>
              </a:rPr>
              <a:t>where to buy phenergan in the uk</a:t>
            </a:r>
            <a:br/>
            <a:r>
              <a:rPr b="false" i="false" strike="noStrike" sz="1200" u="none">
                <a:solidFill>
                  <a:srgbClr val="FFFFFF"/>
                </a:solidFill>
                <a:latin typeface="Calibri"/>
              </a:rPr>
              <a:t>phenergan 10mg tablets</a:t>
            </a:r>
            <a:br/>
            <a:r>
              <a:rPr b="false" i="false" strike="noStrike" sz="1200" u="none">
                <a:solidFill>
                  <a:srgbClr val="FFFFFF"/>
                </a:solidFill>
                <a:latin typeface="Calibri"/>
              </a:rPr>
              <a:t>phenergan anti nausea dosage</a:t>
            </a:r>
            <a:br/>
            <a:r>
              <a:rPr b="false" i="false" strike="noStrike" sz="1200" u="none">
                <a:solidFill>
                  <a:srgbClr val="FFFFFF"/>
                </a:solidFill>
                <a:latin typeface="Calibri"/>
              </a:rPr>
              <a:t>Telmisartan is one of the most studied antihypertensives in clinical trials and is widely used with a total of more than 34 million (included MicardisPlus) patient years since approval.</a:t>
            </a:r>
            <a:br/>
            <a:r>
              <a:rPr b="false" i="false" strike="noStrike" sz="1200" u="none">
                <a:solidFill>
                  <a:srgbClr val="FFFFFF"/>
                </a:solidFill>
                <a:latin typeface="Calibri"/>
              </a:rPr>
              <a:t>phenergan pediatric dose mg kg</a:t>
            </a:r>
            <a:br/>
            <a:r>
              <a:rPr b="false" i="false" strike="noStrike" sz="1200" u="none">
                <a:solidFill>
                  <a:srgbClr val="FFFFFF"/>
                </a:solidFill>
                <a:latin typeface="Calibri"/>
              </a:rPr>
              <a:t>Clicking on the link will take you to a page through which you may review your visitor profile and related personal information.</a:t>
            </a:r>
            <a:br/>
            <a:r>
              <a:rPr b="false" i="false" strike="noStrike" sz="1200" u="none">
                <a:solidFill>
                  <a:srgbClr val="FFFFFF"/>
                </a:solidFill>
                <a:latin typeface="Calibri"/>
              </a:rPr>
              <a:t>phenergan 25 mg dosage</a:t>
            </a:r>
            <a:br/>
            <a:r>
              <a:rPr b="false" i="false" strike="noStrike" sz="1200" u="none">
                <a:solidFill>
                  <a:srgbClr val="FFFFFF"/>
                </a:solidFill>
                <a:latin typeface="Calibri"/>
              </a:rPr>
              <a:t>My left arm may as well be cut off as it is now totally useless</a:t>
            </a:r>
            <a:br/>
            <a:r>
              <a:rPr b="false" i="false" strike="noStrike" sz="1200" u="none">
                <a:solidFill>
                  <a:srgbClr val="FFFFFF"/>
                </a:solidFill>
                <a:latin typeface="Calibri"/>
              </a:rPr>
              <a:t>buy phenergan 25mg uk</a:t>
            </a:r>
            <a:br/>
            <a:r>
              <a:rPr b="false" i="false" strike="noStrike" sz="1200" u="none">
                <a:solidFill>
                  <a:srgbClr val="FFFFFF"/>
                </a:solidFill>
                <a:latin typeface="Calibri"/>
              </a:rPr>
              <a:t>phenergan syrup plain high</a:t>
            </a:r>
            <a:br/>
            <a:r>
              <a:rPr b="false" i="false" strike="noStrike" sz="1200" u="none">
                <a:solidFill>
                  <a:srgbClr val="FFFFFF"/>
                </a:solidFill>
                <a:latin typeface="Calibri"/>
              </a:rPr>
              <a:t>drug for nausea phenergan</a:t>
            </a:r>
            <a:br/>
            <a:r>
              <a:rPr b="false" i="false" strike="noStrike" sz="1200" u="none">
                <a:solidFill>
                  <a:srgbClr val="FFFFFF"/>
                </a:solidFill>
                <a:latin typeface="Calibri"/>
              </a:rPr>
              <a:t>phenergan 10mg pregnancy</a:t>
            </a:r>
            <a:br/>
            <a:r>
              <a:rPr b="false" i="false" strike="noStrike" sz="1200" u="none">
                <a:solidFill>
                  <a:srgbClr val="FFFFFF"/>
                </a:solidFill>
                <a:latin typeface="Calibri"/>
              </a:rPr>
              <a:t>I think I need 2 grams (8 pills) for the first 11.5 hr flight, and another 2 mgs (8 pills) for the second flight of 3 hrs (this one is short, but ten times more claustrophobic)</a:t>
            </a:r>
            <a:br/>
            <a:r>
              <a:rPr b="false" i="false" strike="noStrike" sz="1200" u="none">
                <a:solidFill>
                  <a:srgbClr val="FFFFFF"/>
                </a:solidFill>
                <a:latin typeface="Calibri"/>
              </a:rPr>
              <a:t>nausea phenergan pregnancy</a:t>
            </a:r>
            <a:br/>
            <a:r>
              <a:rPr b="false" i="false" strike="noStrike" sz="1200" u="none">
                <a:solidFill>
                  <a:srgbClr val="FFFFFF"/>
                </a:solidFill>
                <a:latin typeface="Calibri"/>
              </a:rPr>
              <a:t>order actavis promethazine codeine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phenergan 25 mg price</a:t>
            </a:r>
            <a:br/>
            <a:r>
              <a:rPr b="false" i="false" strike="noStrike" sz="1200" u="none">
                <a:solidFill>
                  <a:srgbClr val="FFFFFF"/>
                </a:solidFill>
                <a:latin typeface="Calibri"/>
              </a:rPr>
              <a:t>Yikes Have had overwhelming nausea, profuse sweating, hot/cold flashes, fogginess, brain zaps (I think</a:t>
            </a:r>
            <a:br/>
            <a:r>
              <a:rPr b="false" i="false" strike="noStrike" sz="1200" u="none">
                <a:solidFill>
                  <a:srgbClr val="FFFFFF"/>
                </a:solidFill>
                <a:latin typeface="Calibri"/>
              </a:rPr>
              <a:t>phenergan codeine cough syrup dosage</a:t>
            </a:r>
            <a:br/>
            <a:r>
              <a:rPr b="false" i="false" strike="noStrike" sz="1200" u="none">
                <a:solidFill>
                  <a:srgbClr val="FFFFFF"/>
                </a:solidFill>
                <a:latin typeface="Calibri"/>
              </a:rPr>
              <a:t>Unfortunatley though my family forgot to tell me of the extreme tendancy towards twins when we announced we were trying so I didn't know I had such a good chance at twins</a:t>
            </a:r>
            <a:br/>
            <a:r>
              <a:rPr b="false" i="false" strike="noStrike" sz="1200" u="none">
                <a:solidFill>
                  <a:srgbClr val="FFFFFF"/>
                </a:solidFill>
                <a:latin typeface="Calibri"/>
              </a:rPr>
              <a:t>phenergan online australia</a:t>
            </a:r>
            <a:br/>
            <a:r>
              <a:rPr b="false" i="false" strike="noStrike" sz="1200" u="none">
                <a:solidFill>
                  <a:srgbClr val="FFFFFF"/>
                </a:solidFill>
                <a:latin typeface="Calibri"/>
              </a:rPr>
              <a:t>phenergan vc plain dosage</a:t>
            </a:r>
            <a:br/>
            <a:r>
              <a:rPr b="false" i="false" strike="noStrike" sz="1200" u="none">
                <a:solidFill>
                  <a:srgbClr val="FFFFFF"/>
                </a:solidFill>
                <a:latin typeface="Calibri"/>
              </a:rPr>
              <a:t>Study cheapest alesse (ovral l) online leader Dr</a:t>
            </a:r>
            <a:br/>
            <a:r>
              <a:rPr b="false" i="false" strike="noStrike" sz="1200" u="none">
                <a:solidFill>
                  <a:srgbClr val="FFFFFF"/>
                </a:solidFill>
                <a:latin typeface="Calibri"/>
              </a:rPr>
              <a:t>phenergan cost</a:t>
            </a:r>
            <a:br/>
            <a:r>
              <a:rPr b="false" i="false" strike="noStrike" sz="1200" u="none">
                <a:solidFill>
                  <a:srgbClr val="FFFFFF"/>
                </a:solidFill>
                <a:latin typeface="Calibri"/>
              </a:rPr>
              <a:t>phenergan 12.5 mg im</a:t>
            </a:r>
            <a:br/>
            <a:r>
              <a:rPr b="false" i="false" strike="noStrike" sz="1200" u="none">
                <a:solidFill>
                  <a:srgbClr val="FFFFFF"/>
                </a:solidFill>
                <a:latin typeface="Calibri"/>
              </a:rPr>
              <a:t>phenergan iv push nursing 50mg</a:t>
            </a:r>
            <a:br/>
            <a:r>
              <a:rPr b="false" i="false" strike="noStrike" sz="1200" u="none">
                <a:solidFill>
                  <a:srgbClr val="FFFFFF"/>
                </a:solidFill>
                <a:latin typeface="Calibri"/>
              </a:rPr>
              <a:t>It&amp;#39;s interesting to know the stories of others, although, in your case, the story makes me fearful of going to doctors at all</a:t>
            </a:r>
            <a:br/>
            <a:r>
              <a:rPr b="false" i="false" strike="noStrike" sz="1200" u="none">
                <a:solidFill>
                  <a:srgbClr val="FFFFFF"/>
                </a:solidFill>
                <a:latin typeface="Calibri"/>
              </a:rPr>
              <a:t>phenergan syrup</a:t>
            </a:r>
            <a:br/>
            <a:r>
              <a:rPr b="false" i="false" strike="noStrike" sz="1200" u="none">
                <a:solidFill>
                  <a:srgbClr val="FFFFFF"/>
                </a:solidFill>
                <a:latin typeface="Calibri"/>
              </a:rPr>
              <a:t>phenergan syrup dosage for infants</a:t>
            </a:r>
            <a:br/>
            <a:r>
              <a:rPr b="false" i="false" strike="noStrike" sz="1200" u="none">
                <a:solidFill>
                  <a:srgbClr val="FFFFFF"/>
                </a:solidFill>
                <a:latin typeface="Calibri"/>
              </a:rPr>
              <a:t>phenergan tablets dosage</a:t>
            </a:r>
            <a:br/>
            <a:r>
              <a:rPr b="false" i="false" strike="noStrike" sz="1200" u="none">
                <a:solidFill>
                  <a:srgbClr val="FFFFFF"/>
                </a:solidFill>
                <a:latin typeface="Calibri"/>
              </a:rPr>
              <a:t>phenergan 10mg for dogs</a:t>
            </a:r>
            <a:br/>
            <a:r>
              <a:rPr b="false" i="false" strike="noStrike" sz="1200" u="none">
                <a:solidFill>
                  <a:srgbClr val="FFFFFF"/>
                </a:solidFill>
                <a:latin typeface="Calibri"/>
              </a:rPr>
              <a:t>can you buy promethazine online</a:t>
            </a:r>
            <a:br/>
            <a:r>
              <a:rPr b="false" i="false" strike="noStrike" sz="1200" u="none">
                <a:solidFill>
                  <a:srgbClr val="FFFFFF"/>
                </a:solidFill>
                <a:latin typeface="Calibri"/>
              </a:rPr>
              <a:t>i was in hospital and it was deemed that the medication was not working and was stopped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promethazine codeine syrup online</a:t>
            </a:r>
            <a:br/>
            <a:r>
              <a:rPr b="false" i="false" strike="noStrike" sz="1200" u="none">
                <a:solidFill>
                  <a:srgbClr val="FFFFFF"/>
                </a:solidFill>
                <a:latin typeface="Calibri"/>
              </a:rPr>
              <a:t>I'd like to transfer some money to this account services accord diflucan no prescription canada hopper pop I was next to this teenage boy who lay down there, he seemed hurt, she said</a:t>
            </a:r>
            <a:br/>
            <a:r>
              <a:rPr b="false" i="false" strike="noStrike" sz="1200" u="none">
                <a:solidFill>
                  <a:srgbClr val="FFFFFF"/>
                </a:solidFill>
                <a:latin typeface="Calibri"/>
              </a:rPr>
              <a:t>is it legal to buy promethazine codeine online</a:t>
            </a:r>
            <a:br/>
            <a:r>
              <a:rPr b="false" i="false" strike="noStrike" sz="1200" u="none">
                <a:solidFill>
                  <a:srgbClr val="FFFFFF"/>
                </a:solidFill>
                <a:latin typeface="Calibri"/>
              </a:rPr>
              <a:t>buy promethazine syrup</a:t>
            </a:r>
            <a:br/>
            <a:r>
              <a:rPr b="false" i="false" strike="noStrike" sz="1200" u="none">
                <a:solidFill>
                  <a:srgbClr val="FFFFFF"/>
                </a:solidFill>
                <a:latin typeface="Calibri"/>
              </a:rPr>
              <a:t>phenergan vc codeine syrup dosage</a:t>
            </a:r>
            <a:br/>
            <a:r>
              <a:rPr b="false" i="false" strike="noStrike" sz="1200" u="none">
                <a:solidFill>
                  <a:srgbClr val="FFFFFF"/>
                </a:solidFill>
                <a:latin typeface="Calibri"/>
              </a:rPr>
              <a:t>phenergan dm high</a:t>
            </a:r>
            <a:br/>
            <a:r>
              <a:rPr b="false" i="false" strike="noStrike" sz="1200" u="none">
                <a:solidFill>
                  <a:srgbClr val="FFFFFF"/>
                </a:solidFill>
                <a:latin typeface="Calibri"/>
              </a:rPr>
              <a:t>where can i buy phenergan</a:t>
            </a:r>
            <a:br/>
            <a:r>
              <a:rPr b="false" i="false" strike="noStrike" sz="1200" u="none">
                <a:solidFill>
                  <a:srgbClr val="FFFFFF"/>
                </a:solidFill>
                <a:latin typeface="Calibri"/>
              </a:rPr>
              <a:t>Once those posts fell, no pro-government troops were left in the area and the rebels overran the villages, according to the report.</a:t>
            </a:r>
            <a:br/>
            <a:r>
              <a:rPr b="false" i="false" strike="noStrike" sz="1200" u="none">
                <a:solidFill>
                  <a:srgbClr val="FFFFFF"/>
                </a:solidFill>
                <a:latin typeface="Calibri"/>
              </a:rPr>
              <a:t>generic promethazine w codeine</a:t>
            </a:r>
            <a:br/>
            <a:r>
              <a:rPr b="false" i="false" strike="noStrike" sz="1200" u="none">
                <a:solidFill>
                  <a:srgbClr val="FFFFFF"/>
                </a:solidFill>
                <a:latin typeface="Calibri"/>
              </a:rPr>
              <a:t>Serum bicarbonate levels have not been systematically evaluated at daily doses greater than 400 mg/day.</a:t>
            </a:r>
            <a:br/>
            <a:r>
              <a:rPr b="false" i="false" strike="noStrike" sz="1200" u="none">
                <a:solidFill>
                  <a:srgbClr val="FFFFFF"/>
                </a:solidFill>
                <a:latin typeface="Calibri"/>
              </a:rPr>
              <a:t>purchase phenergan online</a:t>
            </a:r>
            <a:br/>
            <a:r>
              <a:rPr b="false" i="false" strike="noStrike" sz="1200" u="none">
                <a:solidFill>
                  <a:srgbClr val="FFFFFF"/>
                </a:solidFill>
                <a:latin typeface="Calibri"/>
              </a:rPr>
              <a:t>phenergan codeine manufacturer</a:t>
            </a:r>
            <a:br/>
            <a:r>
              <a:rPr b="false" i="false" strike="noStrike" sz="1200" u="none">
                <a:solidFill>
                  <a:srgbClr val="FFFFFF"/>
                </a:solidFill>
                <a:latin typeface="Calibri"/>
              </a:rPr>
              <a:t>The data is out there, the sexual side effects are acknowledged</a:t>
            </a:r>
            <a:br/>
            <a:r>
              <a:rPr b="false" i="false" strike="noStrike" sz="1200" u="none">
                <a:solidFill>
                  <a:srgbClr val="FFFFFF"/>
                </a:solidFill>
                <a:latin typeface="Calibri"/>
              </a:rPr>
              <a:t>generic promethazine syrup</a:t>
            </a:r>
            <a:br/>
            <a:r>
              <a:rPr b="false" i="false" strike="noStrike" sz="1200" u="none">
                <a:solidFill>
                  <a:srgbClr val="FFFFFF"/>
                </a:solidFill>
                <a:latin typeface="Calibri"/>
              </a:rPr>
              <a:t>phenergan tablets uk</a:t>
            </a:r>
            <a:br/>
            <a:r>
              <a:rPr b="false" i="false" strike="noStrike" sz="1200" u="none">
                <a:solidFill>
                  <a:srgbClr val="FFFFFF"/>
                </a:solidFill>
                <a:latin typeface="Calibri"/>
              </a:rPr>
              <a:t>buy promethazine codeine cough syrup uk</a:t>
            </a:r>
            <a:br/>
            <a:r>
              <a:rPr b="false" i="false" strike="noStrike" sz="1200" u="none">
                <a:solidFill>
                  <a:srgbClr val="FFFFFF"/>
                </a:solidFill>
                <a:latin typeface="Calibri"/>
              </a:rPr>
              <a:t>phenergan codeine dosage adults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phenergan codeine overdose</a:t>
            </a:r>
            <a:br/>
            <a:r>
              <a:rPr b="false" i="false" strike="noStrike" sz="1200" u="none">
                <a:solidFill>
                  <a:srgbClr val="FFFFFF"/>
                </a:solidFill>
                <a:latin typeface="Calibri"/>
              </a:rPr>
              <a:t>phenergan iv</a:t>
            </a:r>
            <a:br/>
            <a:r>
              <a:rPr b="false" i="false" strike="noStrike" sz="1200" u="none">
                <a:solidFill>
                  <a:srgbClr val="FFFFFF"/>
                </a:solidFill>
                <a:latin typeface="Calibri"/>
              </a:rPr>
              <a:t>phenergan priceline</a:t>
            </a:r>
            <a:br/>
            <a:r>
              <a:rPr b="false" i="false" strike="noStrike" sz="1200" u="none">
                <a:solidFill>
                  <a:srgbClr val="FFFFFF"/>
                </a:solidFill>
                <a:latin typeface="Calibri"/>
              </a:rPr>
              <a:t>phenergan 12.5 mg iv</a:t>
            </a:r>
            <a:br/>
            <a:r>
              <a:rPr b="false" i="false" strike="noStrike" sz="1200" u="none">
                <a:solidFill>
                  <a:srgbClr val="FFFFFF"/>
                </a:solidFill>
                <a:latin typeface="Calibri"/>
              </a:rPr>
              <a:t>They have bought into the lies and propoganda and literally have no clue what they are talking about, and this is all comming from a PROUD ganja advocate and vaporizer</a:t>
            </a:r>
            <a:br/>
            <a:r>
              <a:rPr b="false" i="false" strike="noStrike" sz="1200" u="none">
                <a:solidFill>
                  <a:srgbClr val="FFFFFF"/>
                </a:solidFill>
                <a:latin typeface="Calibri"/>
              </a:rPr>
              <a:t>phenergan dm cough syrup</a:t>
            </a:r>
            <a:br/>
            <a:r>
              <a:rPr b="false" i="false" strike="noStrike" sz="1200" u="none">
                <a:solidFill>
                  <a:srgbClr val="FFFFFF"/>
                </a:solidFill>
                <a:latin typeface="Calibri"/>
              </a:rPr>
              <a:t>phenergan dose mg/kg</a:t>
            </a:r>
            <a:br/>
            <a:r>
              <a:rPr b="false" i="false" strike="noStrike" sz="1200" u="none">
                <a:solidFill>
                  <a:srgbClr val="FFFFFF"/>
                </a:solidFill>
                <a:latin typeface="Calibri"/>
              </a:rPr>
              <a:t>phenergan 50 mg dosage</a:t>
            </a:r>
            <a:br/>
            <a:r>
              <a:rPr b="false" i="false" strike="noStrike" sz="1200" u="none">
                <a:solidFill>
                  <a:srgbClr val="FFFFFF"/>
                </a:solidFill>
                <a:latin typeface="Calibri"/>
              </a:rPr>
              <a:t>phenergan gel cost</a:t>
            </a:r>
            <a:br/>
            <a:r>
              <a:rPr b="false" i="false" strike="noStrike" sz="1200" u="none">
                <a:solidFill>
                  <a:srgbClr val="FFFFFF"/>
                </a:solidFill>
                <a:latin typeface="Calibri"/>
              </a:rPr>
              <a:t>can you order promethazine codeine online</a:t>
            </a:r>
            <a:br/>
            <a:r>
              <a:rPr b="false" i="false" strike="noStrike" sz="1200" u="none">
                <a:solidFill>
                  <a:srgbClr val="FFFFFF"/>
                </a:solidFill>
                <a:latin typeface="Calibri"/>
              </a:rPr>
              <a:t>phenergan mg per kg</a:t>
            </a:r>
            <a:br/>
            <a:r>
              <a:rPr b="false" i="false" strike="noStrike" sz="1200" u="none">
                <a:solidFill>
                  <a:srgbClr val="FFFFFF"/>
                </a:solidFill>
                <a:latin typeface="Calibri"/>
              </a:rPr>
              <a:t>If they get too severe to handle or a lot worse contact your doctor</a:t>
            </a:r>
            <a:br/>
            <a:r>
              <a:rPr b="false" i="false" strike="noStrike" sz="1200" u="none">
                <a:solidFill>
                  <a:srgbClr val="FFFFFF"/>
                </a:solidFill>
                <a:latin typeface="Calibri"/>
              </a:rPr>
              <a:t>where can i buy phenergan 25mg</a:t>
            </a:r>
            <a:br/>
            <a:r>
              <a:rPr b="false" i="false" strike="noStrike" sz="1200" u="none">
                <a:solidFill>
                  <a:srgbClr val="FFFFFF"/>
                </a:solidFill>
                <a:latin typeface="Calibri"/>
              </a:rPr>
              <a:t>actavis promethazine syrup online</a:t>
            </a:r>
            <a:br/>
            <a:r>
              <a:rPr b="false" i="false" strike="noStrike" sz="1200" u="none">
                <a:solidFill>
                  <a:srgbClr val="FFFFFF"/>
                </a:solidFill>
                <a:latin typeface="Calibri"/>
              </a:rPr>
              <a:t>order promethazine codeine from uk</a:t>
            </a:r>
            <a:br/>
            <a:r>
              <a:rPr b="false" i="false" strike="noStrike" sz="1200" u="none">
                <a:solidFill>
                  <a:srgbClr val="FFFFFF"/>
                </a:solidFill>
                <a:latin typeface="Calibri"/>
              </a:rPr>
              <a:t>where to buy phenergan for babies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phenergan iv dilution</a:t>
            </a:r>
            <a:br/>
            <a:r>
              <a:rPr b="false" i="false" strike="noStrike" sz="1200" u="none">
                <a:solidFill>
                  <a:srgbClr val="FFFFFF"/>
                </a:solidFill>
                <a:latin typeface="Calibri"/>
              </a:rPr>
              <a:t>It&amp;rsquo;s been six months now since off Pristiq</a:t>
            </a:r>
            <a:br/>
            <a:r>
              <a:rPr b="false" i="false" strike="noStrike" sz="1200" u="none">
                <a:solidFill>
                  <a:srgbClr val="FFFFFF"/>
                </a:solidFill>
                <a:latin typeface="Calibri"/>
              </a:rPr>
              <a:t>phenergan tablets australia</a:t>
            </a:r>
            <a:br/>
            <a:r>
              <a:rPr b="false" i="false" strike="noStrike" sz="1200" u="none">
                <a:solidFill>
                  <a:srgbClr val="FFFFFF"/>
                </a:solidFill>
                <a:latin typeface="Calibri"/>
              </a:rPr>
              <a:t>phenergan tablets 25mg 56</a:t>
            </a:r>
            <a:br/>
            <a:r>
              <a:rPr b="false" i="false" strike="noStrike" sz="1200" u="none">
                <a:solidFill>
                  <a:srgbClr val="FFFFFF"/>
                </a:solidFill>
                <a:latin typeface="Calibri"/>
              </a:rPr>
              <a:t>phenergan 25 mg cost</a:t>
            </a:r>
            <a:br/>
            <a:r>
              <a:rPr b="false" i="false" strike="noStrike" sz="1200" u="none">
                <a:solidFill>
                  <a:srgbClr val="FFFFFF"/>
                </a:solidFill>
                <a:latin typeface="Calibri"/>
              </a:rPr>
              <a:t>order promethazine codeine</a:t>
            </a:r>
            <a:br/>
            <a:r>
              <a:rPr b="false" i="false" strike="noStrike" sz="1200" u="none">
                <a:solidFill>
                  <a:srgbClr val="FFFFFF"/>
                </a:solidFill>
                <a:latin typeface="Calibri"/>
              </a:rPr>
              <a:t>buy promethazine hydrochloride online</a:t>
            </a:r>
            <a:br/>
            <a:r>
              <a:rPr b="false" i="false" strike="noStrike" sz="1200" u="none">
                <a:solidFill>
                  <a:srgbClr val="FFFFFF"/>
                </a:solidFill>
                <a:latin typeface="Calibri"/>
              </a:rPr>
              <a:t>It was a rare momentof cooperation in the House as the two parties were entrenchedin their positions on the shutdown</a:t>
            </a:r>
            <a:br/>
            <a:r>
              <a:rPr b="false" i="false" strike="noStrike" sz="1200" u="none">
                <a:solidFill>
                  <a:srgbClr val="FFFFFF"/>
                </a:solidFill>
                <a:latin typeface="Calibri"/>
              </a:rPr>
              <a:t>nausea phenergan</a:t>
            </a:r>
            <a:br/>
            <a:r>
              <a:rPr b="false" i="false" strike="noStrike" sz="1200" u="none">
                <a:solidFill>
                  <a:srgbClr val="FFFFFF"/>
                </a:solidFill>
                <a:latin typeface="Calibri"/>
              </a:rPr>
              <a:t>where to buy phenergan elixir</a:t>
            </a:r>
            <a:br/>
            <a:r>
              <a:rPr b="false" i="false" strike="noStrike" sz="1200" u="none">
                <a:solidFill>
                  <a:srgbClr val="FFFFFF"/>
                </a:solidFill>
                <a:latin typeface="Calibri"/>
              </a:rPr>
              <a:t>how to get promethazine online</a:t>
            </a:r>
            <a:br/>
            <a:r>
              <a:rPr b="false" i="false" strike="noStrike" sz="1200" u="none">
                <a:solidFill>
                  <a:srgbClr val="FFFFFF"/>
                </a:solidFill>
                <a:latin typeface="Calibri"/>
              </a:rPr>
              <a:t>Chemotherapy drugs also can damage the heart, liver, kidneys, and bladder</a:t>
            </a:r>
            <a:br/>
            <a:r>
              <a:rPr b="false" i="false" strike="noStrike" sz="1200" u="none">
                <a:solidFill>
                  <a:srgbClr val="FFFFFF"/>
                </a:solidFill>
                <a:latin typeface="Calibri"/>
              </a:rPr>
              <a:t>buy promethazine cough syrup online</a:t>
            </a:r>
            <a:br/>
            <a:r>
              <a:rPr b="false" i="false" strike="noStrike" sz="1200" u="none">
                <a:solidFill>
                  <a:srgbClr val="FFFFFF"/>
                </a:solidFill>
                <a:latin typeface="Calibri"/>
              </a:rPr>
              <a:t>A slight concern is that anti-fungal drug resistance may occur over time, although this is very uncommon in CMC patients</a:t>
            </a:r>
            <a:br/>
            <a:r>
              <a:rPr b="false" i="false" strike="noStrike" sz="1200" u="none">
                <a:solidFill>
                  <a:srgbClr val="FFFFFF"/>
                </a:solidFill>
                <a:latin typeface="Calibri"/>
              </a:rPr>
              <a:t>phenergan tablets amazon</a:t>
            </a:r>
            <a:br/>
            <a:r>
              <a:rPr b="false" i="false" strike="noStrike" sz="1200" u="none">
                <a:solidFill>
                  <a:srgbClr val="FFFFFF"/>
                </a:solidFill>
                <a:latin typeface="Calibri"/>
              </a:rPr>
              <a:t>Periactin helps in these illnesses by stopping the unwanted effects of histamine and serotonin.</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phenergan cost at walmart</a:t>
            </a:r>
            <a:br/>
            <a:r>
              <a:rPr b="false" i="false" strike="noStrike" sz="1200" u="none">
                <a:solidFill>
                  <a:srgbClr val="FFFFFF"/>
                </a:solidFill>
                <a:latin typeface="Calibri"/>
              </a:rPr>
              <a:t>phenergan 10mg uk</a:t>
            </a:r>
            <a:br/>
            <a:r>
              <a:rPr b="false" i="false" strike="noStrike" sz="1200" u="none">
                <a:solidFill>
                  <a:srgbClr val="FFFFFF"/>
                </a:solidFill>
                <a:latin typeface="Calibri"/>
              </a:rPr>
              <a:t>I lapse back into severe depression whenever I stop meds</a:t>
            </a:r>
            <a:br/>
            <a:r>
              <a:rPr b="false" i="false" strike="noStrike" sz="1200" u="none">
                <a:solidFill>
                  <a:srgbClr val="FFFFFF"/>
                </a:solidFill>
                <a:latin typeface="Calibri"/>
              </a:rPr>
              <a:t>phenergan tablets 25mg 56 pack</a:t>
            </a:r>
            <a:br/>
            <a:r>
              <a:rPr b="false" i="false" strike="noStrike" sz="1200" u="none">
                <a:solidFill>
                  <a:srgbClr val="FFFFFF"/>
                </a:solidFill>
                <a:latin typeface="Calibri"/>
              </a:rPr>
              <a:t>Even though my symptoms are terrible, I can function in everyday life</a:t>
            </a:r>
            <a:br/>
            <a:r>
              <a:rPr b="false" i="false" strike="noStrike" sz="1200" u="none">
                <a:solidFill>
                  <a:srgbClr val="FFFFFF"/>
                </a:solidFill>
                <a:latin typeface="Calibri"/>
              </a:rPr>
              <a:t>phenergan uses information</a:t>
            </a:r>
            <a:br/>
            <a:r>
              <a:rPr b="false" i="false" strike="noStrike" sz="1200" u="none">
                <a:solidFill>
                  <a:srgbClr val="FFFFFF"/>
                </a:solidFill>
                <a:latin typeface="Calibri"/>
              </a:rPr>
              <a:t>Missing one of your daily doses of Topamax can be remedied by taking it as soon as you remember, provided that you are not within 6 hours of the next scheduled dosage</a:t>
            </a:r>
            <a:br/>
            <a:r>
              <a:rPr b="false" i="false" strike="noStrike" sz="1200" u="none">
                <a:solidFill>
                  <a:srgbClr val="FFFFFF"/>
                </a:solidFill>
                <a:latin typeface="Calibri"/>
              </a:rPr>
              <a:t>can phenergan be given iv push</a:t>
            </a:r>
            <a:br/>
            <a:r>
              <a:rPr b="false" i="false" strike="noStrike" sz="1200" u="none">
                <a:solidFill>
                  <a:srgbClr val="FFFFFF"/>
                </a:solidFill>
                <a:latin typeface="Calibri"/>
              </a:rPr>
              <a:t>promethazine phenergan 25mg tablets</a:t>
            </a:r>
            <a:br/>
            <a:r>
              <a:rPr b="false" i="false" strike="noStrike" sz="1200" u="none">
                <a:solidFill>
                  <a:srgbClr val="FFFFFF"/>
                </a:solidFill>
                <a:latin typeface="Calibri"/>
              </a:rPr>
              <a:t>La acetazolamida pasa a la leche materna, aunque probablemente lo hace en pequeantidad</a:t>
            </a:r>
            <a:br/>
            <a:r>
              <a:rPr b="false" i="false" strike="noStrike" sz="1200" u="none">
                <a:solidFill>
                  <a:srgbClr val="FFFFFF"/>
                </a:solidFill>
                <a:latin typeface="Calibri"/>
              </a:rPr>
              <a:t>phenergan 25 mg uses</a:t>
            </a:r>
            <a:br/>
            <a:r>
              <a:rPr b="false" i="false" strike="noStrike" sz="1200" u="none">
                <a:solidFill>
                  <a:srgbClr val="FFFFFF"/>
                </a:solidFill>
                <a:latin typeface="Calibri"/>
              </a:rPr>
              <a:t>phenergan price</a:t>
            </a:r>
            <a:br/>
            <a:r>
              <a:rPr b="false" i="false" strike="noStrike" sz="1200" u="none">
                <a:solidFill>
                  <a:srgbClr val="FFFFFF"/>
                </a:solidFill>
                <a:latin typeface="Calibri"/>
              </a:rPr>
              <a:t>phenergan iv injection</a:t>
            </a:r>
            <a:br/>
            <a:r>
              <a:rPr b="false" i="false" strike="noStrike" sz="1200" u="none">
                <a:solidFill>
                  <a:srgbClr val="FFFFFF"/>
                </a:solidFill>
                <a:latin typeface="Calibri"/>
              </a:rPr>
              <a:t>A tosse sumiu mas o refluxo continua</a:t>
            </a:r>
            <a:br/>
            <a:r>
              <a:rPr b="false" i="false" strike="noStrike" sz="1200" u="none">
                <a:solidFill>
                  <a:srgbClr val="FFFFFF"/>
                </a:solidFill>
                <a:latin typeface="Calibri"/>
              </a:rPr>
              <a:t>phenergan w/ codeine cough syrup</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2015-12-20T01:17:01+04:00</dcterms:created>
  <dcterms:modified xsi:type="dcterms:W3CDTF">2015-12-20T01:17:01+04:00</dcterms:modified>
  <dc:title>Phenergan Buy Online Uk - Phenergan Tablets Dosage</dc:title>
  <dc:description>Phenergan cream uses, promethazine hydrochloride generic name, what is phenergan dm syrup used for, phenergan tablets uk, how much does phenergan cost at walmart, phenergan tablets 25mg 56 pack, phenergan w/ codeine cough syrup</dc:description>
  <dc:subject>Phenergan Buy Online Uk - Phenergan Tablets Dosage</dc:subject>
  <cp:keywords>phenergan online, phenergan generic promethazine, phenergan tablets, phenergan 25 mg pregnancy, what is phenergan dm syrup used for, phenergan iv administration, nausea phenergan pregnancy, order actavis promethazine codeine online, actavis promethazine syrup online, where to buy phenergan for babies</cp:keywords>
  <cp:category/>
</cp:coreProperties>
</file>