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4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P57 Hoodia Cactus Slimming Capsule Malaysia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know everyone says this but even at the enormous amounts I take, the only effect it has on me is that I am normal (meaning not in benzo withdrawal)</a:t>
            </a:r>
            <a:br/>
            <a:r>
              <a:rPr b="false" i="false" strike="noStrike" sz="1200" u="none">
                <a:solidFill>
                  <a:srgbClr val="FFFFFF"/>
                </a:solidFill>
                <a:latin typeface="Calibri"/>
              </a:rPr>
              <a:t>can you buy unique hoodia in stores</a:t>
            </a:r>
            <a:br/>
            <a:r>
              <a:rPr b="false" i="false" strike="noStrike" sz="1200" u="none">
                <a:solidFill>
                  <a:srgbClr val="FFFFFF"/>
                </a:solidFill>
                <a:latin typeface="Calibri"/>
              </a:rPr>
              <a:t>unique hoodia australia buy</a:t>
            </a:r>
            <a:br/>
            <a:r>
              <a:rPr b="false" i="false" strike="noStrike" sz="1200" u="none">
                <a:solidFill>
                  <a:srgbClr val="FFFFFF"/>
                </a:solidFill>
                <a:latin typeface="Calibri"/>
              </a:rPr>
              <a:t>purchase hoodia australia</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buy hoodia p57 uk</a:t>
            </a:r>
            <a:br/>
            <a:r>
              <a:rPr b="false" i="false" strike="noStrike" sz="1200" u="none">
                <a:solidFill>
                  <a:srgbClr val="FFFFFF"/>
                </a:solidFill>
                <a:latin typeface="Calibri"/>
              </a:rPr>
              <a:t>where can i buy hoodia p57 in australia</a:t>
            </a:r>
            <a:br/>
            <a:r>
              <a:rPr b="false" i="false" strike="noStrike" sz="1200" u="none">
                <a:solidFill>
                  <a:srgbClr val="FFFFFF"/>
                </a:solidFill>
                <a:latin typeface="Calibri"/>
              </a:rPr>
              <a:t>order unique hoodia</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where can i buy hoodia in australia</a:t>
            </a:r>
            <a:br/>
            <a:r>
              <a:rPr b="false" i="false" strike="noStrike" sz="1200" u="none">
                <a:solidFill>
                  <a:srgbClr val="FFFFFF"/>
                </a:solidFill>
                <a:latin typeface="Calibri"/>
              </a:rPr>
              <a:t>buy hoodia gordonii uk</a:t>
            </a:r>
            <a:br/>
            <a:r>
              <a:rPr b="false" i="false" strike="noStrike" sz="1200" u="none">
                <a:solidFill>
                  <a:srgbClr val="FFFFFF"/>
                </a:solidFill>
                <a:latin typeface="Calibri"/>
              </a:rPr>
              <a:t>buy hoodia lollipops australia</a:t>
            </a:r>
            <a:br/>
            <a:r>
              <a:rPr b="false" i="false" strike="noStrike" sz="1200" u="none">
                <a:solidFill>
                  <a:srgbClr val="FFFFFF"/>
                </a:solidFill>
                <a:latin typeface="Calibri"/>
              </a:rPr>
              <a:t>Do not take Cipralex if you are pregnant or breast-feeding, unless you and your doctor have discussed the risks and benefits involved.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hoodia online australia</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p57 hoodia di malaysia</a:t>
            </a:r>
            <a:br/>
            <a:r>
              <a:rPr b="false" i="false" strike="noStrike" sz="1200" u="none">
                <a:solidFill>
                  <a:srgbClr val="FFFFFF"/>
                </a:solidFill>
                <a:latin typeface="Calibri"/>
              </a:rPr>
              <a:t>I totally love it and bring back the bangs while it worked perfectly for my complexion has improved wonderfully She has not changed my life.</a:t>
            </a:r>
            <a:br/>
            <a:r>
              <a:rPr b="false" i="false" strike="noStrike" sz="1200" u="none">
                <a:solidFill>
                  <a:srgbClr val="FFFFFF"/>
                </a:solidFill>
                <a:latin typeface="Calibri"/>
              </a:rPr>
              <a:t>buy p57 hoodia australia</a:t>
            </a:r>
            <a:br/>
            <a:r>
              <a:rPr b="false" i="false" strike="noStrike" sz="1200" u="none">
                <a:solidFill>
                  <a:srgbClr val="FFFFFF"/>
                </a:solidFill>
                <a:latin typeface="Calibri"/>
              </a:rPr>
              <a:t>buy pure hoodia uk</a:t>
            </a:r>
            <a:br/>
            <a:r>
              <a:rPr b="false" i="false" strike="noStrike" sz="1200" u="none">
                <a:solidFill>
                  <a:srgbClr val="FFFFFF"/>
                </a:solidFill>
                <a:latin typeface="Calibri"/>
              </a:rPr>
              <a:t>"cancer chemotherapy agents", "blood pressure medicines" all will allow you (hopefully) to live longer</a:t>
            </a:r>
            <a:br/>
            <a:r>
              <a:rPr b="false" i="false" strike="noStrike" sz="1200" u="none">
                <a:solidFill>
                  <a:srgbClr val="FFFFFF"/>
                </a:solidFill>
                <a:latin typeface="Calibri"/>
              </a:rPr>
              <a:t>unique hoodia buy online</a:t>
            </a:r>
            <a:br/>
            <a:r>
              <a:rPr b="false" i="false" strike="noStrike" sz="1200" u="none">
                <a:solidFill>
                  <a:srgbClr val="FFFFFF"/>
                </a:solidFill>
                <a:latin typeface="Calibri"/>
              </a:rPr>
              <a:t>where to purchase unique hoodia</a:t>
            </a:r>
            <a:br/>
            <a:r>
              <a:rPr b="false" i="false" strike="noStrike" sz="1200" u="none">
                <a:solidFill>
                  <a:srgbClr val="FFFFFF"/>
                </a:solidFill>
                <a:latin typeface="Calibri"/>
              </a:rPr>
              <a:t>p57 hoodia slimming malaysia</a:t>
            </a:r>
            <a:br/>
            <a:r>
              <a:rPr b="false" i="false" strike="noStrike" sz="1200" u="none">
                <a:solidFill>
                  <a:srgbClr val="FFFFFF"/>
                </a:solidFill>
                <a:latin typeface="Calibri"/>
              </a:rPr>
              <a:t>buy hoodia gordonii australia</a:t>
            </a:r>
            <a:br/>
            <a:r>
              <a:rPr b="false" i="false" strike="noStrike" sz="1200" u="none">
                <a:solidFill>
                  <a:srgbClr val="FFFFFF"/>
                </a:solidFill>
                <a:latin typeface="Calibri"/>
              </a:rPr>
              <a:t>p57 hoodia buy online</a:t>
            </a:r>
            <a:br/>
            <a:r>
              <a:rPr b="false" i="false" strike="noStrike" sz="1200" u="none">
                <a:solidFill>
                  <a:srgbClr val="FFFFFF"/>
                </a:solidFill>
                <a:latin typeface="Calibri"/>
              </a:rPr>
              <a:t>hoodia order now</a:t>
            </a:r>
            <a:br/>
            <a:r>
              <a:rPr b="false" i="false" strike="noStrike" sz="1200" u="none">
                <a:solidFill>
                  <a:srgbClr val="FFFFFF"/>
                </a:solidFill>
                <a:latin typeface="Calibri"/>
              </a:rPr>
              <a:t>slimline p57 hoodia reviews</a:t>
            </a:r>
            <a:br/>
            <a:r>
              <a:rPr b="false" i="false" strike="noStrike" sz="1200" u="none">
                <a:solidFill>
                  <a:srgbClr val="FFFFFF"/>
                </a:solidFill>
                <a:latin typeface="Calibri"/>
              </a:rPr>
              <a:t>Appirios la farmac&amp;eacute;utica espacio, de relaciones profesionales</a:t>
            </a:r>
            <a:br/>
            <a:r>
              <a:rPr b="false" i="false" strike="noStrike" sz="1200" u="none">
                <a:solidFill>
                  <a:srgbClr val="FFFFFF"/>
                </a:solidFill>
                <a:latin typeface="Calibri"/>
              </a:rPr>
              <a:t>hoodia p 57</a:t>
            </a:r>
            <a:br/>
            <a:r>
              <a:rPr b="false" i="false" strike="noStrike" sz="1200" u="none">
                <a:solidFill>
                  <a:srgbClr val="FFFFFF"/>
                </a:solidFill>
                <a:latin typeface="Calibri"/>
              </a:rPr>
              <a:t>where can i buy hoodia in the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you buy unique hoodia in stores</a:t>
            </a:r>
            <a:br/>
            <a:r>
              <a:rPr b="false" i="false" strike="noStrike" sz="1200" u="none">
                <a:solidFill>
                  <a:srgbClr val="FFFFFF"/>
                </a:solidFill>
                <a:latin typeface="Calibri"/>
              </a:rPr>
              <a:t>hoodia p57 order</a:t>
            </a:r>
            <a:br/>
            <a:r>
              <a:rPr b="false" i="false" strike="noStrike" sz="1200" u="none">
                <a:solidFill>
                  <a:srgbClr val="FFFFFF"/>
                </a:solidFill>
                <a:latin typeface="Calibri"/>
              </a:rPr>
              <a:t>p57 hoodia buy uk</a:t>
            </a:r>
            <a:br/>
            <a:r>
              <a:rPr b="false" i="false" strike="noStrike" sz="1200" u="none">
                <a:solidFill>
                  <a:srgbClr val="FFFFFF"/>
                </a:solidFill>
                <a:latin typeface="Calibri"/>
              </a:rPr>
              <a:t>hoodia p57 amazon</a:t>
            </a:r>
            <a:br/>
            <a:r>
              <a:rPr b="false" i="false" strike="noStrike" sz="1200" u="none">
                <a:solidFill>
                  <a:srgbClr val="FFFFFF"/>
                </a:solidFill>
                <a:latin typeface="Calibri"/>
              </a:rPr>
              <a:t>slimline p57 hoodia diet pills</a:t>
            </a:r>
            <a:br/>
            <a:r>
              <a:rPr b="false" i="false" strike="noStrike" sz="1200" u="none">
                <a:solidFill>
                  <a:srgbClr val="FFFFFF"/>
                </a:solidFill>
                <a:latin typeface="Calibri"/>
              </a:rPr>
              <a:t>buy hoodia online</a:t>
            </a:r>
            <a:br/>
            <a:r>
              <a:rPr b="false" i="false" strike="noStrike" sz="1200" u="none">
                <a:solidFill>
                  <a:srgbClr val="FFFFFF"/>
                </a:solidFill>
                <a:latin typeface="Calibri"/>
              </a:rPr>
              <a:t>where can i buy unique hoodia in south africa</a:t>
            </a:r>
            <a:br/>
            <a:r>
              <a:rPr b="false" i="false" strike="noStrike" sz="1200" u="none">
                <a:solidFill>
                  <a:srgbClr val="FFFFFF"/>
                </a:solidFill>
                <a:latin typeface="Calibri"/>
              </a:rPr>
              <a:t>purchase hoodia online</a:t>
            </a:r>
            <a:br/>
            <a:r>
              <a:rPr b="false" i="false" strike="noStrike" sz="1200" u="none">
                <a:solidFill>
                  <a:srgbClr val="FFFFFF"/>
                </a:solidFill>
                <a:latin typeface="Calibri"/>
              </a:rPr>
              <a:t>Be sure to discuss any medical condition you may have with your health-care provider</a:t>
            </a:r>
            <a:br/>
            <a:r>
              <a:rPr b="false" i="false" strike="noStrike" sz="1200" u="none">
                <a:solidFill>
                  <a:srgbClr val="FFFFFF"/>
                </a:solidFill>
                <a:latin typeface="Calibri"/>
              </a:rPr>
              <a:t>buy hoodia pills australia</a:t>
            </a:r>
            <a:br/>
            <a:r>
              <a:rPr b="false" i="false" strike="noStrike" sz="1200" u="none">
                <a:solidFill>
                  <a:srgbClr val="FFFFFF"/>
                </a:solidFill>
                <a:latin typeface="Calibri"/>
              </a:rPr>
              <a:t>hoodia diet pills buy online</a:t>
            </a:r>
            <a:br/>
            <a:r>
              <a:rPr b="false" i="false" strike="noStrike" sz="1200" u="none">
                <a:solidFill>
                  <a:srgbClr val="FFFFFF"/>
                </a:solidFill>
                <a:latin typeface="Calibri"/>
              </a:rPr>
              <a:t>buy hoodia lollipops uk</a:t>
            </a:r>
            <a:br/>
            <a:r>
              <a:rPr b="false" i="false" strike="noStrike" sz="1200" u="none">
                <a:solidFill>
                  <a:srgbClr val="FFFFFF"/>
                </a:solidFill>
                <a:latin typeface="Calibri"/>
              </a:rPr>
              <a:t>cheap unique hoodia</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hoodia p57 ebay</a:t>
            </a:r>
            <a:br/>
            <a:r>
              <a:rPr b="false" i="false" strike="noStrike" sz="1200" u="none">
                <a:solidFill>
                  <a:srgbClr val="FFFFFF"/>
                </a:solidFill>
                <a:latin typeface="Calibri"/>
              </a:rPr>
              <a:t>legitimate loan sites Carter was charged with making terroristic threats</a:t>
            </a:r>
            <a:br/>
            <a:r>
              <a:rPr b="false" i="false" strike="noStrike" sz="1200" u="none">
                <a:solidFill>
                  <a:srgbClr val="FFFFFF"/>
                </a:solidFill>
                <a:latin typeface="Calibri"/>
              </a:rPr>
              <a:t>hoodia p57 customer reviews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hoodia p57 diet pills</a:t>
            </a:r>
            <a:br/>
            <a:r>
              <a:rPr b="false" i="false" strike="noStrike" sz="1200" u="none">
                <a:solidFill>
                  <a:srgbClr val="FFFFFF"/>
                </a:solidFill>
                <a:latin typeface="Calibri"/>
              </a:rPr>
              <a:t>p57 hoodia cactus slimming capsule ebay</a:t>
            </a:r>
            <a:br/>
            <a:r>
              <a:rPr b="false" i="false" strike="noStrike" sz="1200" u="none">
                <a:solidFill>
                  <a:srgbClr val="FFFFFF"/>
                </a:solidFill>
                <a:latin typeface="Calibri"/>
              </a:rPr>
              <a:t>order hoodia gordonii</a:t>
            </a:r>
            <a:br/>
            <a:r>
              <a:rPr b="false" i="false" strike="noStrike" sz="1200" u="none">
                <a:solidFill>
                  <a:srgbClr val="FFFFFF"/>
                </a:solidFill>
                <a:latin typeface="Calibri"/>
              </a:rPr>
              <a:t>cheap hoodia pills</a:t>
            </a:r>
            <a:br/>
            <a:r>
              <a:rPr b="false" i="false" strike="noStrike" sz="1200" u="none">
                <a:solidFill>
                  <a:srgbClr val="FFFFFF"/>
                </a:solidFill>
                <a:latin typeface="Calibri"/>
              </a:rPr>
              <a:t>The mean plasma elimination half-life is 21 hours after singleor multiple doses</a:t>
            </a:r>
            <a:br/>
            <a:r>
              <a:rPr b="false" i="false" strike="noStrike" sz="1200" u="none">
                <a:solidFill>
                  <a:srgbClr val="FFFFFF"/>
                </a:solidFill>
                <a:latin typeface="Calibri"/>
              </a:rPr>
              <a:t>purchase hoodia</a:t>
            </a:r>
            <a:br/>
            <a:r>
              <a:rPr b="false" i="false" strike="noStrike" sz="1200" u="none">
                <a:solidFill>
                  <a:srgbClr val="FFFFFF"/>
                </a:solidFill>
                <a:latin typeface="Calibri"/>
              </a:rPr>
              <a:t>Your skin looks amazing I just wanted to tell you that</a:t>
            </a:r>
            <a:br/>
            <a:r>
              <a:rPr b="false" i="false" strike="noStrike" sz="1200" u="none">
                <a:solidFill>
                  <a:srgbClr val="FFFFFF"/>
                </a:solidFill>
                <a:latin typeface="Calibri"/>
              </a:rPr>
              <a:t>buy unique hoodia online</a:t>
            </a:r>
            <a:br/>
            <a:r>
              <a:rPr b="false" i="false" strike="noStrike" sz="1200" u="none">
                <a:solidFill>
                  <a:srgbClr val="FFFFFF"/>
                </a:solidFill>
                <a:latin typeface="Calibri"/>
              </a:rPr>
              <a:t>I have been on Gabapentin for aproximately 13 years now</a:t>
            </a:r>
            <a:br/>
            <a:r>
              <a:rPr b="false" i="false" strike="noStrike" sz="1200" u="none">
                <a:solidFill>
                  <a:srgbClr val="FFFFFF"/>
                </a:solidFill>
                <a:latin typeface="Calibri"/>
              </a:rPr>
              <a:t>hoodia gordonii p57 reviews</a:t>
            </a:r>
            <a:br/>
            <a:r>
              <a:rPr b="false" i="false" strike="noStrike" sz="1200" u="none">
                <a:solidFill>
                  <a:srgbClr val="FFFFFF"/>
                </a:solidFill>
                <a:latin typeface="Calibri"/>
              </a:rPr>
              <a:t>hoodia p57 kesan sampingan</a:t>
            </a:r>
            <a:br/>
            <a:r>
              <a:rPr b="false" i="false" strike="noStrike" sz="1200" u="none">
                <a:solidFill>
                  <a:srgbClr val="FFFFFF"/>
                </a:solidFill>
                <a:latin typeface="Calibri"/>
              </a:rPr>
              <a:t>Be sure to discuss any medical condition you may have with your health-care provider</a:t>
            </a:r>
            <a:br/>
            <a:r>
              <a:rPr b="false" i="false" strike="noStrike" sz="1200" u="none">
                <a:solidFill>
                  <a:srgbClr val="FFFFFF"/>
                </a:solidFill>
                <a:latin typeface="Calibri"/>
              </a:rPr>
              <a:t>where can you buy unique hoodia</a:t>
            </a:r>
            <a:br/>
            <a:r>
              <a:rPr b="false" i="false" strike="noStrike" sz="1200" u="none">
                <a:solidFill>
                  <a:srgbClr val="FFFFFF"/>
                </a:solidFill>
                <a:latin typeface="Calibri"/>
              </a:rPr>
              <a:t>Yet when it comes down to hair loss in guys, it&amp;rsquo;s most often genetic</a:t>
            </a:r>
            <a:br/>
            <a:r>
              <a:rPr b="false" i="false" strike="noStrike" sz="1200" u="none">
                <a:solidFill>
                  <a:srgbClr val="FFFFFF"/>
                </a:solidFill>
                <a:latin typeface="Calibri"/>
              </a:rPr>
              <a:t>hoodia buyers</a:t>
            </a:r>
            <a:br/>
            <a:r>
              <a:rPr b="false" i="false" strike="noStrike" sz="1200" u="none">
                <a:solidFill>
                  <a:srgbClr val="FFFFFF"/>
                </a:solidFill>
                <a:latin typeface="Calibri"/>
              </a:rPr>
              <a:t>where can you purchase hoodia</a:t>
            </a:r>
            <a:br/>
            <a:r>
              <a:rPr b="false" i="false" strike="noStrike" sz="1200" u="none">
                <a:solidFill>
                  <a:srgbClr val="FFFFFF"/>
                </a:solidFill>
                <a:latin typeface="Calibri"/>
              </a:rPr>
              <a:t>p57 hoodia buy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hoodia gordonii</a:t>
            </a:r>
            <a:br/>
            <a:r>
              <a:rPr b="false" i="false" strike="noStrike" sz="1200" u="none">
                <a:solidFill>
                  <a:srgbClr val="FFFFFF"/>
                </a:solidFill>
                <a:latin typeface="Calibri"/>
              </a:rPr>
              <a:t>unique hoodia buy uk</a:t>
            </a:r>
            <a:br/>
            <a:r>
              <a:rPr b="false" i="false" strike="noStrike" sz="1200" u="none">
                <a:solidFill>
                  <a:srgbClr val="FFFFFF"/>
                </a:solidFill>
                <a:latin typeface="Calibri"/>
              </a:rPr>
              <a:t>I will say everyone is different and what helps one may not another</a:t>
            </a:r>
            <a:br/>
            <a:r>
              <a:rPr b="false" i="false" strike="noStrike" sz="1200" u="none">
                <a:solidFill>
                  <a:srgbClr val="FFFFFF"/>
                </a:solidFill>
                <a:latin typeface="Calibri"/>
              </a:rPr>
              <a:t>where to buy hoodia p57 in usa</a:t>
            </a:r>
            <a:br/>
            <a:r>
              <a:rPr b="false" i="false" strike="noStrike" sz="1200" u="none">
                <a:solidFill>
                  <a:srgbClr val="FFFFFF"/>
                </a:solidFill>
                <a:latin typeface="Calibri"/>
              </a:rPr>
              <a:t>hoodia p57 diet pills reviews</a:t>
            </a:r>
            <a:br/>
            <a:r>
              <a:rPr b="false" i="false" strike="noStrike" sz="1200" u="none">
                <a:solidFill>
                  <a:srgbClr val="FFFFFF"/>
                </a:solidFill>
                <a:latin typeface="Calibri"/>
              </a:rPr>
              <a:t>p57 hoodia cactus slimming uk</a:t>
            </a:r>
            <a:br/>
            <a:r>
              <a:rPr b="false" i="false" strike="noStrike" sz="1200" u="none">
                <a:solidFill>
                  <a:srgbClr val="FFFFFF"/>
                </a:solidFill>
                <a:latin typeface="Calibri"/>
              </a:rPr>
              <a:t>can i buy unique hoodia in stores</a:t>
            </a:r>
            <a:br/>
            <a:r>
              <a:rPr b="false" i="false" strike="noStrike" sz="1200" u="none">
                <a:solidFill>
                  <a:srgbClr val="FFFFFF"/>
                </a:solidFill>
                <a:latin typeface="Calibri"/>
              </a:rPr>
              <a:t>hoodia buy</a:t>
            </a:r>
            <a:br/>
            <a:r>
              <a:rPr b="false" i="false" strike="noStrike" sz="1200" u="none">
                <a:solidFill>
                  <a:srgbClr val="FFFFFF"/>
                </a:solidFill>
                <a:latin typeface="Calibri"/>
              </a:rPr>
              <a:t>buy mega hoodia online</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hoodia p57 malaysia</a:t>
            </a:r>
            <a:br/>
            <a:r>
              <a:rPr b="false" i="false" strike="noStrike" sz="1200" u="none">
                <a:solidFill>
                  <a:srgbClr val="FFFFFF"/>
                </a:solidFill>
                <a:latin typeface="Calibri"/>
              </a:rPr>
              <a:t>hoodia p57 uk</a:t>
            </a:r>
            <a:br/>
            <a:r>
              <a:rPr b="false" i="false" strike="noStrike" sz="1200" u="none">
                <a:solidFill>
                  <a:srgbClr val="FFFFFF"/>
                </a:solidFill>
                <a:latin typeface="Calibri"/>
              </a:rPr>
              <a:t>hoodia gordonii buy online</a:t>
            </a:r>
            <a:br/>
            <a:r>
              <a:rPr b="false" i="false" strike="noStrike" sz="1200" u="none">
                <a:solidFill>
                  <a:srgbClr val="FFFFFF"/>
                </a:solidFill>
                <a:latin typeface="Calibri"/>
              </a:rPr>
              <a:t>New drugs are on the horizon for managing chronic tophaceous gout</a:t>
            </a:r>
            <a:br/>
            <a:r>
              <a:rPr b="false" i="false" strike="noStrike" sz="1200" u="none">
                <a:solidFill>
                  <a:srgbClr val="FFFFFF"/>
                </a:solidFill>
                <a:latin typeface="Calibri"/>
              </a:rPr>
              <a:t>cheap hoodia</a:t>
            </a:r>
            <a:br/>
            <a:r>
              <a:rPr b="false" i="false" strike="noStrike" sz="1200" u="none">
                <a:solidFill>
                  <a:srgbClr val="FFFFFF"/>
                </a:solidFill>
                <a:latin typeface="Calibri"/>
              </a:rPr>
              <a:t>In one large, fixed-dose study, Trileptal was added to existing AED therapy (up to three concomitant AEDs)</a:t>
            </a:r>
            <a:br/>
            <a:r>
              <a:rPr b="false" i="false" strike="noStrike" sz="1200" u="none">
                <a:solidFill>
                  <a:srgbClr val="FFFFFF"/>
                </a:solidFill>
                <a:latin typeface="Calibri"/>
              </a:rPr>
              <a:t>order hoodia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hoodia p57</a:t>
            </a:r>
            <a:br/>
            <a:r>
              <a:rPr b="false" i="false" strike="noStrike" sz="1200" u="none">
                <a:solidFill>
                  <a:srgbClr val="FFFFFF"/>
                </a:solidFill>
                <a:latin typeface="Calibri"/>
              </a:rPr>
              <a:t>In rare cases, death has been associated with some of these adverse reactions.</a:t>
            </a:r>
            <a:br/>
            <a:r>
              <a:rPr b="false" i="false" strike="noStrike" sz="1200" u="none">
                <a:solidFill>
                  <a:srgbClr val="FFFFFF"/>
                </a:solidFill>
                <a:latin typeface="Calibri"/>
              </a:rPr>
              <a:t>p57 hoodia cactus slimming capsule malaysia</a:t>
            </a:r>
            <a:br/>
            <a:r>
              <a:rPr b="false" i="false" strike="noStrike" sz="1200" u="none">
                <a:solidFill>
                  <a:srgbClr val="FFFFFF"/>
                </a:solidFill>
                <a:latin typeface="Calibri"/>
              </a:rPr>
              <a:t>hoodia buy uk</a:t>
            </a:r>
            <a:br/>
            <a:r>
              <a:rPr b="false" i="false" strike="noStrike" sz="1200" u="none">
                <a:solidFill>
                  <a:srgbClr val="FFFFFF"/>
                </a:solidFill>
                <a:latin typeface="Calibri"/>
              </a:rPr>
              <a:t>Op de volgende blog vind je informatie over de behandeling bij acne: http://jetskeultee.nl/de-cosmetische-behandeling-bij-acne/obj7777491</a:t>
            </a:r>
            <a:br/>
            <a:r>
              <a:rPr b="false" i="false" strike="noStrike" sz="1200" u="none">
                <a:solidFill>
                  <a:srgbClr val="FFFFFF"/>
                </a:solidFill>
                <a:latin typeface="Calibri"/>
              </a:rPr>
              <a:t>bahayakah p57 hoodia</a:t>
            </a:r>
            <a:br/>
            <a:r>
              <a:rPr b="false" i="false" strike="noStrike" sz="1200" u="none">
                <a:solidFill>
                  <a:srgbClr val="FFFFFF"/>
                </a:solidFill>
                <a:latin typeface="Calibri"/>
              </a:rPr>
              <a:t>buy hoodia gordonii p57</a:t>
            </a:r>
            <a:br/>
            <a:r>
              <a:rPr b="false" i="false" strike="noStrike" sz="1200" u="none">
                <a:solidFill>
                  <a:srgbClr val="FFFFFF"/>
                </a:solidFill>
                <a:latin typeface="Calibri"/>
              </a:rPr>
              <a:t>I have about half of my ovary in working shape</a:t>
            </a:r>
            <a:br/>
            <a:r>
              <a:rPr b="false" i="false" strike="noStrike" sz="1200" u="none">
                <a:solidFill>
                  <a:srgbClr val="FFFFFF"/>
                </a:solidFill>
                <a:latin typeface="Calibri"/>
              </a:rPr>
              <a:t>bahaya obat pelangsing p57 hoodia</a:t>
            </a:r>
            <a:br/>
            <a:r>
              <a:rPr b="false" i="false" strike="noStrike" sz="1200" u="none">
                <a:solidFill>
                  <a:srgbClr val="FFFFFF"/>
                </a:solidFill>
                <a:latin typeface="Calibri"/>
              </a:rPr>
              <a:t>My aim isto retire from the daily operations of Conwert by October 2013."</a:t>
            </a:r>
            <a:br/>
            <a:r>
              <a:rPr b="false" i="false" strike="noStrike" sz="1200" u="none">
                <a:solidFill>
                  <a:srgbClr val="FFFFFF"/>
                </a:solidFill>
                <a:latin typeface="Calibri"/>
              </a:rPr>
              <a:t>slimfit p57 hoodia cactus slimming capsule reviews</a:t>
            </a:r>
            <a:br/>
            <a:r>
              <a:rPr b="false" i="false" strike="noStrike" sz="1200" u="none">
                <a:solidFill>
                  <a:srgbClr val="FFFFFF"/>
                </a:solidFill>
                <a:latin typeface="Calibri"/>
              </a:rPr>
              <a:t>After being on Bisoprolol for just over a year and experiencing daily headaches I went to my GP who suggested I change to Propranolol</a:t>
            </a:r>
            <a:br/>
            <a:r>
              <a:rPr b="false" i="false" strike="noStrike" sz="1200" u="none">
                <a:solidFill>
                  <a:srgbClr val="FFFFFF"/>
                </a:solidFill>
                <a:latin typeface="Calibri"/>
              </a:rPr>
              <a:t>hoodia buy australia</a:t>
            </a:r>
            <a:br/>
            <a:r>
              <a:rPr b="false" i="false" strike="noStrike" sz="1200" u="none">
                <a:solidFill>
                  <a:srgbClr val="FFFFFF"/>
                </a:solidFill>
                <a:latin typeface="Calibri"/>
              </a:rPr>
              <a:t>where can i buy unique hoodia in the uk</a:t>
            </a:r>
            <a:br/>
            <a:r>
              <a:rPr b="false" i="false" strike="noStrike" sz="1200" u="none">
                <a:solidFill>
                  <a:srgbClr val="FFFFFF"/>
                </a:solidFill>
                <a:latin typeface="Calibri"/>
              </a:rPr>
              <a:t>where can i buy unique hoodia in australia</a:t>
            </a:r>
            <a:br/>
            <a:r>
              <a:rPr b="false" i="false" strike="noStrike" sz="1200" u="none">
                <a:solidFill>
                  <a:srgbClr val="FFFFFF"/>
                </a:solidFill>
                <a:latin typeface="Calibri"/>
              </a:rPr>
              <a:t>A monotherapy trial was conducted in 92 pediatric patients (1 month to 16 years of age) with inadequately-controlled or new-onset partial seizures</a:t>
            </a:r>
            <a:br/>
            <a:r>
              <a:rPr b="false" i="false" strike="noStrike" sz="1200" u="none">
                <a:solidFill>
                  <a:srgbClr val="FFFFFF"/>
                </a:solidFill>
                <a:latin typeface="Calibri"/>
              </a:rPr>
              <a:t>p57 hoodia slimming bahaya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veel gevallen ontkom je er toch niet aan om goede producten en/of behandelingen te combineren met middelen die een arts kan voorschrijven</a:t>
            </a:r>
            <a:br/>
            <a:r>
              <a:rPr b="false" i="false" strike="noStrike" sz="1200" u="none">
                <a:solidFill>
                  <a:srgbClr val="FFFFFF"/>
                </a:solidFill>
                <a:latin typeface="Calibri"/>
              </a:rPr>
              <a:t>hoodia p57</a:t>
            </a:r>
            <a:br/>
            <a:r>
              <a:rPr b="false" i="false" strike="noStrike" sz="1200" u="none">
                <a:solidFill>
                  <a:srgbClr val="FFFFFF"/>
                </a:solidFill>
                <a:latin typeface="Calibri"/>
              </a:rPr>
              <a:t>Zoloft lawsuits have recently been moving through multidistrict litigation (MDL) in the U.S</a:t>
            </a:r>
            <a:br/>
            <a:r>
              <a:rPr b="false" i="false" strike="noStrike" sz="1200" u="none">
                <a:solidFill>
                  <a:srgbClr val="FFFFFF"/>
                </a:solidFill>
                <a:latin typeface="Calibri"/>
              </a:rPr>
              <a:t>hoodia buy online</a:t>
            </a:r>
            <a:br/>
            <a:r>
              <a:rPr b="false" i="false" strike="noStrike" sz="1200" u="none">
                <a:solidFill>
                  <a:srgbClr val="FFFFFF"/>
                </a:solidFill>
                <a:latin typeface="Calibri"/>
              </a:rPr>
              <a:t>p57 hoodia cactus slimming capsule reviews</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can i buy hoodia gordonii in australia</a:t>
            </a:r>
            <a:br/>
            <a:r>
              <a:rPr b="false" i="false" strike="noStrike" sz="1200" u="none">
                <a:solidFill>
                  <a:srgbClr val="FFFFFF"/>
                </a:solidFill>
                <a:latin typeface="Calibri"/>
              </a:rPr>
              <a:t>That means that for every   day that passes without taking the medication the level in the blood   falls by 50%</a:t>
            </a:r>
            <a:br/>
            <a:r>
              <a:rPr b="false" i="false" strike="noStrike" sz="1200" u="none">
                <a:solidFill>
                  <a:srgbClr val="FFFFFF"/>
                </a:solidFill>
                <a:latin typeface="Calibri"/>
              </a:rPr>
              <a:t>buy hoodia diet pills australia</a:t>
            </a:r>
            <a:br/>
            <a:r>
              <a:rPr b="false" i="false" strike="noStrike" sz="1200" u="none">
                <a:solidFill>
                  <a:srgbClr val="FFFFFF"/>
                </a:solidFill>
                <a:latin typeface="Calibri"/>
              </a:rPr>
              <a:t>This is one of a list of legal problems currently facing Pfizer, the drug&amp;rsquo;s manufacturers</a:t>
            </a:r>
            <a:br/>
            <a:r>
              <a:rPr b="false" i="false" strike="noStrike" sz="1200" u="none">
                <a:solidFill>
                  <a:srgbClr val="FFFFFF"/>
                </a:solidFill>
                <a:latin typeface="Calibri"/>
              </a:rPr>
              <a:t>where can i purchase hoodia</a:t>
            </a:r>
            <a:br/>
            <a:r>
              <a:rPr b="false" i="false" strike="noStrike" sz="1200" u="none">
                <a:solidFill>
                  <a:srgbClr val="FFFFFF"/>
                </a:solidFill>
                <a:latin typeface="Calibri"/>
              </a:rPr>
              <a:t>Evo i ja da se pridruzim,sto se lekova tice treba posebnu paznju obratiti na lekove namenjene psihijatriskim poremecajima npr</a:t>
            </a:r>
            <a:br/>
            <a:r>
              <a:rPr b="false" i="false" strike="noStrike" sz="1200" u="none">
                <a:solidFill>
                  <a:srgbClr val="FFFFFF"/>
                </a:solidFill>
                <a:latin typeface="Calibri"/>
              </a:rPr>
              <a:t>unique hoodia buy</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buy p57 hoodia cactus slimming capsule</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harga hoodia p57 malaysia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absorption of doses greater than 80 mg/m is significantly less, possibly due to a saturation effect.</a:t>
            </a:r>
            <a:br/>
            <a:r>
              <a:rPr b="false" i="false" strike="noStrike" sz="1200" u="none">
                <a:solidFill>
                  <a:srgbClr val="FFFFFF"/>
                </a:solidFill>
                <a:latin typeface="Calibri"/>
              </a:rPr>
              <a:t>hoodia 57</a:t>
            </a:r>
            <a:br/>
            <a:r>
              <a:rPr b="false" i="false" strike="noStrike" sz="1200" u="none">
                <a:solidFill>
                  <a:srgbClr val="FFFFFF"/>
                </a:solidFill>
                <a:latin typeface="Calibri"/>
              </a:rPr>
              <a:t>unique hoodia where to buy in south africa</a:t>
            </a:r>
            <a:br/>
            <a:r>
              <a:rPr b="false" i="false" strike="noStrike" sz="1200" u="none">
                <a:solidFill>
                  <a:srgbClr val="FFFFFF"/>
                </a:solidFill>
                <a:latin typeface="Calibri"/>
              </a:rPr>
              <a:t>order hoodia online</a:t>
            </a:r>
            <a:br/>
            <a:r>
              <a:rPr b="false" i="false" strike="noStrike" sz="1200" u="none">
                <a:solidFill>
                  <a:srgbClr val="FFFFFF"/>
                </a:solidFill>
                <a:latin typeface="Calibri"/>
              </a:rPr>
              <a:t>hoodia p57 gnc</a:t>
            </a:r>
            <a:br/>
            <a:r>
              <a:rPr b="false" i="false" strike="noStrike" sz="1200" u="none">
                <a:solidFill>
                  <a:srgbClr val="FFFFFF"/>
                </a:solidFill>
                <a:latin typeface="Calibri"/>
              </a:rPr>
              <a:t>where to buy unique hoodia in stores</a:t>
            </a:r>
            <a:br/>
            <a:r>
              <a:rPr b="false" i="false" strike="noStrike" sz="1200" u="none">
                <a:solidFill>
                  <a:srgbClr val="FFFFFF"/>
                </a:solidFill>
                <a:latin typeface="Calibri"/>
              </a:rPr>
              <a:t>p57 hoodia cactus slimming reviews</a:t>
            </a:r>
            <a:br/>
            <a:r>
              <a:rPr b="false" i="false" strike="noStrike" sz="1200" u="none">
                <a:solidFill>
                  <a:srgbClr val="FFFFFF"/>
                </a:solidFill>
                <a:latin typeface="Calibri"/>
              </a:rPr>
              <a:t>slimfit p57 hoodia reviews</a:t>
            </a:r>
            <a:br/>
            <a:r>
              <a:rPr b="false" i="false" strike="noStrike" sz="1200" u="none">
                <a:solidFill>
                  <a:srgbClr val="FFFFFF"/>
                </a:solidFill>
                <a:latin typeface="Calibri"/>
              </a:rPr>
              <a:t>This will keep you focused and can help prevent any spur of the moment, high-calorie purchases.</a:t>
            </a:r>
            <a:br/>
            <a:r>
              <a:rPr b="false" i="false" strike="noStrike" sz="1200" u="none">
                <a:solidFill>
                  <a:srgbClr val="FFFFFF"/>
                </a:solidFill>
                <a:latin typeface="Calibri"/>
              </a:rPr>
              <a:t>hoodia p57 bahaya</a:t>
            </a:r>
            <a:br/>
            <a:r>
              <a:rPr b="false" i="false" strike="noStrike" sz="1200" u="none">
                <a:solidFill>
                  <a:srgbClr val="FFFFFF"/>
                </a:solidFill>
                <a:latin typeface="Calibri"/>
              </a:rPr>
              <a:t>I have been on this injection since february 2013 as I used to get painful cramp when I had my periods, so this injection was supposed to stop me from getting periods so there would be no pain</a:t>
            </a:r>
            <a:br/>
            <a:r>
              <a:rPr b="false" i="false" strike="noStrike" sz="1200" u="none">
                <a:solidFill>
                  <a:srgbClr val="FFFFFF"/>
                </a:solidFill>
                <a:latin typeface="Calibri"/>
              </a:rPr>
              <a:t>hoodia p57 reviews</a:t>
            </a:r>
            <a:br/>
            <a:r>
              <a:rPr b="false" i="false" strike="noStrike" sz="1200" u="none">
                <a:solidFill>
                  <a:srgbClr val="FFFFFF"/>
                </a:solidFill>
                <a:latin typeface="Calibri"/>
              </a:rPr>
              <a:t>testimoni hoodia p57 malaysia</a:t>
            </a:r>
            <a:br/>
            <a:r>
              <a:rPr b="false" i="false" strike="noStrike" sz="1200" u="none">
                <a:solidFill>
                  <a:srgbClr val="FFFFFF"/>
                </a:solidFill>
                <a:latin typeface="Calibri"/>
              </a:rPr>
              <a:t>The corollary to this is that there is no magic bullet</a:t>
            </a:r>
            <a:br/>
            <a:r>
              <a:rPr b="false" i="false" strike="noStrike" sz="1200" u="none">
                <a:solidFill>
                  <a:srgbClr val="FFFFFF"/>
                </a:solidFill>
                <a:latin typeface="Calibri"/>
              </a:rPr>
              <a:t>p57 hoodia cactus slimming capsule uk</a:t>
            </a:r>
            <a:br/>
            <a:r>
              <a:rPr b="false" i="false" strike="noStrike" sz="1200" u="none">
                <a:solidFill>
                  <a:srgbClr val="FFFFFF"/>
                </a:solidFill>
                <a:latin typeface="Calibri"/>
              </a:rPr>
              <a:t>Again,I always watch a doe for 1-hour after giving Oxy</a:t>
            </a:r>
            <a:br/>
            <a:r>
              <a:rPr b="false" i="false" strike="noStrike" sz="1200" u="none">
                <a:solidFill>
                  <a:srgbClr val="FFFFFF"/>
                </a:solidFill>
                <a:latin typeface="Calibri"/>
              </a:rPr>
              <a:t>hoodia gordonii p57 diet pills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hoodia diet pills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Unique Hoodia Buy Online - P57 Hoodia Cactus Slimming Uk</dc:title>
  <dc:description>Buy hoodia p57 uk, hoodia p57 amazon, buy hoodia lollipops uk, where to buy hoodia p57 in usa, hoodia gordonii buy online, order hoodia, buy p57 hoodia cactus slimming capsule</dc:description>
  <dc:subject>Unique Hoodia Buy Online - P57 Hoodia Cactus Slimming Uk</dc:subject>
  <cp:keywords>hoodia order now, where can i buy hoodia in the uk, p57 hoodia buy uk, where can i buy unique hoodia in south africa, hoodia p57 ebay, hoodia p57 customer reviews, purchase hoodia gordonii, unique hoodia buy uk, buy p57 hoodia cactus slimming capsule, p57 hoodia cactus slimming reviews</cp:keywords>
  <cp:category/>
</cp:coreProperties>
</file>