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8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Celexa Generic Pill Identifier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or celexa for ocd</a:t>
            </a:r>
            <a:br/>
            <a:r>
              <a:rPr b="false" i="false" strike="noStrike" sz="1200" u="none">
                <a:solidFill>
                  <a:srgbClr val="FFFFFF"/>
                </a:solidFill>
                <a:latin typeface="Calibri"/>
              </a:rPr>
              <a:t>Nedouc inky se objevuj zdka, pokud je l&amp;eacute;k podvnkrtkodob</a:t>
            </a:r>
            <a:br/>
            <a:r>
              <a:rPr b="false" i="false" strike="noStrike" sz="1200" u="none">
                <a:solidFill>
                  <a:srgbClr val="FFFFFF"/>
                </a:solidFill>
                <a:latin typeface="Calibri"/>
              </a:rPr>
              <a:t>celexa mail order</a:t>
            </a:r>
            <a:br/>
            <a:r>
              <a:rPr b="false" i="false" strike="noStrike" sz="1200" u="none">
                <a:solidFill>
                  <a:srgbClr val="FFFFFF"/>
                </a:solidFill>
                <a:latin typeface="Calibri"/>
              </a:rPr>
              <a:t>If your doctor refuses to listen to your concerns, try another doctor</a:t>
            </a:r>
            <a:br/>
            <a:r>
              <a:rPr b="false" i="false" strike="noStrike" sz="1200" u="none">
                <a:solidFill>
                  <a:srgbClr val="FFFFFF"/>
                </a:solidFill>
                <a:latin typeface="Calibri"/>
              </a:rPr>
              <a:t>escitalopram oxalate 10mg</a:t>
            </a:r>
            <a:br/>
            <a:r>
              <a:rPr b="false" i="false" strike="noStrike" sz="1200" u="none">
                <a:solidFill>
                  <a:srgbClr val="FFFFFF"/>
                </a:solidFill>
                <a:latin typeface="Calibri"/>
              </a:rPr>
              <a:t>buy generic escitalopram</a:t>
            </a:r>
            <a:br/>
            <a:r>
              <a:rPr b="false" i="false" strike="noStrike" sz="1200" u="none">
                <a:solidFill>
                  <a:srgbClr val="FFFFFF"/>
                </a:solidFill>
                <a:latin typeface="Calibri"/>
              </a:rPr>
              <a:t>celexa online pharmacy</a:t>
            </a:r>
            <a:br/>
            <a:r>
              <a:rPr b="false" i="false" strike="noStrike" sz="1200" u="none">
                <a:solidFill>
                  <a:srgbClr val="FFFFFF"/>
                </a:solidFill>
                <a:latin typeface="Calibri"/>
              </a:rPr>
              <a:t>Higher doses can be effective -- if the thrush is being caused by fungi that are less than fully responsive to treatment but are not yet fully resistant to the drug</a:t>
            </a:r>
            <a:br/>
            <a:r>
              <a:rPr b="false" i="false" strike="noStrike" sz="1200" u="none">
                <a:solidFill>
                  <a:srgbClr val="FFFFFF"/>
                </a:solidFill>
                <a:latin typeface="Calibri"/>
              </a:rPr>
              <a:t>celexa manufacturer coupon</a:t>
            </a:r>
            <a:br/>
            <a:r>
              <a:rPr b="false" i="false" strike="noStrike" sz="1200" u="none">
                <a:solidFill>
                  <a:srgbClr val="FFFFFF"/>
                </a:solidFill>
                <a:latin typeface="Calibri"/>
              </a:rPr>
              <a:t>escitalopram oxalate 10mg price</a:t>
            </a:r>
            <a:br/>
            <a:r>
              <a:rPr b="false" i="false" strike="noStrike" sz="1200" u="none">
                <a:solidFill>
                  <a:srgbClr val="FFFFFF"/>
                </a:solidFill>
                <a:latin typeface="Calibri"/>
              </a:rPr>
              <a:t>celexa 80 mg daily</a:t>
            </a:r>
            <a:br/>
            <a:r>
              <a:rPr b="false" i="false" strike="noStrike" sz="1200" u="none">
                <a:solidFill>
                  <a:srgbClr val="FFFFFF"/>
                </a:solidFill>
                <a:latin typeface="Calibri"/>
              </a:rPr>
              <a:t>celexa 60 mg tablet</a:t>
            </a:r>
            <a:br/>
            <a:r>
              <a:rPr b="false" i="false" strike="noStrike" sz="1200" u="none">
                <a:solidFill>
                  <a:srgbClr val="FFFFFF"/>
                </a:solidFill>
                <a:latin typeface="Calibri"/>
              </a:rPr>
              <a:t>joint pain while taking celexa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celexa lower your heart rate</a:t>
            </a:r>
            <a:br/>
            <a:r>
              <a:rPr b="false" i="false" strike="noStrike" sz="1200" u="none">
                <a:solidFill>
                  <a:srgbClr val="FFFFFF"/>
                </a:solidFill>
                <a:latin typeface="Calibri"/>
              </a:rPr>
              <a:t>In contrast, information published by the National Insurance Crime Bureau simply lists the most frequently stolen vehicles</a:t>
            </a:r>
            <a:br/>
            <a:r>
              <a:rPr b="false" i="false" strike="noStrike" sz="1200" u="none">
                <a:solidFill>
                  <a:srgbClr val="FFFFFF"/>
                </a:solidFill>
                <a:latin typeface="Calibri"/>
              </a:rPr>
              <a:t>can i take 30 mg of escitalopram</a:t>
            </a:r>
            <a:br/>
            <a:r>
              <a:rPr b="false" i="false" strike="noStrike" sz="1200" u="none">
                <a:solidFill>
                  <a:srgbClr val="FFFFFF"/>
                </a:solidFill>
                <a:latin typeface="Calibri"/>
              </a:rPr>
              <a:t>escitalopram price comparison</a:t>
            </a:r>
            <a:br/>
            <a:r>
              <a:rPr b="false" i="false" strike="noStrike" sz="1200" u="none">
                <a:solidFill>
                  <a:srgbClr val="FFFFFF"/>
                </a:solidFill>
                <a:latin typeface="Calibri"/>
              </a:rPr>
              <a:t>citalopram purchase uk</a:t>
            </a:r>
            <a:br/>
            <a:r>
              <a:rPr b="false" i="false" strike="noStrike" sz="1200" u="none">
                <a:solidFill>
                  <a:srgbClr val="FFFFFF"/>
                </a:solidFill>
                <a:latin typeface="Calibri"/>
              </a:rPr>
              <a:t>celexa price insurance</a:t>
            </a:r>
            <a:br/>
            <a:r>
              <a:rPr b="false" i="false" strike="noStrike" sz="1200" u="none">
                <a:solidFill>
                  <a:srgbClr val="FFFFFF"/>
                </a:solidFill>
                <a:latin typeface="Calibri"/>
              </a:rPr>
              <a:t>celexa 60 mg reviews</a:t>
            </a:r>
            <a:br/>
            <a:r>
              <a:rPr b="false" i="false" strike="noStrike" sz="1200" u="none">
                <a:solidFill>
                  <a:srgbClr val="FFFFFF"/>
                </a:solidFill>
                <a:latin typeface="Calibri"/>
              </a:rPr>
              <a:t>Don't normally post to these things (never have, in fact), but wanted others to have the benefit of a positive experience</a:t>
            </a:r>
            <a:br/>
            <a:r>
              <a:rPr b="false" i="false" strike="noStrike" sz="1200" u="none">
                <a:solidFill>
                  <a:srgbClr val="FFFFFF"/>
                </a:solidFill>
                <a:latin typeface="Calibri"/>
              </a:rPr>
              <a:t>celexa online prescriptions</a:t>
            </a:r>
            <a:br/>
            <a:r>
              <a:rPr b="false" i="false" strike="noStrike" sz="1200" u="none">
                <a:solidFill>
                  <a:srgbClr val="FFFFFF"/>
                </a:solidFill>
                <a:latin typeface="Calibri"/>
              </a:rPr>
              <a:t>buy cipralex escitalopram</a:t>
            </a:r>
            <a:br/>
            <a:r>
              <a:rPr b="false" i="false" strike="noStrike" sz="1200" u="none">
                <a:solidFill>
                  <a:srgbClr val="FFFFFF"/>
                </a:solidFill>
                <a:latin typeface="Calibri"/>
              </a:rPr>
              <a:t>where to buy cipralex escitalopram</a:t>
            </a:r>
            <a:br/>
            <a:r>
              <a:rPr b="false" i="false" strike="noStrike" sz="1200" u="none">
                <a:solidFill>
                  <a:srgbClr val="FFFFFF"/>
                </a:solidFill>
                <a:latin typeface="Calibri"/>
              </a:rPr>
              <a:t>escitalopram price in india</a:t>
            </a:r>
            <a:br/>
            <a:r>
              <a:rPr b="false" i="false" strike="noStrike" sz="1200" u="none">
                <a:solidFill>
                  <a:srgbClr val="FFFFFF"/>
                </a:solidFill>
                <a:latin typeface="Calibri"/>
              </a:rPr>
              <a:t>Proguanil has been used for decades in pregnant women; however, until such time as these data are fully evaluated, atovaquone-proguanil is not recommended for use during pregnancy</a:t>
            </a:r>
            <a:br/>
            <a:r>
              <a:rPr b="false" i="false" strike="noStrike" sz="1200" u="none">
                <a:solidFill>
                  <a:srgbClr val="FFFFFF"/>
                </a:solidFill>
                <a:latin typeface="Calibri"/>
              </a:rPr>
              <a:t>order celexa canada</a:t>
            </a:r>
            <a:br/>
            <a:r>
              <a:rPr b="false" i="false" strike="noStrike" sz="1200" u="none">
                <a:solidFill>
                  <a:srgbClr val="FFFFFF"/>
                </a:solidFill>
                <a:latin typeface="Calibri"/>
              </a:rPr>
              <a:t>buy celexa online - no prescription</a:t>
            </a:r>
            <a:br/>
            <a:r>
              <a:rPr b="false" i="false" strike="noStrike" sz="1200" u="none">
                <a:solidFill>
                  <a:srgbClr val="FFFFFF"/>
                </a:solidFill>
                <a:latin typeface="Calibri"/>
              </a:rPr>
              <a:t>Renova Cream is prescribed in tablet form and is to be taken orally</a:t>
            </a:r>
            <a:br/>
            <a:r>
              <a:rPr b="false" i="false" strike="noStrike" sz="1200" u="none">
                <a:solidFill>
                  <a:srgbClr val="FFFFFF"/>
                </a:solidFill>
                <a:latin typeface="Calibri"/>
              </a:rPr>
              <a:t>switching from lexapro to celexa for anxiety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generic pill identifier</a:t>
            </a:r>
            <a:br/>
            <a:r>
              <a:rPr b="false" i="false" strike="noStrike" sz="1200" u="none">
                <a:solidFill>
                  <a:srgbClr val="FFFFFF"/>
                </a:solidFill>
                <a:latin typeface="Calibri"/>
              </a:rPr>
              <a:t>This troche lets its operator attain sexy special offer buy Benadryl online r25hll83</a:t>
            </a:r>
            <a:br/>
            <a:r>
              <a:rPr b="false" i="false" strike="noStrike" sz="1200" u="none">
                <a:solidFill>
                  <a:srgbClr val="FFFFFF"/>
                </a:solidFill>
                <a:latin typeface="Calibri"/>
              </a:rPr>
              <a:t>escitalopram 10 mg high</a:t>
            </a:r>
            <a:br/>
            <a:r>
              <a:rPr b="false" i="false" strike="noStrike" sz="1200" u="none">
                <a:solidFill>
                  <a:srgbClr val="FFFFFF"/>
                </a:solidFill>
                <a:latin typeface="Calibri"/>
              </a:rPr>
              <a:t>citalopram online india</a:t>
            </a:r>
            <a:br/>
            <a:r>
              <a:rPr b="false" i="false" strike="noStrike" sz="1200" u="none">
                <a:solidFill>
                  <a:srgbClr val="FFFFFF"/>
                </a:solidFill>
                <a:latin typeface="Calibri"/>
              </a:rPr>
              <a:t>THEY ARENOT INTENDED AS A SUBSTITUTE FOR THE ADVICE PROVIDED BY YOUR OWN PHYSICIAN OR HEALTH CARE PROVIDER AND MAY NOT TAKE YOUR INDIVIDUAL HEALTH SITUATION INTO ACCOUNT</a:t>
            </a:r>
            <a:br/>
            <a:r>
              <a:rPr b="false" i="false" strike="noStrike" sz="1200" u="none">
                <a:solidFill>
                  <a:srgbClr val="FFFFFF"/>
                </a:solidFill>
                <a:latin typeface="Calibri"/>
              </a:rPr>
              <a:t>escitalopram oxalate tablets in india</a:t>
            </a:r>
            <a:br/>
            <a:r>
              <a:rPr b="false" i="false" strike="noStrike" sz="1200" u="none">
                <a:solidFill>
                  <a:srgbClr val="FFFFFF"/>
                </a:solidFill>
                <a:latin typeface="Calibri"/>
              </a:rPr>
              <a:t>The correct concentration is, however, labeled on the primary foil overwrap pouches and shelf cartons</a:t>
            </a:r>
            <a:br/>
            <a:r>
              <a:rPr b="false" i="false" strike="noStrike" sz="1200" u="none">
                <a:solidFill>
                  <a:srgbClr val="FFFFFF"/>
                </a:solidFill>
                <a:latin typeface="Calibri"/>
              </a:rPr>
              <a:t>does celexa 10 mg work for anxiety</a:t>
            </a:r>
            <a:br/>
            <a:r>
              <a:rPr b="false" i="false" strike="noStrike" sz="1200" u="none">
                <a:solidFill>
                  <a:srgbClr val="FFFFFF"/>
                </a:solidFill>
                <a:latin typeface="Calibri"/>
              </a:rPr>
              <a:t>celexa 10 mg every other day</a:t>
            </a:r>
            <a:br/>
            <a:r>
              <a:rPr b="false" i="false" strike="noStrike" sz="1200" u="none">
                <a:solidFill>
                  <a:srgbClr val="FFFFFF"/>
                </a:solidFill>
                <a:latin typeface="Calibri"/>
              </a:rPr>
              <a:t>celexa fda alert</a:t>
            </a:r>
            <a:br/>
            <a:r>
              <a:rPr b="false" i="false" strike="noStrike" sz="1200" u="none">
                <a:solidFill>
                  <a:srgbClr val="FFFFFF"/>
                </a:solidFill>
                <a:latin typeface="Calibri"/>
              </a:rPr>
              <a:t>escitalopram cost target</a:t>
            </a:r>
            <a:br/>
            <a:r>
              <a:rPr b="false" i="false" strike="noStrike" sz="1200" u="none">
                <a:solidFill>
                  <a:srgbClr val="FFFFFF"/>
                </a:solidFill>
                <a:latin typeface="Calibri"/>
              </a:rPr>
              <a:t>Also from compounding pharmacy 100mg</a:t>
            </a:r>
            <a:br/>
            <a:r>
              <a:rPr b="false" i="false" strike="noStrike" sz="1200" u="none">
                <a:solidFill>
                  <a:srgbClr val="FFFFFF"/>
                </a:solidFill>
                <a:latin typeface="Calibri"/>
              </a:rPr>
              <a:t>can you get high off of escitalopram 10 mg</a:t>
            </a:r>
            <a:br/>
            <a:r>
              <a:rPr b="false" i="false" strike="noStrike" sz="1200" u="none">
                <a:solidFill>
                  <a:srgbClr val="FFFFFF"/>
                </a:solidFill>
                <a:latin typeface="Calibri"/>
              </a:rPr>
              <a:t>If I am dehydrated when I take it, I can get dizzy and am prone to really bad head rushes when I stand up</a:t>
            </a:r>
            <a:br/>
            <a:r>
              <a:rPr b="false" i="false" strike="noStrike" sz="1200" u="none">
                <a:solidFill>
                  <a:srgbClr val="FFFFFF"/>
                </a:solidFill>
                <a:latin typeface="Calibri"/>
              </a:rPr>
              <a:t>heart palpitations after stopping celexa</a:t>
            </a:r>
            <a:br/>
            <a:r>
              <a:rPr b="false" i="false" strike="noStrike" sz="1200" u="none">
                <a:solidFill>
                  <a:srgbClr val="FFFFFF"/>
                </a:solidFill>
                <a:latin typeface="Calibri"/>
              </a:rPr>
              <a:t>celexa fda</a:t>
            </a:r>
            <a:br/>
            <a:r>
              <a:rPr b="false" i="false" strike="noStrike" sz="1200" u="none">
                <a:solidFill>
                  <a:srgbClr val="FFFFFF"/>
                </a:solidFill>
                <a:latin typeface="Calibri"/>
              </a:rPr>
              <a:t>celexa or lexapro weight gain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for ocd</a:t>
            </a:r>
            <a:br/>
            <a:r>
              <a:rPr b="false" i="false" strike="noStrike" sz="1200" u="none">
                <a:solidFill>
                  <a:srgbClr val="FFFFFF"/>
                </a:solidFill>
                <a:latin typeface="Calibri"/>
              </a:rPr>
              <a:t>Prozac was covered and only $5.00.</a:t>
            </a:r>
            <a:br/>
            <a:r>
              <a:rPr b="false" i="false" strike="noStrike" sz="1200" u="none">
                <a:solidFill>
                  <a:srgbClr val="FFFFFF"/>
                </a:solidFill>
                <a:latin typeface="Calibri"/>
              </a:rPr>
              <a:t>escitalopram oxalate 20mg (base)</a:t>
            </a:r>
            <a:br/>
            <a:r>
              <a:rPr b="false" i="false" strike="noStrike" sz="1200" u="none">
                <a:solidFill>
                  <a:srgbClr val="FFFFFF"/>
                </a:solidFill>
                <a:latin typeface="Calibri"/>
              </a:rPr>
              <a:t>lexapro generic name escitalopram oxalate</a:t>
            </a:r>
            <a:br/>
            <a:r>
              <a:rPr b="false" i="false" strike="noStrike" sz="1200" u="none">
                <a:solidFill>
                  <a:srgbClr val="FFFFFF"/>
                </a:solidFill>
                <a:latin typeface="Calibri"/>
              </a:rPr>
              <a:t>celexa or lexapro</a:t>
            </a:r>
            <a:br/>
            <a:r>
              <a:rPr b="false" i="false" strike="noStrike" sz="1200" u="none">
                <a:solidFill>
                  <a:srgbClr val="FFFFFF"/>
                </a:solidFill>
                <a:latin typeface="Calibri"/>
              </a:rPr>
              <a:t>escitalopram price walmart</a:t>
            </a:r>
            <a:br/>
            <a:r>
              <a:rPr b="false" i="false" strike="noStrike" sz="1200" u="none">
                <a:solidFill>
                  <a:srgbClr val="FFFFFF"/>
                </a:solidFill>
                <a:latin typeface="Calibri"/>
              </a:rPr>
              <a:t>Like I wrote, out doctors go on to newer therapies, leaving older, proven agents by the wayside</a:t>
            </a:r>
            <a:br/>
            <a:r>
              <a:rPr b="false" i="false" strike="noStrike" sz="1200" u="none">
                <a:solidFill>
                  <a:srgbClr val="FFFFFF"/>
                </a:solidFill>
                <a:latin typeface="Calibri"/>
              </a:rPr>
              <a:t>escitalopram tablets ip 5mg</a:t>
            </a:r>
            <a:br/>
            <a:r>
              <a:rPr b="false" i="false" strike="noStrike" sz="1200" u="none">
                <a:solidFill>
                  <a:srgbClr val="FFFFFF"/>
                </a:solidFill>
                <a:latin typeface="Calibri"/>
              </a:rPr>
              <a:t>escitalopram 10 mg tablet reviews</a:t>
            </a:r>
            <a:br/>
            <a:r>
              <a:rPr b="false" i="false" strike="noStrike" sz="1200" u="none">
                <a:solidFill>
                  <a:srgbClr val="FFFFFF"/>
                </a:solidFill>
                <a:latin typeface="Calibri"/>
              </a:rPr>
              <a:t>However, looking at it properly I think they are two (maybe three) picture frames sitting in the window</a:t>
            </a:r>
            <a:br/>
            <a:r>
              <a:rPr b="false" i="false" strike="noStrike" sz="1200" u="none">
                <a:solidFill>
                  <a:srgbClr val="FFFFFF"/>
                </a:solidFill>
                <a:latin typeface="Calibri"/>
              </a:rPr>
              <a:t>celexa coupon</a:t>
            </a:r>
            <a:br/>
            <a:r>
              <a:rPr b="false" i="false" strike="noStrike" sz="1200" u="none">
                <a:solidFill>
                  <a:srgbClr val="FFFFFF"/>
                </a:solidFill>
                <a:latin typeface="Calibri"/>
              </a:rPr>
              <a:t>buy citalopram 20mg uk</a:t>
            </a:r>
            <a:br/>
            <a:r>
              <a:rPr b="false" i="false" strike="noStrike" sz="1200" u="none">
                <a:solidFill>
                  <a:srgbClr val="FFFFFF"/>
                </a:solidFill>
                <a:latin typeface="Calibri"/>
              </a:rPr>
              <a:t>lexapro escitalopram oxalate tablets 10 mg</a:t>
            </a:r>
            <a:br/>
            <a:r>
              <a:rPr b="false" i="false" strike="noStrike" sz="1200" u="none">
                <a:solidFill>
                  <a:srgbClr val="FFFFFF"/>
                </a:solidFill>
                <a:latin typeface="Calibri"/>
              </a:rPr>
              <a:t>escitalopram tablets india</a:t>
            </a:r>
            <a:br/>
            <a:r>
              <a:rPr b="false" i="false" strike="noStrike" sz="1200" u="none">
                <a:solidFill>
                  <a:srgbClr val="FFFFFF"/>
                </a:solidFill>
                <a:latin typeface="Calibri"/>
              </a:rPr>
              <a:t>cost of escitalopram oxalate</a:t>
            </a:r>
            <a:br/>
            <a:r>
              <a:rPr b="false" i="false" strike="noStrike" sz="1200" u="none">
                <a:solidFill>
                  <a:srgbClr val="FFFFFF"/>
                </a:solidFill>
                <a:latin typeface="Calibri"/>
              </a:rPr>
              <a:t>purchase celexa online</a:t>
            </a:r>
            <a:br/>
            <a:r>
              <a:rPr b="false" i="false" strike="noStrike" sz="1200" u="none">
                <a:solidFill>
                  <a:srgbClr val="FFFFFF"/>
                </a:solidFill>
                <a:latin typeface="Calibri"/>
              </a:rPr>
              <a:t>celexa online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celexa cause joint pain</a:t>
            </a:r>
            <a:br/>
            <a:r>
              <a:rPr b="false" i="false" strike="noStrike" sz="1200" u="none">
                <a:solidFill>
                  <a:srgbClr val="FFFFFF"/>
                </a:solidFill>
                <a:latin typeface="Calibri"/>
              </a:rPr>
              <a:t>Fortunately, both types of nerve pain, peripheral and central, respond to the same types of medications.</a:t>
            </a:r>
            <a:br/>
            <a:r>
              <a:rPr b="false" i="false" strike="noStrike" sz="1200" u="none">
                <a:solidFill>
                  <a:srgbClr val="FFFFFF"/>
                </a:solidFill>
                <a:latin typeface="Calibri"/>
              </a:rPr>
              <a:t>celexa medication coupon</a:t>
            </a:r>
            <a:br/>
            <a:r>
              <a:rPr b="false" i="false" strike="noStrike" sz="1200" u="none">
                <a:solidFill>
                  <a:srgbClr val="FFFFFF"/>
                </a:solidFill>
                <a:latin typeface="Calibri"/>
              </a:rPr>
              <a:t>Hi I&amp;#39;ve just been put on the pizotifin as have had dizziness for last 6 months came out of nowhere for labyrin test and balance test have all come back normal</a:t>
            </a:r>
            <a:br/>
            <a:r>
              <a:rPr b="false" i="false" strike="noStrike" sz="1200" u="none">
                <a:solidFill>
                  <a:srgbClr val="FFFFFF"/>
                </a:solidFill>
                <a:latin typeface="Calibri"/>
              </a:rPr>
              <a:t>escitalopram health canada</a:t>
            </a:r>
            <a:br/>
            <a:r>
              <a:rPr b="false" i="false" strike="noStrike" sz="1200" u="none">
                <a:solidFill>
                  <a:srgbClr val="FFFFFF"/>
                </a:solidFill>
                <a:latin typeface="Calibri"/>
              </a:rPr>
              <a:t>escitalopram 30 mg diarios</a:t>
            </a:r>
            <a:br/>
            <a:r>
              <a:rPr b="false" i="false" strike="noStrike" sz="1200" u="none">
                <a:solidFill>
                  <a:srgbClr val="FFFFFF"/>
                </a:solidFill>
                <a:latin typeface="Calibri"/>
              </a:rPr>
              <a:t>Verwarrend he? Je kunt er meer over lezen ophttp://www.progressivehealth.com/acne-iodine.htm</a:t>
            </a:r>
            <a:br/>
            <a:r>
              <a:rPr b="false" i="false" strike="noStrike" sz="1200" u="none">
                <a:solidFill>
                  <a:srgbClr val="FFFFFF"/>
                </a:solidFill>
                <a:latin typeface="Calibri"/>
              </a:rPr>
              <a:t>buy celexa 20 mg</a:t>
            </a:r>
            <a:br/>
            <a:r>
              <a:rPr b="false" i="false" strike="noStrike" sz="1200" u="none">
                <a:solidFill>
                  <a:srgbClr val="FFFFFF"/>
                </a:solidFill>
                <a:latin typeface="Calibri"/>
              </a:rPr>
              <a:t>escitalopram tablets 10mg</a:t>
            </a:r>
            <a:br/>
            <a:r>
              <a:rPr b="false" i="false" strike="noStrike" sz="1200" u="none">
                <a:solidFill>
                  <a:srgbClr val="FFFFFF"/>
                </a:solidFill>
                <a:latin typeface="Calibri"/>
              </a:rPr>
              <a:t>celexa epocrates online</a:t>
            </a:r>
            <a:br/>
            <a:r>
              <a:rPr b="false" i="false" strike="noStrike" sz="1200" u="none">
                <a:solidFill>
                  <a:srgbClr val="FFFFFF"/>
                </a:solidFill>
                <a:latin typeface="Calibri"/>
              </a:rPr>
              <a:t>order escitalopram</a:t>
            </a:r>
            <a:br/>
            <a:r>
              <a:rPr b="false" i="false" strike="noStrike" sz="1200" u="none">
                <a:solidFill>
                  <a:srgbClr val="FFFFFF"/>
                </a:solidFill>
                <a:latin typeface="Calibri"/>
              </a:rPr>
              <a:t>buy citalopram 10mg online uk</a:t>
            </a:r>
            <a:br/>
            <a:r>
              <a:rPr b="false" i="false" strike="noStrike" sz="1200" u="none">
                <a:solidFill>
                  <a:srgbClr val="FFFFFF"/>
                </a:solidFill>
                <a:latin typeface="Calibri"/>
              </a:rPr>
              <a:t>The connection between prolactin levels and side effects is unknown.</a:t>
            </a:r>
            <a:br/>
            <a:r>
              <a:rPr b="false" i="false" strike="noStrike" sz="1200" u="none">
                <a:solidFill>
                  <a:srgbClr val="FFFFFF"/>
                </a:solidFill>
                <a:latin typeface="Calibri"/>
              </a:rPr>
              <a:t>escitalopram cost walmart</a:t>
            </a:r>
            <a:br/>
            <a:r>
              <a:rPr b="false" i="false" strike="noStrike" sz="1200" u="none">
                <a:solidFill>
                  <a:srgbClr val="FFFFFF"/>
                </a:solidFill>
                <a:latin typeface="Calibri"/>
              </a:rPr>
              <a:t>celexa pill strengths</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order celexa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celexa fda approval</a:t>
            </a:r>
            <a:br/>
            <a:r>
              <a:rPr b="false" i="false" strike="noStrike" sz="1200" u="none">
                <a:solidFill>
                  <a:srgbClr val="FFFFFF"/>
                </a:solidFill>
                <a:latin typeface="Calibri"/>
              </a:rPr>
              <a:t>I get what I call the head flips</a:t>
            </a:r>
            <a:br/>
            <a:r>
              <a:rPr b="false" i="false" strike="noStrike" sz="1200" u="none">
                <a:solidFill>
                  <a:srgbClr val="FFFFFF"/>
                </a:solidFill>
                <a:latin typeface="Calibri"/>
              </a:rPr>
              <a:t>celexa 40 mg reviews</a:t>
            </a:r>
            <a:br/>
            <a:r>
              <a:rPr b="false" i="false" strike="noStrike" sz="1200" u="none">
                <a:solidFill>
                  <a:srgbClr val="FFFFFF"/>
                </a:solidFill>
                <a:latin typeface="Calibri"/>
              </a:rPr>
              <a:t>can celexa cause increased heart rate</a:t>
            </a:r>
            <a:br/>
            <a:r>
              <a:rPr b="false" i="false" strike="noStrike" sz="1200" u="none">
                <a:solidFill>
                  <a:srgbClr val="FFFFFF"/>
                </a:solidFill>
                <a:latin typeface="Calibri"/>
              </a:rPr>
              <a:t>Propecia beinhaltet stets die gleiche Dosierung Finasterid.</a:t>
            </a:r>
            <a:br/>
            <a:r>
              <a:rPr b="false" i="false" strike="noStrike" sz="1200" u="none">
                <a:solidFill>
                  <a:srgbClr val="FFFFFF"/>
                </a:solidFill>
                <a:latin typeface="Calibri"/>
              </a:rPr>
              <a:t>generic citalopram reviews</a:t>
            </a:r>
            <a:br/>
            <a:r>
              <a:rPr b="false" i="false" strike="noStrike" sz="1200" u="none">
                <a:solidFill>
                  <a:srgbClr val="FFFFFF"/>
                </a:solidFill>
                <a:latin typeface="Calibri"/>
              </a:rPr>
              <a:t>escitalopram oxalate tablets nexito 10</a:t>
            </a:r>
            <a:br/>
            <a:r>
              <a:rPr b="false" i="false" strike="noStrike" sz="1200" u="none">
                <a:solidFill>
                  <a:srgbClr val="FFFFFF"/>
                </a:solidFill>
                <a:latin typeface="Calibri"/>
              </a:rPr>
              <a:t>buy escitalopram uk</a:t>
            </a:r>
            <a:br/>
            <a:r>
              <a:rPr b="false" i="false" strike="noStrike" sz="1200" u="none">
                <a:solidFill>
                  <a:srgbClr val="FFFFFF"/>
                </a:solidFill>
                <a:latin typeface="Calibri"/>
              </a:rPr>
              <a:t>lexapro to celexa conversion dose</a:t>
            </a:r>
            <a:br/>
            <a:r>
              <a:rPr b="false" i="false" strike="noStrike" sz="1200" u="none">
                <a:solidFill>
                  <a:srgbClr val="FFFFFF"/>
                </a:solidFill>
                <a:latin typeface="Calibri"/>
              </a:rPr>
              <a:t>best place to buy citalopram online</a:t>
            </a:r>
            <a:br/>
            <a:r>
              <a:rPr b="false" i="false" strike="noStrike" sz="1200" u="none">
                <a:solidFill>
                  <a:srgbClr val="FFFFFF"/>
                </a:solidFill>
                <a:latin typeface="Calibri"/>
              </a:rPr>
              <a:t>I started @ a low dose of 5 and will got up to 10 in a week or so</a:t>
            </a:r>
            <a:br/>
            <a:r>
              <a:rPr b="false" i="false" strike="noStrike" sz="1200" u="none">
                <a:solidFill>
                  <a:srgbClr val="FFFFFF"/>
                </a:solidFill>
                <a:latin typeface="Calibri"/>
              </a:rPr>
              <a:t>escitalopram 10 mg reviews</a:t>
            </a:r>
            <a:br/>
            <a:r>
              <a:rPr b="false" i="false" strike="noStrike" sz="1200" u="none">
                <a:solidFill>
                  <a:srgbClr val="FFFFFF"/>
                </a:solidFill>
                <a:latin typeface="Calibri"/>
              </a:rPr>
              <a:t>buy citalopram hydrobromide online</a:t>
            </a:r>
            <a:br/>
            <a:r>
              <a:rPr b="false" i="false" strike="noStrike" sz="1200" u="none">
                <a:solidFill>
                  <a:srgbClr val="FFFFFF"/>
                </a:solidFill>
                <a:latin typeface="Calibri"/>
              </a:rPr>
              <a:t>I&amp;rsquo;m not telling anyone here how to take anything, but sometimes, a higher amount is needing when fighting infections</a:t>
            </a:r>
            <a:br/>
            <a:r>
              <a:rPr b="false" i="false" strike="noStrike" sz="1200" u="none">
                <a:solidFill>
                  <a:srgbClr val="FFFFFF"/>
                </a:solidFill>
                <a:latin typeface="Calibri"/>
              </a:rPr>
              <a:t>escitalopram oxalate 10mg oral tablet</a:t>
            </a:r>
            <a:br/>
            <a:r>
              <a:rPr b="false" i="false" strike="noStrike" sz="1200" u="none">
                <a:solidFill>
                  <a:srgbClr val="FFFFFF"/>
                </a:solidFill>
                <a:latin typeface="Calibri"/>
              </a:rPr>
              <a:t>can celexa help heart palpitations</a:t>
            </a:r>
            <a:br/>
            <a:r>
              <a:rPr b="false" i="false" strike="noStrike" sz="1200" u="none">
                <a:solidFill>
                  <a:srgbClr val="FFFFFF"/>
                </a:solidFill>
                <a:latin typeface="Calibri"/>
              </a:rPr>
              <a:t>20 to 600mg, more preferably 25 to 300mg, such as 25, 75, 125 or150mg, expressed as the weight of free base.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escitalopram 10 mg tab leg</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celexa gives me heartburn</a:t>
            </a:r>
            <a:br/>
            <a:r>
              <a:rPr b="false" i="false" strike="noStrike" sz="1200" u="none">
                <a:solidFill>
                  <a:srgbClr val="FFFFFF"/>
                </a:solidFill>
                <a:latin typeface="Calibri"/>
              </a:rPr>
              <a:t>Neighborhood watch schemes sprouted up, and residents stopped and searched cars driving past their communities.</a:t>
            </a:r>
            <a:br/>
            <a:r>
              <a:rPr b="false" i="false" strike="noStrike" sz="1200" u="none">
                <a:solidFill>
                  <a:srgbClr val="FFFFFF"/>
                </a:solidFill>
                <a:latin typeface="Calibri"/>
              </a:rPr>
              <a:t>is celexa or lexapro better for anxiety</a:t>
            </a:r>
            <a:br/>
            <a:r>
              <a:rPr b="false" i="false" strike="noStrike" sz="1200" u="none">
                <a:solidFill>
                  <a:srgbClr val="FFFFFF"/>
                </a:solidFill>
                <a:latin typeface="Calibri"/>
              </a:rPr>
              <a:t>A urate level greater than 6.8mg/dL is considered hyperuricemia.</a:t>
            </a:r>
            <a:br/>
            <a:r>
              <a:rPr b="false" i="false" strike="noStrike" sz="1200" u="none">
                <a:solidFill>
                  <a:srgbClr val="FFFFFF"/>
                </a:solidFill>
                <a:latin typeface="Calibri"/>
              </a:rPr>
              <a:t>can you get high off escitalopram oxalate 10mg</a:t>
            </a:r>
            <a:br/>
            <a:r>
              <a:rPr b="false" i="false" strike="noStrike" sz="1200" u="none">
                <a:solidFill>
                  <a:srgbClr val="FFFFFF"/>
                </a:solidFill>
                <a:latin typeface="Calibri"/>
              </a:rPr>
              <a:t>citalopram buy online canada</a:t>
            </a:r>
            <a:br/>
            <a:r>
              <a:rPr b="false" i="false" strike="noStrike" sz="1200" u="none">
                <a:solidFill>
                  <a:srgbClr val="FFFFFF"/>
                </a:solidFill>
                <a:latin typeface="Calibri"/>
              </a:rPr>
              <a:t>escitalopram price rite aid</a:t>
            </a:r>
            <a:br/>
            <a:r>
              <a:rPr b="false" i="false" strike="noStrike" sz="1200" u="none">
                <a:solidFill>
                  <a:srgbClr val="FFFFFF"/>
                </a:solidFill>
                <a:latin typeface="Calibri"/>
              </a:rPr>
              <a:t>can escitalopram 20 mg get you high</a:t>
            </a:r>
            <a:br/>
            <a:r>
              <a:rPr b="false" i="false" strike="noStrike" sz="1200" u="none">
                <a:solidFill>
                  <a:srgbClr val="FFFFFF"/>
                </a:solidFill>
                <a:latin typeface="Calibri"/>
              </a:rPr>
              <a:t>I thought the thyroid meds were supposed to help but they are certainly not helping me Would like to know if you find an alternative.</a:t>
            </a:r>
            <a:br/>
            <a:r>
              <a:rPr b="false" i="false" strike="noStrike" sz="1200" u="none">
                <a:solidFill>
                  <a:srgbClr val="FFFFFF"/>
                </a:solidFill>
                <a:latin typeface="Calibri"/>
              </a:rPr>
              <a:t>escitalopram 20 mg get you high</a:t>
            </a:r>
            <a:br/>
            <a:r>
              <a:rPr b="false" i="false" strike="noStrike" sz="1200" u="none">
                <a:solidFill>
                  <a:srgbClr val="FFFFFF"/>
                </a:solidFill>
                <a:latin typeface="Calibri"/>
              </a:rPr>
              <a:t>cheap celexa online</a:t>
            </a:r>
            <a:br/>
            <a:r>
              <a:rPr b="false" i="false" strike="noStrike" sz="1200" u="none">
                <a:solidFill>
                  <a:srgbClr val="FFFFFF"/>
                </a:solidFill>
                <a:latin typeface="Calibri"/>
              </a:rPr>
              <a:t>escitalopram tablets use</a:t>
            </a:r>
            <a:br/>
            <a:r>
              <a:rPr b="false" i="false" strike="noStrike" sz="1200" u="none">
                <a:solidFill>
                  <a:srgbClr val="FFFFFF"/>
                </a:solidFill>
                <a:latin typeface="Calibri"/>
              </a:rPr>
              <a:t>cipralex escitalopram 20 mg fiyat俚average cost of escitalopram</a:t>
            </a:r>
            <a:br/>
            <a:r>
              <a:rPr b="false" i="false" strike="noStrike" sz="1200" u="none">
                <a:solidFill>
                  <a:srgbClr val="FFFFFF"/>
                </a:solidFill>
                <a:latin typeface="Calibri"/>
              </a:rPr>
              <a:t>celexa 10 to 20 mg</a:t>
            </a:r>
            <a:br/>
            <a:r>
              <a:rPr b="false" i="false" strike="noStrike" sz="1200" u="none">
                <a:solidFill>
                  <a:srgbClr val="FFFFFF"/>
                </a:solidFill>
                <a:latin typeface="Calibri"/>
              </a:rPr>
              <a:t>generic citalopram problems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escitalopram dose 30 mg</a:t>
            </a:r>
            <a:br/>
            <a:r>
              <a:rPr b="false" i="false" strike="noStrike" sz="1200" u="none">
                <a:solidFill>
                  <a:srgbClr val="FFFFFF"/>
                </a:solidFill>
                <a:latin typeface="Calibri"/>
              </a:rPr>
              <a:t>buy cheap citalopram</a:t>
            </a:r>
            <a:br/>
            <a:r>
              <a:rPr b="false" i="false" strike="noStrike" sz="1200" u="none">
                <a:solidFill>
                  <a:srgbClr val="FFFFFF"/>
                </a:solidFill>
                <a:latin typeface="Calibri"/>
              </a:rPr>
              <a:t>buy citalopram online canada</a:t>
            </a:r>
            <a:br/>
            <a:r>
              <a:rPr b="false" i="false" strike="noStrike" sz="1200" u="none">
                <a:solidFill>
                  <a:srgbClr val="FFFFFF"/>
                </a:solidFill>
                <a:latin typeface="Calibri"/>
              </a:rPr>
              <a:t>celexa buy online</a:t>
            </a:r>
            <a:br/>
            <a:r>
              <a:rPr b="false" i="false" strike="noStrike" sz="1200" u="none">
                <a:solidFill>
                  <a:srgbClr val="FFFFFF"/>
                </a:solidFill>
                <a:latin typeface="Calibri"/>
              </a:rPr>
              <a:t>cheapest citalopram online</a:t>
            </a:r>
            <a:br/>
            <a:r>
              <a:rPr b="false" i="false" strike="noStrike" sz="1200" u="none">
                <a:solidFill>
                  <a:srgbClr val="FFFFFF"/>
                </a:solidFill>
                <a:latin typeface="Calibri"/>
              </a:rPr>
              <a:t>celexa online no prescription</a:t>
            </a:r>
            <a:br/>
            <a:r>
              <a:rPr b="false" i="false" strike="noStrike" sz="1200" u="none">
                <a:solidFill>
                  <a:srgbClr val="FFFFFF"/>
                </a:solidFill>
                <a:latin typeface="Calibri"/>
              </a:rPr>
              <a:t>lexapro escitalopram 20 mg</a:t>
            </a:r>
            <a:br/>
            <a:r>
              <a:rPr b="false" i="false" strike="noStrike" sz="1200" u="none">
                <a:solidFill>
                  <a:srgbClr val="FFFFFF"/>
                </a:solidFill>
                <a:latin typeface="Calibri"/>
              </a:rPr>
              <a:t>celexa price in pakistan</a:t>
            </a:r>
            <a:br/>
            <a:r>
              <a:rPr b="false" i="false" strike="noStrike" sz="1200" u="none">
                <a:solidFill>
                  <a:srgbClr val="FFFFFF"/>
                </a:solidFill>
                <a:latin typeface="Calibri"/>
              </a:rPr>
              <a:t>can you switch from celexa to lexapro</a:t>
            </a:r>
            <a:br/>
            <a:r>
              <a:rPr b="false" i="false" strike="noStrike" sz="1200" u="none">
                <a:solidFill>
                  <a:srgbClr val="FFFFFF"/>
                </a:solidFill>
                <a:latin typeface="Calibri"/>
              </a:rPr>
              <a:t>Taking any of these drugs with duloxetine may cause you to bruise or bleed easily.</a:t>
            </a:r>
            <a:br/>
            <a:r>
              <a:rPr b="false" i="false" strike="noStrike" sz="1200" u="none">
                <a:solidFill>
                  <a:srgbClr val="FFFFFF"/>
                </a:solidFill>
                <a:latin typeface="Calibri"/>
              </a:rPr>
              <a:t>celexa heartburn</a:t>
            </a:r>
            <a:br/>
            <a:r>
              <a:rPr b="false" i="false" strike="noStrike" sz="1200" u="none">
                <a:solidFill>
                  <a:srgbClr val="FFFFFF"/>
                </a:solidFill>
                <a:latin typeface="Calibri"/>
              </a:rPr>
              <a:t>buy escitalopram online</a:t>
            </a:r>
            <a:br/>
            <a:r>
              <a:rPr b="false" i="false" strike="noStrike" sz="1200" u="none">
                <a:solidFill>
                  <a:srgbClr val="FFFFFF"/>
                </a:solidFill>
                <a:latin typeface="Calibri"/>
              </a:rPr>
              <a:t>escitalopram tablets usp 10 mg</a:t>
            </a:r>
            <a:br/>
            <a:r>
              <a:rPr b="false" i="false" strike="noStrike" sz="1200" u="none">
                <a:solidFill>
                  <a:srgbClr val="FFFFFF"/>
                </a:solidFill>
                <a:latin typeface="Calibri"/>
              </a:rPr>
              <a:t>escitalopram oxalate 20mg price</a:t>
            </a:r>
            <a:br/>
            <a:r>
              <a:rPr b="false" i="false" strike="noStrike" sz="1200" u="none">
                <a:solidFill>
                  <a:srgbClr val="FFFFFF"/>
                </a:solidFill>
                <a:latin typeface="Calibri"/>
              </a:rPr>
              <a:t>escitalopram cost canada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2015-12-20T01:16:41+04:00</dcterms:created>
  <dcterms:modified xsi:type="dcterms:W3CDTF">2015-12-20T01:16:41+04:00</dcterms:modified>
  <dc:title>Heart Palpitations After Stopping Celexa - Generic Citalopram Problems</dc:title>
  <dc:description>Celexa online pharmacy, celexa online prescriptions, celexa medication coupon, order celexa online, celexa 40 mg reviews, citalopram buy online canada, generic citalopram problems</dc:description>
  <dc:subject>Heart Palpitations After Stopping Celexa - Generic Citalopram Problems</dc:subject>
  <cp:keywords>escitalopram price comparison, order escitalopram, escitalopram cost walmart, celexa 40 mg reviews, generic citalopram reviews, lexapro to celexa conversion dose, can you get high off escitalopram oxalate 10mg, escitalopram dose 30 mg, buy escitalopram online, escitalopram oxalate 20mg price</cp:keywords>
  <cp:category/>
</cp:coreProperties>
</file>