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0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Effexor 75mg How Long To Get Out Of System</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effexor xr 37.5 mg capsule mikropellet</a:t>
            </a:r>
            <a:br/>
            <a:r>
              <a:rPr b="false" i="false" strike="noStrike" sz="1200" u="none">
                <a:solidFill>
                  <a:srgbClr val="FFFFFF"/>
                </a:solidFill>
                <a:latin typeface="Calibri"/>
              </a:rPr>
              <a:t>Our major goal was to analyze the development of human brain (tissue) and generate a model system we can use to transfer knowledge from animal models to a human setting."</a:t>
            </a:r>
            <a:br/>
            <a:r>
              <a:rPr b="false" i="false" strike="noStrike" sz="1200" u="none">
                <a:solidFill>
                  <a:srgbClr val="FFFFFF"/>
                </a:solidFill>
                <a:latin typeface="Calibri"/>
              </a:rPr>
              <a:t>passion rx effexor</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venlafaxine er reviews</a:t>
            </a:r>
            <a:br/>
            <a:r>
              <a:rPr b="false" i="false" strike="noStrike" sz="1200" u="none">
                <a:solidFill>
                  <a:srgbClr val="FFFFFF"/>
                </a:solidFill>
                <a:latin typeface="Calibri"/>
              </a:rPr>
              <a:t>At best my level got to a 14 I think it was so I just quit taking it I felt very sick and strange in the week after but then it seemed like I felt the same as when I was on it</a:t>
            </a:r>
            <a:br/>
            <a:r>
              <a:rPr b="false" i="false" strike="noStrike" sz="1200" u="none">
                <a:solidFill>
                  <a:srgbClr val="FFFFFF"/>
                </a:solidFill>
                <a:latin typeface="Calibri"/>
              </a:rPr>
              <a:t>effexor xr 300 mg daily</a:t>
            </a:r>
            <a:br/>
            <a:r>
              <a:rPr b="false" i="false" strike="noStrike" sz="1200" u="none">
                <a:solidFill>
                  <a:srgbClr val="FFFFFF"/>
                </a:solidFill>
                <a:latin typeface="Calibri"/>
              </a:rPr>
              <a:t>As i work in a school i have no date to go back which is really frustrating.</a:t>
            </a:r>
            <a:br/>
            <a:r>
              <a:rPr b="false" i="false" strike="noStrike" sz="1200" u="none">
                <a:solidFill>
                  <a:srgbClr val="FFFFFF"/>
                </a:solidFill>
                <a:latin typeface="Calibri"/>
              </a:rPr>
              <a:t>cost of effexor xr generic</a:t>
            </a:r>
            <a:br/>
            <a:r>
              <a:rPr b="false" i="false" strike="noStrike" sz="1200" u="none">
                <a:solidFill>
                  <a:srgbClr val="FFFFFF"/>
                </a:solidFill>
                <a:latin typeface="Calibri"/>
              </a:rPr>
              <a:t>effexor xr bulimia</a:t>
            </a:r>
            <a:br/>
            <a:r>
              <a:rPr b="false" i="false" strike="noStrike" sz="1200" u="none">
                <a:solidFill>
                  <a:srgbClr val="FFFFFF"/>
                </a:solidFill>
                <a:latin typeface="Calibri"/>
              </a:rPr>
              <a:t>venlafaxine safety in pregnancy</a:t>
            </a:r>
            <a:br/>
            <a:r>
              <a:rPr b="false" i="false" strike="noStrike" sz="1200" u="none">
                <a:solidFill>
                  <a:srgbClr val="FFFFFF"/>
                </a:solidFill>
                <a:latin typeface="Calibri"/>
              </a:rPr>
              <a:t>effexor xr weight loss reviews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drug card</a:t>
            </a:r>
            <a:br/>
            <a:r>
              <a:rPr b="false" i="false" strike="noStrike" sz="1200" u="none">
                <a:solidFill>
                  <a:srgbClr val="FFFFFF"/>
                </a:solidFill>
                <a:latin typeface="Calibri"/>
              </a:rPr>
              <a:t>store which offers discount effexor prescription</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effexor bladder problems</a:t>
            </a:r>
            <a:br/>
            <a:r>
              <a:rPr b="false" i="false" strike="noStrike" sz="1200" u="none">
                <a:solidFill>
                  <a:srgbClr val="FFFFFF"/>
                </a:solidFill>
                <a:latin typeface="Calibri"/>
              </a:rPr>
              <a:t>It&amp;rsquo;s within the culture to use medications</a:t>
            </a:r>
            <a:br/>
            <a:r>
              <a:rPr b="false" i="false" strike="noStrike" sz="1200" u="none">
                <a:solidFill>
                  <a:srgbClr val="FFFFFF"/>
                </a:solidFill>
                <a:latin typeface="Calibri"/>
              </a:rPr>
              <a:t>prozac or effexor xr</a:t>
            </a:r>
            <a:br/>
            <a:r>
              <a:rPr b="false" i="false" strike="noStrike" sz="1200" u="none">
                <a:solidFill>
                  <a:srgbClr val="FFFFFF"/>
                </a:solidFill>
                <a:latin typeface="Calibri"/>
              </a:rPr>
              <a:t>can you take 300mg of effexor xr</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effexor xr reviews for gad</a:t>
            </a:r>
            <a:br/>
            <a:r>
              <a:rPr b="false" i="false" strike="noStrike" sz="1200" u="none">
                <a:solidFill>
                  <a:srgbClr val="FFFFFF"/>
                </a:solidFill>
                <a:latin typeface="Calibri"/>
              </a:rPr>
              <a:t>225 mg effexor xr</a:t>
            </a:r>
            <a:br/>
            <a:r>
              <a:rPr b="false" i="false" strike="noStrike" sz="1200" u="none">
                <a:solidFill>
                  <a:srgbClr val="FFFFFF"/>
                </a:solidFill>
                <a:latin typeface="Calibri"/>
              </a:rPr>
              <a:t>Chemotherapy drugs also can damage the heart, liver, kidneys, and bladder</a:t>
            </a:r>
            <a:br/>
            <a:r>
              <a:rPr b="false" i="false" strike="noStrike" sz="1200" u="none">
                <a:solidFill>
                  <a:srgbClr val="FFFFFF"/>
                </a:solidFill>
                <a:latin typeface="Calibri"/>
              </a:rPr>
              <a:t>can venlafaxine cause high cholesterol</a:t>
            </a:r>
            <a:br/>
            <a:r>
              <a:rPr b="false" i="false" strike="noStrike" sz="1200" u="none">
                <a:solidFill>
                  <a:srgbClr val="FFFFFF"/>
                </a:solidFill>
                <a:latin typeface="Calibri"/>
              </a:rPr>
              <a:t>generic effexor xr price</a:t>
            </a:r>
            <a:br/>
            <a:r>
              <a:rPr b="false" i="false" strike="noStrike" sz="1200" u="none">
                <a:solidFill>
                  <a:srgbClr val="FFFFFF"/>
                </a:solidFill>
                <a:latin typeface="Calibri"/>
              </a:rPr>
              <a:t>effexor dosage 25mg</a:t>
            </a:r>
            <a:br/>
            <a:r>
              <a:rPr b="false" i="false" strike="noStrike" sz="1200" u="none">
                <a:solidFill>
                  <a:srgbClr val="FFFFFF"/>
                </a:solidFill>
                <a:latin typeface="Calibri"/>
              </a:rPr>
              <a:t>effexor xr 112.5mg</a:t>
            </a:r>
            <a:br/>
            <a:r>
              <a:rPr b="false" i="false" strike="noStrike" sz="1200" u="none">
                <a:solidFill>
                  <a:srgbClr val="FFFFFF"/>
                </a:solidFill>
                <a:latin typeface="Calibri"/>
              </a:rPr>
              <a:t>effexor xr 37.5mg 75mg</a:t>
            </a:r>
            <a:br/>
            <a:r>
              <a:rPr b="false" i="false" strike="noStrike" sz="1200" u="none">
                <a:solidFill>
                  <a:srgbClr val="FFFFFF"/>
                </a:solidFill>
                <a:latin typeface="Calibri"/>
              </a:rPr>
              <a:t>what is venlafaxine hcl used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37.5 mg effexor for anxiety</a:t>
            </a:r>
            <a:br/>
            <a:r>
              <a:rPr b="false" i="false" strike="noStrike" sz="1200" u="none">
                <a:solidFill>
                  <a:srgbClr val="FFFFFF"/>
                </a:solidFill>
                <a:latin typeface="Calibri"/>
              </a:rPr>
              <a:t>how to stop taking effexor xr 75mg</a:t>
            </a:r>
            <a:br/>
            <a:r>
              <a:rPr b="false" i="false" strike="noStrike" sz="1200" u="none">
                <a:solidFill>
                  <a:srgbClr val="FFFFFF"/>
                </a:solidFill>
                <a:latin typeface="Calibri"/>
              </a:rPr>
              <a:t>effexor generic equivalent</a:t>
            </a:r>
            <a:br/>
            <a:r>
              <a:rPr b="false" i="false" strike="noStrike" sz="1200" u="none">
                <a:solidFill>
                  <a:srgbClr val="FFFFFF"/>
                </a:solidFill>
                <a:latin typeface="Calibri"/>
              </a:rPr>
              <a:t>buy cheap effexor</a:t>
            </a:r>
            <a:br/>
            <a:r>
              <a:rPr b="false" i="false" strike="noStrike" sz="1200" u="none">
                <a:solidFill>
                  <a:srgbClr val="FFFFFF"/>
                </a:solidFill>
                <a:latin typeface="Calibri"/>
              </a:rPr>
              <a:t>venlafaxine hcl effexor xr 75mg</a:t>
            </a:r>
            <a:br/>
            <a:r>
              <a:rPr b="false" i="false" strike="noStrike" sz="1200" u="none">
                <a:solidFill>
                  <a:srgbClr val="FFFFFF"/>
                </a:solidFill>
                <a:latin typeface="Calibri"/>
              </a:rPr>
              <a:t>cheapest effexor</a:t>
            </a:r>
            <a:br/>
            <a:r>
              <a:rPr b="false" i="false" strike="noStrike" sz="1200" u="none">
                <a:solidFill>
                  <a:srgbClr val="FFFFFF"/>
                </a:solidFill>
                <a:latin typeface="Calibri"/>
              </a:rPr>
              <a:t>cheap effexor xr online</a:t>
            </a:r>
            <a:br/>
            <a:r>
              <a:rPr b="false" i="false" strike="noStrike" sz="1200" u="none">
                <a:solidFill>
                  <a:srgbClr val="FFFFFF"/>
                </a:solidFill>
                <a:latin typeface="Calibri"/>
              </a:rPr>
              <a:t>effexor xr annual sales</a:t>
            </a:r>
            <a:br/>
            <a:r>
              <a:rPr b="false" i="false" strike="noStrike" sz="1200" u="none">
                <a:solidFill>
                  <a:srgbClr val="FFFFFF"/>
                </a:solidFill>
                <a:latin typeface="Calibri"/>
              </a:rPr>
              <a:t>venlafaxine 37.5mg tab teva usa</a:t>
            </a:r>
            <a:br/>
            <a:r>
              <a:rPr b="false" i="false" strike="noStrike" sz="1200" u="none">
                <a:solidFill>
                  <a:srgbClr val="FFFFFF"/>
                </a:solidFill>
                <a:latin typeface="Calibri"/>
              </a:rPr>
              <a:t>cost effexor xr 150 mg</a:t>
            </a:r>
            <a:br/>
            <a:r>
              <a:rPr b="false" i="false" strike="noStrike" sz="1200" u="none">
                <a:solidFill>
                  <a:srgbClr val="FFFFFF"/>
                </a:solidFill>
                <a:latin typeface="Calibri"/>
              </a:rPr>
              <a:t>effexor mg available</a:t>
            </a:r>
            <a:br/>
            <a:r>
              <a:rPr b="false" i="false" strike="noStrike" sz="1200" u="none">
                <a:solidFill>
                  <a:srgbClr val="FFFFFF"/>
                </a:solidFill>
                <a:latin typeface="Calibri"/>
              </a:rPr>
              <a:t>effexor xr 75mg</a:t>
            </a:r>
            <a:br/>
            <a:r>
              <a:rPr b="false" i="false" strike="noStrike" sz="1200" u="none">
                <a:solidFill>
                  <a:srgbClr val="FFFFFF"/>
                </a:solidFill>
                <a:latin typeface="Calibri"/>
              </a:rPr>
              <a:t>effexor 300 mg weight loss</a:t>
            </a:r>
            <a:br/>
            <a:r>
              <a:rPr b="false" i="false" strike="noStrike" sz="1200" u="none">
                <a:solidFill>
                  <a:srgbClr val="FFFFFF"/>
                </a:solidFill>
                <a:latin typeface="Calibri"/>
              </a:rPr>
              <a:t>effexor lp 75 mg posologie</a:t>
            </a:r>
            <a:br/>
            <a:r>
              <a:rPr b="false" i="false" strike="noStrike" sz="1200" u="none">
                <a:solidFill>
                  <a:srgbClr val="FFFFFF"/>
                </a:solidFill>
                <a:latin typeface="Calibri"/>
              </a:rPr>
              <a:t>effexor xr no prescription needed to buy</a:t>
            </a:r>
            <a:br/>
            <a:r>
              <a:rPr b="false" i="false" strike="noStrike" sz="1200" u="none">
                <a:solidFill>
                  <a:srgbClr val="FFFFFF"/>
                </a:solidFill>
                <a:latin typeface="Calibri"/>
              </a:rPr>
              <a:t>But I add the C serum and the Olay serum last week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drugs forum</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effexor discount card</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effexor xr 75 mg reviews</a:t>
            </a:r>
            <a:br/>
            <a:r>
              <a:rPr b="false" i="false" strike="noStrike" sz="1200" u="none">
                <a:solidFill>
                  <a:srgbClr val="FFFFFF"/>
                </a:solidFill>
                <a:latin typeface="Calibri"/>
              </a:rPr>
              <a:t>buy effexor xr online</a:t>
            </a:r>
            <a:br/>
            <a:r>
              <a:rPr b="false" i="false" strike="noStrike" sz="1200" u="none">
                <a:solidFill>
                  <a:srgbClr val="FFFFFF"/>
                </a:solidFill>
                <a:latin typeface="Calibri"/>
              </a:rPr>
              <a:t>effexor xr 37.5 mg cost</a:t>
            </a:r>
            <a:br/>
            <a:r>
              <a:rPr b="false" i="false" strike="noStrike" sz="1200" u="none">
                <a:solidFill>
                  <a:srgbClr val="FFFFFF"/>
                </a:solidFill>
                <a:latin typeface="Calibri"/>
              </a:rPr>
              <a:t>is effexor cheaper than pristiq</a:t>
            </a:r>
            <a:br/>
            <a:r>
              <a:rPr b="false" i="false" strike="noStrike" sz="1200" u="none">
                <a:solidFill>
                  <a:srgbClr val="FFFFFF"/>
                </a:solidFill>
                <a:latin typeface="Calibri"/>
              </a:rPr>
              <a:t>Curing scabies is rather easy with the administration of prescription scabicide drugs</a:t>
            </a:r>
            <a:br/>
            <a:r>
              <a:rPr b="false" i="false" strike="noStrike" sz="1200" u="none">
                <a:solidFill>
                  <a:srgbClr val="FFFFFF"/>
                </a:solidFill>
                <a:latin typeface="Calibri"/>
              </a:rPr>
              <a:t>effexor xr dosage for hot flashes</a:t>
            </a:r>
            <a:br/>
            <a:r>
              <a:rPr b="false" i="false" strike="noStrike" sz="1200" u="none">
                <a:solidFill>
                  <a:srgbClr val="FFFFFF"/>
                </a:solidFill>
                <a:latin typeface="Calibri"/>
              </a:rPr>
              <a:t>buy generic effexor online</a:t>
            </a:r>
            <a:br/>
            <a:r>
              <a:rPr b="false" i="false" strike="noStrike" sz="1200" u="none">
                <a:solidFill>
                  <a:srgbClr val="FFFFFF"/>
                </a:solidFill>
                <a:latin typeface="Calibri"/>
              </a:rPr>
              <a:t>Patients can be started at 25 mg/day and titrated up more slowly if side effects are a concern</a:t>
            </a:r>
            <a:br/>
            <a:r>
              <a:rPr b="false" i="false" strike="noStrike" sz="1200" u="none">
                <a:solidFill>
                  <a:srgbClr val="FFFFFF"/>
                </a:solidFill>
                <a:latin typeface="Calibri"/>
              </a:rPr>
              <a:t>effexor xr 150 mg starting dose</a:t>
            </a:r>
            <a:br/>
            <a:r>
              <a:rPr b="false" i="false" strike="noStrike" sz="1200" u="none">
                <a:solidFill>
                  <a:srgbClr val="FFFFFF"/>
                </a:solidFill>
                <a:latin typeface="Calibri"/>
              </a:rPr>
              <a:t>Because Telmisartan Teva Pharma is a generic medicine, studies in people have been limited to tests to determine that it is bioequivalent to the reference medicine, Micardis</a:t>
            </a:r>
            <a:br/>
            <a:r>
              <a:rPr b="false" i="false" strike="noStrike" sz="1200" u="none">
                <a:solidFill>
                  <a:srgbClr val="FFFFFF"/>
                </a:solidFill>
                <a:latin typeface="Calibri"/>
              </a:rPr>
              <a:t>what is venlafaxine er 75 mg used for</a:t>
            </a:r>
            <a:br/>
            <a:r>
              <a:rPr b="false" i="false" strike="noStrike" sz="1200" u="none">
                <a:solidFill>
                  <a:srgbClr val="FFFFFF"/>
                </a:solidFill>
                <a:latin typeface="Calibri"/>
              </a:rPr>
              <a:t>effexor bulimia treatment</a:t>
            </a:r>
            <a:br/>
            <a:r>
              <a:rPr b="false" i="false" strike="noStrike" sz="1200" u="none">
                <a:solidFill>
                  <a:srgbClr val="FFFFFF"/>
                </a:solidFill>
                <a:latin typeface="Calibri"/>
              </a:rPr>
              <a:t>generic effexor price walmart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probably need a higher dose, but I refuse to start taking more</a:t>
            </a:r>
            <a:br/>
            <a:r>
              <a:rPr b="false" i="false" strike="noStrike" sz="1200" u="none">
                <a:solidFill>
                  <a:srgbClr val="FFFFFF"/>
                </a:solidFill>
                <a:latin typeface="Calibri"/>
              </a:rPr>
              <a:t>venlafaxine tablets 37.5mg</a:t>
            </a:r>
            <a:br/>
            <a:r>
              <a:rPr b="false" i="false" strike="noStrike" sz="1200" u="none">
                <a:solidFill>
                  <a:srgbClr val="FFFFFF"/>
                </a:solidFill>
                <a:latin typeface="Calibri"/>
              </a:rPr>
              <a:t>price of venlafaxine er 75 mg</a:t>
            </a:r>
            <a:br/>
            <a:r>
              <a:rPr b="false" i="false" strike="noStrike" sz="1200" u="none">
                <a:solidFill>
                  <a:srgbClr val="FFFFFF"/>
                </a:solidFill>
                <a:latin typeface="Calibri"/>
              </a:rPr>
              <a:t>there generic effexor xr yet</a:t>
            </a:r>
            <a:br/>
            <a:r>
              <a:rPr b="false" i="false" strike="noStrike" sz="1200" u="none">
                <a:solidFill>
                  <a:srgbClr val="FFFFFF"/>
                </a:solidFill>
                <a:latin typeface="Calibri"/>
              </a:rPr>
              <a:t>will there generic effexor xr</a:t>
            </a:r>
            <a:br/>
            <a:r>
              <a:rPr b="false" i="false" strike="noStrike" sz="1200" u="none">
                <a:solidFill>
                  <a:srgbClr val="FFFFFF"/>
                </a:solidFill>
                <a:latin typeface="Calibri"/>
              </a:rPr>
              <a:t>This is the number one complaint with it</a:t>
            </a:r>
            <a:br/>
            <a:r>
              <a:rPr b="false" i="false" strike="noStrike" sz="1200" u="none">
                <a:solidFill>
                  <a:srgbClr val="FFFFFF"/>
                </a:solidFill>
                <a:latin typeface="Calibri"/>
              </a:rPr>
              <a:t>effexor black box warning</a:t>
            </a:r>
            <a:br/>
            <a:r>
              <a:rPr b="false" i="false" strike="noStrike" sz="1200" u="none">
                <a:solidFill>
                  <a:srgbClr val="FFFFFF"/>
                </a:solidFill>
                <a:latin typeface="Calibri"/>
              </a:rPr>
              <a:t>Fluid retention in body tissue is also a side buy cutivate cream effect for some men</a:t>
            </a:r>
            <a:br/>
            <a:r>
              <a:rPr b="false" i="false" strike="noStrike" sz="1200" u="none">
                <a:solidFill>
                  <a:srgbClr val="FFFFFF"/>
                </a:solidFill>
                <a:latin typeface="Calibri"/>
              </a:rPr>
              <a:t>effexor 75 mg irritability pegasys</a:t>
            </a:r>
            <a:br/>
            <a:r>
              <a:rPr b="false" i="false" strike="noStrike" sz="1200" u="none">
                <a:solidFill>
                  <a:srgbClr val="FFFFFF"/>
                </a:solidFill>
                <a:latin typeface="Calibri"/>
              </a:rPr>
              <a:t>venlafaxine hcl 37.5 mg 24hr sa tab</a:t>
            </a:r>
            <a:br/>
            <a:r>
              <a:rPr b="false" i="false" strike="noStrike" sz="1200" u="none">
                <a:solidFill>
                  <a:srgbClr val="FFFFFF"/>
                </a:solidFill>
                <a:latin typeface="Calibri"/>
              </a:rPr>
              <a:t>Find yours today and relive history.</a:t>
            </a:r>
            <a:br/>
            <a:r>
              <a:rPr b="false" i="false" strike="noStrike" sz="1200" u="none">
                <a:solidFill>
                  <a:srgbClr val="FFFFFF"/>
                </a:solidFill>
                <a:latin typeface="Calibri"/>
              </a:rPr>
              <a:t>venlafaxine hcl 75 mg tablet</a:t>
            </a:r>
            <a:br/>
            <a:r>
              <a:rPr b="false" i="false" strike="noStrike" sz="1200" u="none">
                <a:solidFill>
                  <a:srgbClr val="FFFFFF"/>
                </a:solidFill>
                <a:latin typeface="Calibri"/>
              </a:rPr>
              <a:t>bula medicamento effexor</a:t>
            </a:r>
            <a:br/>
            <a:r>
              <a:rPr b="false" i="false" strike="noStrike" sz="1200" u="none">
                <a:solidFill>
                  <a:srgbClr val="FFFFFF"/>
                </a:solidFill>
                <a:latin typeface="Calibri"/>
              </a:rPr>
              <a:t>effexor xr 150 mg prices</a:t>
            </a:r>
            <a:br/>
            <a:r>
              <a:rPr b="false" i="false" strike="noStrike" sz="1200" u="none">
                <a:solidFill>
                  <a:srgbClr val="FFFFFF"/>
                </a:solidFill>
                <a:latin typeface="Calibri"/>
              </a:rPr>
              <a:t>While I do believe that taking a T4/T3 meds combo is what our body needs we also need to give it time</a:t>
            </a:r>
            <a:br/>
            <a:r>
              <a:rPr b="false" i="false" strike="noStrike" sz="1200" u="none">
                <a:solidFill>
                  <a:srgbClr val="FFFFFF"/>
                </a:solidFill>
                <a:latin typeface="Calibri"/>
              </a:rPr>
              <a:t>what is the generic for effexor xr 150 mg</a:t>
            </a:r>
            <a:br/>
            <a:r>
              <a:rPr b="false" i="false" strike="noStrike" sz="1200" u="none">
                <a:solidFill>
                  <a:srgbClr val="FFFFFF"/>
                </a:solidFill>
                <a:latin typeface="Calibri"/>
              </a:rPr>
              <a:t>effexor 75 mg tablet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300 mgs of effexor</a:t>
            </a:r>
            <a:br/>
            <a:r>
              <a:rPr b="false" i="false" strike="noStrike" sz="1200" u="none">
                <a:solidFill>
                  <a:srgbClr val="FFFFFF"/>
                </a:solidFill>
                <a:latin typeface="Calibri"/>
              </a:rPr>
              <a:t>venlafaxine high dose dopamine</a:t>
            </a:r>
            <a:br/>
            <a:r>
              <a:rPr b="false" i="false" strike="noStrike" sz="1200" u="none">
                <a:solidFill>
                  <a:srgbClr val="FFFFFF"/>
                </a:solidFill>
                <a:latin typeface="Calibri"/>
              </a:rPr>
              <a:t>Treatment can speed up healing time, reduce pain, and delay or prevent additional flare ups</a:t>
            </a:r>
            <a:br/>
            <a:r>
              <a:rPr b="false" i="false" strike="noStrike" sz="1200" u="none">
                <a:solidFill>
                  <a:srgbClr val="FFFFFF"/>
                </a:solidFill>
                <a:latin typeface="Calibri"/>
              </a:rPr>
              <a:t>switching from paxil cr to effexor xr</a:t>
            </a:r>
            <a:br/>
            <a:r>
              <a:rPr b="false" i="false" strike="noStrike" sz="1200" u="none">
                <a:solidFill>
                  <a:srgbClr val="FFFFFF"/>
                </a:solidFill>
                <a:latin typeface="Calibri"/>
              </a:rPr>
              <a:t>effexor or effexor xr for hot flashes</a:t>
            </a:r>
            <a:br/>
            <a:r>
              <a:rPr b="false" i="false" strike="noStrike" sz="1200" u="none">
                <a:solidFill>
                  <a:srgbClr val="FFFFFF"/>
                </a:solidFill>
                <a:latin typeface="Calibri"/>
              </a:rPr>
              <a:t>150 mg effexor xr</a:t>
            </a:r>
            <a:br/>
            <a:r>
              <a:rPr b="false" i="false" strike="noStrike" sz="1200" u="none">
                <a:solidFill>
                  <a:srgbClr val="FFFFFF"/>
                </a:solidFill>
                <a:latin typeface="Calibri"/>
              </a:rPr>
              <a:t>venlafaxine hcl er 150 mg tab</a:t>
            </a:r>
            <a:br/>
            <a:r>
              <a:rPr b="false" i="false" strike="noStrike" sz="1200" u="none">
                <a:solidFill>
                  <a:srgbClr val="FFFFFF"/>
                </a:solidFill>
                <a:latin typeface="Calibri"/>
              </a:rPr>
              <a:t>Cipro hc taste cipro severe nausea</a:t>
            </a:r>
            <a:br/>
            <a:r>
              <a:rPr b="false" i="false" strike="noStrike" sz="1200" u="none">
                <a:solidFill>
                  <a:srgbClr val="FFFFFF"/>
                </a:solidFill>
                <a:latin typeface="Calibri"/>
              </a:rPr>
              <a:t>effexor 75mg how long to get out of system</a:t>
            </a:r>
            <a:br/>
            <a:r>
              <a:rPr b="false" i="false" strike="noStrike" sz="1200" u="none">
                <a:solidFill>
                  <a:srgbClr val="FFFFFF"/>
                </a:solidFill>
                <a:latin typeface="Calibri"/>
              </a:rPr>
              <a:t>effexor 25 mg discontinued</a:t>
            </a:r>
            <a:br/>
            <a:r>
              <a:rPr b="false" i="false" strike="noStrike" sz="1200" u="none">
                <a:solidFill>
                  <a:srgbClr val="FFFFFF"/>
                </a:solidFill>
                <a:latin typeface="Calibri"/>
              </a:rPr>
              <a:t>switching from paxil to effexor xr</a:t>
            </a:r>
            <a:br/>
            <a:r>
              <a:rPr b="false" i="false" strike="noStrike" sz="1200" u="none">
                <a:solidFill>
                  <a:srgbClr val="FFFFFF"/>
                </a:solidFill>
                <a:latin typeface="Calibri"/>
              </a:rPr>
              <a:t>Jangan berbaring selama 10 menit setelah mengonsumsi obat ini.</a:t>
            </a:r>
            <a:br/>
            <a:r>
              <a:rPr b="false" i="false" strike="noStrike" sz="1200" u="none">
                <a:solidFill>
                  <a:srgbClr val="FFFFFF"/>
                </a:solidFill>
                <a:latin typeface="Calibri"/>
              </a:rPr>
              <a:t>venlafaxine tablets not dissolving</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switch mirtazapine venlafaxine</a:t>
            </a:r>
            <a:br/>
            <a:r>
              <a:rPr b="false" i="false" strike="noStrike" sz="1200" u="none">
                <a:solidFill>
                  <a:srgbClr val="FFFFFF"/>
                </a:solidFill>
                <a:latin typeface="Calibri"/>
              </a:rPr>
              <a:t>effexor xr 37.5mg weight gain</a:t>
            </a:r>
            <a:br/>
            <a:r>
              <a:rPr b="false" i="false" strike="noStrike" sz="1200" u="none">
                <a:solidFill>
                  <a:srgbClr val="FFFFFF"/>
                </a:solidFill>
                <a:latin typeface="Calibri"/>
              </a:rPr>
              <a:t>effexor 75mg espanol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hcl xr reviews</a:t>
            </a:r>
            <a:br/>
            <a:r>
              <a:rPr b="false" i="false" strike="noStrike" sz="1200" u="none">
                <a:solidFill>
                  <a:srgbClr val="FFFFFF"/>
                </a:solidFill>
                <a:latin typeface="Calibri"/>
              </a:rPr>
              <a:t>venlafaxine 225 mg capsule</a:t>
            </a:r>
            <a:br/>
            <a:r>
              <a:rPr b="false" i="false" strike="noStrike" sz="1200" u="none">
                <a:solidFill>
                  <a:srgbClr val="FFFFFF"/>
                </a:solidFill>
                <a:latin typeface="Calibri"/>
              </a:rPr>
              <a:t>serotonin syndrome mirtazapine venlafaxine</a:t>
            </a:r>
            <a:br/>
            <a:r>
              <a:rPr b="false" i="false" strike="noStrike" sz="1200" u="none">
                <a:solidFill>
                  <a:srgbClr val="FFFFFF"/>
                </a:solidFill>
                <a:latin typeface="Calibri"/>
              </a:rPr>
              <a:t>Over the counter means the drug is not prescription</a:t>
            </a:r>
            <a:br/>
            <a:r>
              <a:rPr b="false" i="false" strike="noStrike" sz="1200" u="none">
                <a:solidFill>
                  <a:srgbClr val="FFFFFF"/>
                </a:solidFill>
                <a:latin typeface="Calibri"/>
              </a:rPr>
              <a:t>effexor generic picture</a:t>
            </a:r>
            <a:br/>
            <a:r>
              <a:rPr b="false" i="false" strike="noStrike" sz="1200" u="none">
                <a:solidFill>
                  <a:srgbClr val="FFFFFF"/>
                </a:solidFill>
                <a:latin typeface="Calibri"/>
              </a:rPr>
              <a:t>is venlafaxine the same as effexor xr</a:t>
            </a:r>
            <a:br/>
            <a:r>
              <a:rPr b="false" i="false" strike="noStrike" sz="1200" u="none">
                <a:solidFill>
                  <a:srgbClr val="FFFFFF"/>
                </a:solidFill>
                <a:latin typeface="Calibri"/>
              </a:rPr>
              <a:t>effexor xr dosage anxiety</a:t>
            </a:r>
            <a:br/>
            <a:r>
              <a:rPr b="false" i="false" strike="noStrike" sz="1200" u="none">
                <a:solidFill>
                  <a:srgbClr val="FFFFFF"/>
                </a:solidFill>
                <a:latin typeface="Calibri"/>
              </a:rPr>
              <a:t>effexor mg dosage</a:t>
            </a:r>
            <a:br/>
            <a:r>
              <a:rPr b="false" i="false" strike="noStrike" sz="1200" u="none">
                <a:solidFill>
                  <a:srgbClr val="FFFFFF"/>
                </a:solidFill>
                <a:latin typeface="Calibri"/>
              </a:rPr>
              <a:t>effexor xr versus effexor</a:t>
            </a:r>
            <a:br/>
            <a:r>
              <a:rPr b="false" i="false" strike="noStrike" sz="1200" u="none">
                <a:solidFill>
                  <a:srgbClr val="FFFFFF"/>
                </a:solidFill>
                <a:latin typeface="Calibri"/>
              </a:rPr>
              <a:t>no prescription effexor xr</a:t>
            </a:r>
            <a:br/>
            <a:r>
              <a:rPr b="false" i="false" strike="noStrike" sz="1200" u="none">
                <a:solidFill>
                  <a:srgbClr val="FFFFFF"/>
                </a:solidFill>
                <a:latin typeface="Calibri"/>
              </a:rPr>
              <a:t>effexor 150 mg</a:t>
            </a:r>
            <a:br/>
            <a:r>
              <a:rPr b="false" i="false" strike="noStrike" sz="1200" u="none">
                <a:solidFill>
                  <a:srgbClr val="FFFFFF"/>
                </a:solidFill>
                <a:latin typeface="Calibri"/>
              </a:rPr>
              <a:t>effexor 150 mg price</a:t>
            </a:r>
            <a:br/>
            <a:r>
              <a:rPr b="false" i="false" strike="noStrike" sz="1200" u="none">
                <a:solidFill>
                  <a:srgbClr val="FFFFFF"/>
                </a:solidFill>
                <a:latin typeface="Calibri"/>
              </a:rPr>
              <a:t>what is venlafaxine 37.5 mg used for</a:t>
            </a:r>
            <a:br/>
            <a:r>
              <a:rPr b="false" i="false" strike="noStrike" sz="1200" u="none">
                <a:solidFill>
                  <a:srgbClr val="FFFFFF"/>
                </a:solidFill>
                <a:latin typeface="Calibri"/>
              </a:rPr>
              <a:t>effexor xr 75mg coupon</a:t>
            </a:r>
            <a:br/>
            <a:r>
              <a:rPr b="false" i="false" strike="noStrike" sz="1200" u="none">
                <a:solidFill>
                  <a:srgbClr val="FFFFFF"/>
                </a:solidFill>
                <a:latin typeface="Calibri"/>
              </a:rPr>
              <a:t>effexor costs</a:t>
            </a:r>
            <a:br/>
            <a:r>
              <a:rPr b="false" i="false" strike="noStrike" sz="1200" u="none">
                <a:solidFill>
                  <a:srgbClr val="FFFFFF"/>
                </a:solidFill>
                <a:latin typeface="Calibri"/>
              </a:rPr>
              <a:t>effexor 50 mg vidal</a:t>
            </a:r>
            <a:br/>
            <a:r>
              <a:rPr b="false" i="false" strike="noStrike" sz="1200" u="none">
                <a:solidFill>
                  <a:srgbClr val="FFFFFF"/>
                </a:solidFill>
                <a:latin typeface="Calibri"/>
              </a:rPr>
              <a:t>8 M shar5s, then you're in a more accurate picture of human diseases, said Rachel Pinder Trader 247 with high management fees2</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mirtazapine venlafaxine interaction</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effexor xr 75 mg weight gain</a:t>
            </a:r>
            <a:br/>
            <a:r>
              <a:rPr b="false" i="false" strike="noStrike" sz="1200" u="none">
                <a:solidFill>
                  <a:srgbClr val="FFFFFF"/>
                </a:solidFill>
                <a:latin typeface="Calibri"/>
              </a:rPr>
              <a:t>venlafaxine hcl er 75 mg ca</a:t>
            </a:r>
            <a:br/>
            <a:r>
              <a:rPr b="false" i="false" strike="noStrike" sz="1200" u="none">
                <a:solidFill>
                  <a:srgbClr val="FFFFFF"/>
                </a:solidFill>
                <a:latin typeface="Calibri"/>
              </a:rPr>
              <a:t>effexor cost comparison</a:t>
            </a:r>
            <a:br/>
            <a:r>
              <a:rPr b="false" i="false" strike="noStrike" sz="1200" u="none">
                <a:solidFill>
                  <a:srgbClr val="FFFFFF"/>
                </a:solidFill>
                <a:latin typeface="Calibri"/>
              </a:rPr>
              <a:t>I appreciate the swift and professional deliveryFrom all the online pharmacies I have tried, yours is by far the best</a:t>
            </a:r>
            <a:br/>
            <a:r>
              <a:rPr b="false" i="false" strike="noStrike" sz="1200" u="none">
                <a:solidFill>
                  <a:srgbClr val="FFFFFF"/>
                </a:solidFill>
                <a:latin typeface="Calibri"/>
              </a:rPr>
              <a:t>generic drugs effexor xr</a:t>
            </a:r>
            <a:br/>
            <a:r>
              <a:rPr b="false" i="false" strike="noStrike" sz="1200" u="none">
                <a:solidFill>
                  <a:srgbClr val="FFFFFF"/>
                </a:solidFill>
                <a:latin typeface="Calibri"/>
              </a:rPr>
              <a:t>He can't function without it anymore, sleeps only a few hours a night and plans every activity for after this medication</a:t>
            </a:r>
            <a:br/>
            <a:r>
              <a:rPr b="false" i="false" strike="noStrike" sz="1200" u="none">
                <a:solidFill>
                  <a:srgbClr val="FFFFFF"/>
                </a:solidFill>
                <a:latin typeface="Calibri"/>
              </a:rPr>
              <a:t>imitrex effexor</a:t>
            </a:r>
            <a:br/>
            <a:r>
              <a:rPr b="false" i="false" strike="noStrike" sz="1200" u="none">
                <a:solidFill>
                  <a:srgbClr val="FFFFFF"/>
                </a:solidFill>
                <a:latin typeface="Calibri"/>
              </a:rPr>
              <a:t>order effexor xr online</a:t>
            </a:r>
            <a:br/>
            <a:r>
              <a:rPr b="false" i="false" strike="noStrike" sz="1200" u="none">
                <a:solidFill>
                  <a:srgbClr val="FFFFFF"/>
                </a:solidFill>
                <a:latin typeface="Calibri"/>
              </a:rPr>
              <a:t>venlafaxine hcl 75 mg 24hr sa tab</a:t>
            </a:r>
            <a:br/>
            <a:r>
              <a:rPr b="false" i="false" strike="noStrike" sz="1200" u="none">
                <a:solidFill>
                  <a:srgbClr val="FFFFFF"/>
                </a:solidFill>
                <a:latin typeface="Calibri"/>
              </a:rPr>
              <a:t>effexor xr coupon card</a:t>
            </a:r>
            <a:br/>
            <a:r>
              <a:rPr b="false" i="false" strike="noStrike" sz="1200" u="none">
                <a:solidFill>
                  <a:srgbClr val="FFFFFF"/>
                </a:solidFill>
                <a:latin typeface="Calibri"/>
              </a:rPr>
              <a:t>effexor xr 37.5 mg for hot flashes</a:t>
            </a:r>
            <a:br/>
            <a:r>
              <a:rPr b="false" i="false" strike="noStrike" sz="1200" u="none">
                <a:solidFill>
                  <a:srgbClr val="FFFFFF"/>
                </a:solidFill>
                <a:latin typeface="Calibri"/>
              </a:rPr>
              <a:t>Even given recent volatility, he adds, it may still be a good time for investors to jump in</a:t>
            </a:r>
            <a:br/>
            <a:r>
              <a:rPr b="false" i="false" strike="noStrike" sz="1200" u="none">
                <a:solidFill>
                  <a:srgbClr val="FFFFFF"/>
                </a:solidFill>
                <a:latin typeface="Calibri"/>
              </a:rPr>
              <a:t>effexor prescription online</a:t>
            </a:r>
            <a:br/>
            <a:r>
              <a:rPr b="false" i="false" strike="noStrike" sz="1200" u="none">
                <a:solidFill>
                  <a:srgbClr val="FFFFFF"/>
                </a:solidFill>
                <a:latin typeface="Calibri"/>
              </a:rPr>
              <a:t>Doses higher than 40 mg/day have not been studied in hepatically-impaired patients.</a:t>
            </a:r>
            <a:br/>
            <a:r>
              <a:rPr b="false" i="false" strike="noStrike" sz="1200" u="none">
                <a:solidFill>
                  <a:srgbClr val="FFFFFF"/>
                </a:solidFill>
                <a:latin typeface="Calibri"/>
              </a:rPr>
              <a:t>effexor xr 37.5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generic effexor xr</a:t>
            </a:r>
            <a:br/>
            <a:r>
              <a:rPr b="false" i="false" strike="noStrike" sz="1200" u="none">
                <a:solidFill>
                  <a:srgbClr val="FFFFFF"/>
                </a:solidFill>
                <a:latin typeface="Calibri"/>
              </a:rPr>
              <a:t>For me that is what has made me gain weight</a:t>
            </a:r>
            <a:br/>
            <a:r>
              <a:rPr b="false" i="false" strike="noStrike" sz="1200" u="none">
                <a:solidFill>
                  <a:srgbClr val="FFFFFF"/>
                </a:solidFill>
                <a:latin typeface="Calibri"/>
              </a:rPr>
              <a:t>buy effexor xr 75mg</a:t>
            </a:r>
            <a:br/>
            <a:r>
              <a:rPr b="false" i="false" strike="noStrike" sz="1200" u="none">
                <a:solidFill>
                  <a:srgbClr val="FFFFFF"/>
                </a:solidFill>
                <a:latin typeface="Calibri"/>
              </a:rPr>
              <a:t>75mg effexor while pregnant</a:t>
            </a:r>
            <a:br/>
            <a:r>
              <a:rPr b="false" i="false" strike="noStrike" sz="1200" u="none">
                <a:solidFill>
                  <a:srgbClr val="FFFFFF"/>
                </a:solidFill>
                <a:latin typeface="Calibri"/>
              </a:rPr>
              <a:t>coupons for effexor xr 150mg</a:t>
            </a:r>
            <a:br/>
            <a:r>
              <a:rPr b="false" i="false" strike="noStrike" sz="1200" u="none">
                <a:solidFill>
                  <a:srgbClr val="FFFFFF"/>
                </a:solidFill>
                <a:latin typeface="Calibri"/>
              </a:rPr>
              <a:t>But to date, neither the pope nor the Magisterium has expressly revoked the head-covering requirement</a:t>
            </a:r>
            <a:br/>
            <a:r>
              <a:rPr b="false" i="false" strike="noStrike" sz="1200" u="none">
                <a:solidFill>
                  <a:srgbClr val="FFFFFF"/>
                </a:solidFill>
                <a:latin typeface="Calibri"/>
              </a:rPr>
              <a:t>best effexor prices</a:t>
            </a:r>
            <a:br/>
            <a:r>
              <a:rPr b="false" i="false" strike="noStrike" sz="1200" u="none">
                <a:solidFill>
                  <a:srgbClr val="FFFFFF"/>
                </a:solidFill>
                <a:latin typeface="Calibri"/>
              </a:rPr>
              <a:t>walmart effexor costs</a:t>
            </a:r>
            <a:br/>
            <a:r>
              <a:rPr b="false" i="false" strike="noStrike" sz="1200" u="none">
                <a:solidFill>
                  <a:srgbClr val="FFFFFF"/>
                </a:solidFill>
                <a:latin typeface="Calibri"/>
              </a:rPr>
              <a:t>Minoxidil may stimulate blood flow to the scalp, and Finasteride may help prevent the conversion of testosterone to DHT, but these are just band-aids to the real problems behind hair loss</a:t>
            </a:r>
            <a:br/>
            <a:r>
              <a:rPr b="false" i="false" strike="noStrike" sz="1200" u="none">
                <a:solidFill>
                  <a:srgbClr val="FFFFFF"/>
                </a:solidFill>
                <a:latin typeface="Calibri"/>
              </a:rPr>
              <a:t>effexor xr 225 mg reviews</a:t>
            </a:r>
            <a:br/>
            <a:r>
              <a:rPr b="false" i="false" strike="noStrike" sz="1200" u="none">
                <a:solidFill>
                  <a:srgbClr val="FFFFFF"/>
                </a:solidFill>
                <a:latin typeface="Calibri"/>
              </a:rPr>
              <a:t>effexor 37.5 mg twice a day</a:t>
            </a:r>
            <a:br/>
            <a:r>
              <a:rPr b="false" i="false" strike="noStrike" sz="1200" u="none">
                <a:solidFill>
                  <a:srgbClr val="FFFFFF"/>
                </a:solidFill>
                <a:latin typeface="Calibri"/>
              </a:rPr>
              <a:t>does effexor xr show up on a drug test</a:t>
            </a:r>
            <a:br/>
            <a:r>
              <a:rPr b="false" i="false" strike="noStrike" sz="1200" u="none">
                <a:solidFill>
                  <a:srgbClr val="FFFFFF"/>
                </a:solidFill>
                <a:latin typeface="Calibri"/>
              </a:rPr>
              <a:t>Meclocycline cream and the topical liquid form of tetracycline are available only with your doctor's prescription.</a:t>
            </a:r>
            <a:br/>
            <a:r>
              <a:rPr b="false" i="false" strike="noStrike" sz="1200" u="none">
                <a:solidFill>
                  <a:srgbClr val="FFFFFF"/>
                </a:solidFill>
                <a:latin typeface="Calibri"/>
              </a:rPr>
              <a:t>venlafaxine er 75 mg reviews</a:t>
            </a:r>
            <a:br/>
            <a:r>
              <a:rPr b="false" i="false" strike="noStrike" sz="1200" u="none">
                <a:solidFill>
                  <a:srgbClr val="FFFFFF"/>
                </a:solidFill>
                <a:latin typeface="Calibri"/>
              </a:rPr>
              <a:t>venlafaxine xr 75mg tablets</a:t>
            </a:r>
            <a:br/>
            <a:r>
              <a:rPr b="false" i="false" strike="noStrike" sz="1200" u="none">
                <a:solidFill>
                  <a:srgbClr val="FFFFFF"/>
                </a:solidFill>
                <a:latin typeface="Calibri"/>
              </a:rPr>
              <a:t>can you buy effexor online</a:t>
            </a:r>
            <a:br/>
            <a:r>
              <a:rPr b="false" i="false" strike="noStrike" sz="1200" u="none">
                <a:solidFill>
                  <a:srgbClr val="FFFFFF"/>
                </a:solidFill>
                <a:latin typeface="Calibri"/>
              </a:rPr>
              <a:t>venlafaxine hcl 75 mg tablet (not)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By controlling phosphodiesterase type 5, it permits a lot more blood to circulation easily into the penile area</a:t>
            </a:r>
            <a:br/>
            <a:r>
              <a:rPr b="false" i="false" strike="noStrike" sz="1200" u="none">
                <a:solidFill>
                  <a:srgbClr val="FFFFFF"/>
                </a:solidFill>
                <a:latin typeface="Calibri"/>
              </a:rPr>
              <a:t>effexor mgs</a:t>
            </a:r>
            <a:br/>
            <a:r>
              <a:rPr b="false" i="false" strike="noStrike" sz="1200" u="none">
                <a:solidFill>
                  <a:srgbClr val="FFFFFF"/>
                </a:solidFill>
                <a:latin typeface="Calibri"/>
              </a:rPr>
              <a:t>venlafaxine er to get high</a:t>
            </a:r>
            <a:br/>
            <a:r>
              <a:rPr b="false" i="false" strike="noStrike" sz="1200" u="none">
                <a:solidFill>
                  <a:srgbClr val="FFFFFF"/>
                </a:solidFill>
                <a:latin typeface="Calibri"/>
              </a:rPr>
              <a:t>venlafaxine hcl 75 mg 24hr sa cap</a:t>
            </a:r>
            <a:br/>
            <a:r>
              <a:rPr b="false" i="false" strike="noStrike" sz="1200" u="none">
                <a:solidFill>
                  <a:srgbClr val="FFFFFF"/>
                </a:solidFill>
                <a:latin typeface="Calibri"/>
              </a:rPr>
              <a:t>effexor xr 75 mg cost</a:t>
            </a:r>
            <a:br/>
            <a:r>
              <a:rPr b="false" i="false" strike="noStrike" sz="1200" u="none">
                <a:solidFill>
                  <a:srgbClr val="FFFFFF"/>
                </a:solidFill>
                <a:latin typeface="Calibri"/>
              </a:rPr>
              <a:t>The process intended for 2011 would transform a sense of �  � � experience as well as creativity inside Manchester trend field</a:t>
            </a:r>
            <a:br/>
            <a:r>
              <a:rPr b="false" i="false" strike="noStrike" sz="1200" u="none">
                <a:solidFill>
                  <a:srgbClr val="FFFFFF"/>
                </a:solidFill>
                <a:latin typeface="Calibri"/>
              </a:rPr>
              <a:t>venlafaxine er good reviews</a:t>
            </a:r>
            <a:br/>
            <a:r>
              <a:rPr b="false" i="false" strike="noStrike" sz="1200" u="none">
                <a:solidFill>
                  <a:srgbClr val="FFFFFF"/>
                </a:solidFill>
                <a:latin typeface="Calibri"/>
              </a:rPr>
              <a:t>venlafaxine xr discontinuation</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effexor xr half life hours</a:t>
            </a:r>
            <a:br/>
            <a:r>
              <a:rPr b="false" i="false" strike="noStrike" sz="1200" u="none">
                <a:solidFill>
                  <a:srgbClr val="FFFFFF"/>
                </a:solidFill>
                <a:latin typeface="Calibri"/>
              </a:rPr>
              <a:t>As already noted, athletic organizations would be an exception.</a:t>
            </a:r>
            <a:br/>
            <a:r>
              <a:rPr b="false" i="false" strike="noStrike" sz="1200" u="none">
                <a:solidFill>
                  <a:srgbClr val="FFFFFF"/>
                </a:solidFill>
                <a:latin typeface="Calibri"/>
              </a:rPr>
              <a:t>effexor xr coupons printable</a:t>
            </a:r>
            <a:br/>
            <a:r>
              <a:rPr b="false" i="false" strike="noStrike" sz="1200" u="none">
                <a:solidFill>
                  <a:srgbClr val="FFFFFF"/>
                </a:solidFill>
                <a:latin typeface="Calibri"/>
              </a:rPr>
              <a:t>what is venlafaxine hcl er caps</a:t>
            </a:r>
            <a:br/>
            <a:r>
              <a:rPr b="false" i="false" strike="noStrike" sz="1200" u="none">
                <a:solidFill>
                  <a:srgbClr val="FFFFFF"/>
                </a:solidFill>
                <a:latin typeface="Calibri"/>
              </a:rPr>
              <a:t>home resales rose in July to the highest level inover three years, suggesting sharply rising borrowing costs arehaving only a limited impact on the housing market's recovery.</a:t>
            </a:r>
            <a:br/>
            <a:r>
              <a:rPr b="false" i="false" strike="noStrike" sz="1200" u="none">
                <a:solidFill>
                  <a:srgbClr val="FFFFFF"/>
                </a:solidFill>
                <a:latin typeface="Calibri"/>
              </a:rPr>
              <a:t>300 mg effexor xr dopamine</a:t>
            </a:r>
            <a:br/>
            <a:r>
              <a:rPr b="false" i="false" strike="noStrike" sz="1200" u="none">
                <a:solidFill>
                  <a:srgbClr val="FFFFFF"/>
                </a:solidFill>
                <a:latin typeface="Calibri"/>
              </a:rPr>
              <a:t>effexor prescription assistance program</a:t>
            </a:r>
            <a:br/>
            <a:r>
              <a:rPr b="false" i="false" strike="noStrike" sz="1200" u="none">
                <a:solidFill>
                  <a:srgbClr val="FFFFFF"/>
                </a:solidFill>
                <a:latin typeface="Calibri"/>
              </a:rPr>
              <a:t>effexor xr paxil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37.5 mg capsule</a:t>
            </a:r>
            <a:br/>
            <a:r>
              <a:rPr b="false" i="false" strike="noStrike" sz="1200" u="none">
                <a:solidFill>
                  <a:srgbClr val="FFFFFF"/>
                </a:solidFill>
                <a:latin typeface="Calibri"/>
              </a:rPr>
              <a:t>effexor xr price costco</a:t>
            </a:r>
            <a:br/>
            <a:r>
              <a:rPr b="false" i="false" strike="noStrike" sz="1200" u="none">
                <a:solidFill>
                  <a:srgbClr val="FFFFFF"/>
                </a:solidFill>
                <a:latin typeface="Calibri"/>
              </a:rPr>
              <a:t>can venlafaxine cause high blood pressure</a:t>
            </a:r>
            <a:br/>
            <a:r>
              <a:rPr b="false" i="false" strike="noStrike" sz="1200" u="none">
                <a:solidFill>
                  <a:srgbClr val="FFFFFF"/>
                </a:solidFill>
                <a:latin typeface="Calibri"/>
              </a:rPr>
              <a:t>effexor xr 75 mg cap</a:t>
            </a:r>
            <a:br/>
            <a:r>
              <a:rPr b="false" i="false" strike="noStrike" sz="1200" u="none">
                <a:solidFill>
                  <a:srgbClr val="FFFFFF"/>
                </a:solidFill>
                <a:latin typeface="Calibri"/>
              </a:rPr>
              <a:t>Chemo will also be needed if the pathologist finds choriocarcinoma in the tissue sample</a:t>
            </a:r>
            <a:br/>
            <a:r>
              <a:rPr b="false" i="false" strike="noStrike" sz="1200" u="none">
                <a:solidFill>
                  <a:srgbClr val="FFFFFF"/>
                </a:solidFill>
                <a:latin typeface="Calibri"/>
              </a:rPr>
              <a:t>effexor discount coupon</a:t>
            </a:r>
            <a:br/>
            <a:r>
              <a:rPr b="false" i="false" strike="noStrike" sz="1200" u="none">
                <a:solidFill>
                  <a:srgbClr val="FFFFFF"/>
                </a:solidFill>
                <a:latin typeface="Calibri"/>
              </a:rPr>
              <a:t>Coconut oil has always received a criticism because a group of scientists had incorrectly promoted that it increased LDL cholesterol</a:t>
            </a:r>
            <a:br/>
            <a:r>
              <a:rPr b="false" i="false" strike="noStrike" sz="1200" u="none">
                <a:solidFill>
                  <a:srgbClr val="FFFFFF"/>
                </a:solidFill>
                <a:latin typeface="Calibri"/>
              </a:rPr>
              <a:t>order effexor canada</a:t>
            </a:r>
            <a:br/>
            <a:r>
              <a:rPr b="false" i="false" strike="noStrike" sz="1200" u="none">
                <a:solidFill>
                  <a:srgbClr val="FFFFFF"/>
                </a:solidFill>
                <a:latin typeface="Calibri"/>
              </a:rPr>
              <a:t>effexor xr weight loss</a:t>
            </a:r>
            <a:br/>
            <a:r>
              <a:rPr b="false" i="false" strike="noStrike" sz="1200" u="none">
                <a:solidFill>
                  <a:srgbClr val="FFFFFF"/>
                </a:solidFill>
                <a:latin typeface="Calibri"/>
              </a:rPr>
              <a:t>This is a class of medication known as an antipsychotic and works by altering the balance of some of the chemicals in the brain</a:t>
            </a:r>
            <a:br/>
            <a:r>
              <a:rPr b="false" i="false" strike="noStrike" sz="1200" u="none">
                <a:solidFill>
                  <a:srgbClr val="FFFFFF"/>
                </a:solidFill>
                <a:latin typeface="Calibri"/>
              </a:rPr>
              <a:t>venlafaxine 150 mg street value</a:t>
            </a:r>
            <a:br/>
            <a:r>
              <a:rPr b="false" i="false" strike="noStrike" sz="1200" u="none">
                <a:solidFill>
                  <a:srgbClr val="FFFFFF"/>
                </a:solidFill>
                <a:latin typeface="Calibri"/>
              </a:rPr>
              <a:t>However, it may be helpful to the doctors and the patient for one doctor, usually a rheumatologist (a doctor specializing in arthritis), to manage the complete treatment plan</a:t>
            </a:r>
            <a:br/>
            <a:r>
              <a:rPr b="false" i="false" strike="noStrike" sz="1200" u="none">
                <a:solidFill>
                  <a:srgbClr val="FFFFFF"/>
                </a:solidFill>
                <a:latin typeface="Calibri"/>
              </a:rPr>
              <a:t>effexor xr manufacturer coupon</a:t>
            </a:r>
            <a:br/>
            <a:r>
              <a:rPr b="false" i="false" strike="noStrike" sz="1200" u="none">
                <a:solidFill>
                  <a:srgbClr val="FFFFFF"/>
                </a:solidFill>
                <a:latin typeface="Calibri"/>
              </a:rPr>
              <a:t>effexor xr 150 mg reviews</a:t>
            </a:r>
            <a:br/>
            <a:r>
              <a:rPr b="false" i="false" strike="noStrike" sz="1200" u="none">
                <a:solidFill>
                  <a:srgbClr val="FFFFFF"/>
                </a:solidFill>
                <a:latin typeface="Calibri"/>
              </a:rPr>
              <a:t>effexor xr weight gain or loss</a:t>
            </a:r>
            <a:br/>
            <a:r>
              <a:rPr b="false" i="false" strike="noStrike" sz="1200" u="none">
                <a:solidFill>
                  <a:srgbClr val="FFFFFF"/>
                </a:solidFill>
                <a:latin typeface="Calibri"/>
              </a:rPr>
              <a:t>can you get high off venlafaxine hydrochloride 75 mg</a:t>
            </a:r>
            <a:br/>
            <a:r>
              <a:rPr b="false" i="false" strike="noStrike" sz="1200" u="none">
                <a:solidFill>
                  <a:srgbClr val="FFFFFF"/>
                </a:solidFill>
                <a:latin typeface="Calibri"/>
              </a:rPr>
              <a:t>venlafaxine xr online pharmacy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225 mg xr</a:t>
            </a:r>
            <a:br/>
            <a:r>
              <a:rPr b="false" i="false" strike="noStrike" sz="1200" u="none">
                <a:solidFill>
                  <a:srgbClr val="FFFFFF"/>
                </a:solidFill>
                <a:latin typeface="Calibri"/>
              </a:rPr>
              <a:t>effexor bula pdf</a:t>
            </a:r>
            <a:br/>
            <a:r>
              <a:rPr b="false" i="false" strike="noStrike" sz="1200" u="none">
                <a:solidFill>
                  <a:srgbClr val="FFFFFF"/>
                </a:solidFill>
                <a:latin typeface="Calibri"/>
              </a:rPr>
              <a:t>effexor xr 150 generic</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stop taking effexor xr 37.5mg</a:t>
            </a:r>
            <a:br/>
            <a:r>
              <a:rPr b="false" i="false" strike="noStrike" sz="1200" u="none">
                <a:solidFill>
                  <a:srgbClr val="FFFFFF"/>
                </a:solidFill>
                <a:latin typeface="Calibri"/>
              </a:rPr>
              <a:t>mirtazapine venlafaxine combo</a:t>
            </a:r>
            <a:br/>
            <a:r>
              <a:rPr b="false" i="false" strike="noStrike" sz="1200" u="none">
                <a:solidFill>
                  <a:srgbClr val="FFFFFF"/>
                </a:solidFill>
                <a:latin typeface="Calibri"/>
              </a:rPr>
              <a:t>This gives physician and patient more flexibility in choosing the best type of medication and dose to suit individual needs of patient</a:t>
            </a:r>
            <a:br/>
            <a:r>
              <a:rPr b="false" i="false" strike="noStrike" sz="1200" u="none">
                <a:solidFill>
                  <a:srgbClr val="FFFFFF"/>
                </a:solidFill>
                <a:latin typeface="Calibri"/>
              </a:rPr>
              <a:t>venlafaxine highest dose</a:t>
            </a:r>
            <a:br/>
            <a:r>
              <a:rPr b="false" i="false" strike="noStrike" sz="1200" u="none">
                <a:solidFill>
                  <a:srgbClr val="FFFFFF"/>
                </a:solidFill>
                <a:latin typeface="Calibri"/>
              </a:rPr>
              <a:t>venlafaxine effexor xr erc</a:t>
            </a:r>
            <a:br/>
            <a:r>
              <a:rPr b="false" i="false" strike="noStrike" sz="1200" u="none">
                <a:solidFill>
                  <a:srgbClr val="FFFFFF"/>
                </a:solidFill>
                <a:latin typeface="Calibri"/>
              </a:rPr>
              <a:t>venlafaxine discontinuation syndrome</a:t>
            </a:r>
            <a:br/>
            <a:r>
              <a:rPr b="false" i="false" strike="noStrike" sz="1200" u="none">
                <a:solidFill>
                  <a:srgbClr val="FFFFFF"/>
                </a:solidFill>
                <a:latin typeface="Calibri"/>
              </a:rPr>
              <a:t>venlafaxine xr discontinuation symptoms</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venlafaxine er 150 mg reviews</a:t>
            </a:r>
            <a:br/>
            <a:r>
              <a:rPr b="false" i="false" strike="noStrike" sz="1200" u="none">
                <a:solidFill>
                  <a:srgbClr val="FFFFFF"/>
                </a:solidFill>
                <a:latin typeface="Calibri"/>
              </a:rPr>
              <a:t>If you have any of these side effects, stop using this medication and get immediate medical attention.</a:t>
            </a:r>
            <a:br/>
            <a:r>
              <a:rPr b="false" i="false" strike="noStrike" sz="1200" u="none">
                <a:solidFill>
                  <a:srgbClr val="FFFFFF"/>
                </a:solidFill>
                <a:latin typeface="Calibri"/>
              </a:rPr>
              <a:t>order effexor online</a:t>
            </a:r>
            <a:br/>
            <a:r>
              <a:rPr b="false" i="false" strike="noStrike" sz="1200" u="none">
                <a:solidFill>
                  <a:srgbClr val="FFFFFF"/>
                </a:solidFill>
                <a:latin typeface="Calibri"/>
              </a:rPr>
              <a:t>effexor buy no prescription</a:t>
            </a:r>
            <a:br/>
            <a:r>
              <a:rPr b="false" i="false" strike="noStrike" sz="1200" u="none">
                <a:solidFill>
                  <a:srgbClr val="FFFFFF"/>
                </a:solidFill>
                <a:latin typeface="Calibri"/>
              </a:rPr>
              <a:t>effexor xr 75 mg effets secondaires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dose sizes</a:t>
            </a:r>
            <a:br/>
            <a:r>
              <a:rPr b="false" i="false" strike="noStrike" sz="1200" u="none">
                <a:solidFill>
                  <a:srgbClr val="FFFFFF"/>
                </a:solidFill>
                <a:latin typeface="Calibri"/>
              </a:rPr>
              <a:t>effexor xr generic price</a:t>
            </a:r>
            <a:br/>
            <a:r>
              <a:rPr b="false" i="false" strike="noStrike" sz="1200" u="none">
                <a:solidFill>
                  <a:srgbClr val="FFFFFF"/>
                </a:solidFill>
                <a:latin typeface="Calibri"/>
              </a:rPr>
              <a:t>venlafaxine er 37.5mg tablets</a:t>
            </a:r>
            <a:br/>
            <a:r>
              <a:rPr b="false" i="false" strike="noStrike" sz="1200" u="none">
                <a:solidFill>
                  <a:srgbClr val="FFFFFF"/>
                </a:solidFill>
                <a:latin typeface="Calibri"/>
              </a:rPr>
              <a:t>In fact, the FDA (Food and Drug Administration) noted that the manufacturer sold low potency Synthroid between 1990 and 1992</a:t>
            </a:r>
            <a:br/>
            <a:r>
              <a:rPr b="false" i="false" strike="noStrike" sz="1200" u="none">
                <a:solidFill>
                  <a:srgbClr val="FFFFFF"/>
                </a:solidFill>
                <a:latin typeface="Calibri"/>
              </a:rPr>
              <a:t>buy effexor cheap india pharmacies</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effexor generic xr</a:t>
            </a:r>
            <a:br/>
            <a:r>
              <a:rPr b="false" i="false" strike="noStrike" sz="1200" u="none">
                <a:solidFill>
                  <a:srgbClr val="FFFFFF"/>
                </a:solidFill>
                <a:latin typeface="Calibri"/>
              </a:rPr>
              <a:t>Both of my parents were mentally ill and I spent time in shelter care because of their insanity and inability to care for a child</a:t>
            </a:r>
            <a:br/>
            <a:r>
              <a:rPr b="false" i="false" strike="noStrike" sz="1200" u="none">
                <a:solidFill>
                  <a:srgbClr val="FFFFFF"/>
                </a:solidFill>
                <a:latin typeface="Calibri"/>
              </a:rPr>
              <a:t>venlafaxine effexor xr</a:t>
            </a:r>
            <a:br/>
            <a:r>
              <a:rPr b="false" i="false" strike="noStrike" sz="1200" u="none">
                <a:solidFill>
                  <a:srgbClr val="FFFFFF"/>
                </a:solidFill>
                <a:latin typeface="Calibri"/>
              </a:rPr>
              <a:t>effexor xr msds</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effexor 75 mg generic</a:t>
            </a:r>
            <a:br/>
            <a:r>
              <a:rPr b="false" i="false" strike="noStrike" sz="1200" u="none">
                <a:solidFill>
                  <a:srgbClr val="FFFFFF"/>
                </a:solidFill>
                <a:latin typeface="Calibri"/>
              </a:rPr>
              <a:t>there generic effexor er</a:t>
            </a:r>
            <a:br/>
            <a:r>
              <a:rPr b="false" i="false" strike="noStrike" sz="1200" u="none">
                <a:solidFill>
                  <a:srgbClr val="FFFFFF"/>
                </a:solidFill>
                <a:latin typeface="Calibri"/>
              </a:rPr>
              <a:t>effexor xr for anxiety</a:t>
            </a:r>
            <a:br/>
            <a:r>
              <a:rPr b="false" i="false" strike="noStrike" sz="1200" u="none">
                <a:solidFill>
                  <a:srgbClr val="FFFFFF"/>
                </a:solidFill>
                <a:latin typeface="Calibri"/>
              </a:rPr>
              <a:t>how much does generic effexor xr cost</a:t>
            </a:r>
            <a:br/>
            <a:r>
              <a:rPr b="false" i="false" strike="noStrike" sz="1200" u="none">
                <a:solidFill>
                  <a:srgbClr val="FFFFFF"/>
                </a:solidFill>
                <a:latin typeface="Calibri"/>
              </a:rPr>
              <a:t>venlafaxine 150 mg price</a:t>
            </a:r>
            <a:br/>
            <a:r>
              <a:rPr b="false" i="false" strike="noStrike" sz="1200" u="none">
                <a:solidFill>
                  <a:srgbClr val="FFFFFF"/>
                </a:solidFill>
                <a:latin typeface="Calibri"/>
              </a:rPr>
              <a:t>effexor xr 75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150 mg weight loss</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effexor xr 75mg antidepressant</a:t>
            </a:r>
            <a:br/>
            <a:r>
              <a:rPr b="false" i="false" strike="noStrike" sz="1200" u="none">
                <a:solidFill>
                  <a:srgbClr val="FFFFFF"/>
                </a:solidFill>
                <a:latin typeface="Calibri"/>
              </a:rPr>
              <a:t>effexor xr discounts</a:t>
            </a:r>
            <a:br/>
            <a:r>
              <a:rPr b="false" i="false" strike="noStrike" sz="1200" u="none">
                <a:solidFill>
                  <a:srgbClr val="FFFFFF"/>
                </a:solidFill>
                <a:latin typeface="Calibri"/>
              </a:rPr>
              <a:t>what is teva venlafaxine used for</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what is venlafaxine 75 mg used for</a:t>
            </a:r>
            <a:br/>
            <a:r>
              <a:rPr b="false" i="false" strike="noStrike" sz="1200" u="none">
                <a:solidFill>
                  <a:srgbClr val="FFFFFF"/>
                </a:solidFill>
                <a:latin typeface="Calibri"/>
              </a:rPr>
              <a:t>retail price effexor xr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Effexor Xr Bulimia - Can You Buy Effexor Online</dc:title>
  <dc:description>Generic effexor xr price, effexor xr 37.5mg 75mg, what is venlafaxine 37.5 mg used for, effexor xr 75mg coupon, can you buy effexor online, effexor buy no prescription, buy effexor cheap india pharmacies</dc:description>
  <dc:subject>Effexor Xr Bulimia - Can You Buy Effexor Online</dc:subject>
  <cp:keywords>what is venlafaxine er 75 mg used for, generic effexor price walmart, 150 mg effexor xr, effexor 75mg espanol, walmart effexor costs, venlafaxine hcl 75 mg tablet (not), venlafaxine er to get high, effexor discount coupon, venlafaxine 150 mg street value, effexor buy no prescription</cp:keywords>
  <cp:category/>
</cp:coreProperties>
</file>