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66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67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68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69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70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Generic Ditropan Xl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I&amp;rsquo;ve used the original injectable Imitrex since immediately after it was released from protocol testing, and have always found it perfectly effective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ditropan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oxybutynin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oxybutynin 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ditropan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ditropan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oxybutynin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ditropan xl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ditropan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oxybutynin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developed a mystery rash on the palms of my hands, and I could only stomach food if it was drenched in salad dressing.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ditropan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ditropan online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oxybutynin patch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ditropan xl authorized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chemical name for duloxetine is ( )-(S)-N-Methyl-3-(naphthalen-1-yloxy)-3-(thiophen-2-yl)propan-1-amine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oxybutynin chloride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oxybutynin 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say I have thyroiditis but I feel fine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oxybutynin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oxybutynin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Stimulants can have adverse effects on BPD symptoms, so a low dose Anti-Psychotic (hate that name) can even that 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oxybutynin chloride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ditropan xl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ditropan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oxybutynin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ditropan xl generic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ditropan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Always have that "panic" feeling, day in and day 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oxybutynin generic ditropan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oxybutynin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Paxil SAVED my life It took about 2 weeks to work, but once it kicked in I was back to myself again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oxybutynin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Aprs une th&amp;eacute;rapie au long cours, la r&amp;eacute;action  des excitants importants risque d&amp;rsquo;tre perturb&amp;eacute;e encore jusqu&amp;rsquo; une ann&amp;eacute;e suivant l&amp;rsquo;arrt du traitement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oxybutynin chloride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oxybutynin online bestellen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oxybutynin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Coryol este, de asemenea, utilizat ca tratament suplimentar in insuficienta cardiaca, producand o ameliorare a functiei cardiace.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oxybutynin online kopen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oxybutynin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oxybutynin patch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appalled, but I&amp;#39;m naturally a very non-confrontational person, so I sort of laughed and said, "No, I&amp;#39;m just the moral support," and gave my friend a pat on the shoulder.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ditropan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oxybutynin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ditropan xl come in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Brand or generic Maxalt MLT is a tablet, which disintegrates in the mouth, and saliva helps in the process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oxybutynine order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oxybutynin extended release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drug for ditropan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During this time, you should still take the oral form of this drug or another medication for your condition by mouth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oxybutynin generic for vesicare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oxybutynin purchase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Unfortunately, this is a reckless misinterpretation of the mechanism, because the drug will certainly not reduce your estrogen or the problems that come along with having high estrogen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ditropan xl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ditropan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ditropan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 unhurried denies having a self-annihilation drawing, take nigh opposite plans for the coming and accompaniment systems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oxybutynin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ditropan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ditropan xl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Doesn&amp;#39;t matter where you are - the more people are silent and "go along" with the community the more ripe the community is for discrimination and hatred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ditropan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lotion, gel and cream are three forms of topical treatment available to treat wrinkles, fine lines, blackheads, hyperpigmentation, acne scars, spots, acne, acne vulgaris, pimples.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ditropan purchase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Side effects of Prevacid may include headache, nausea, diarrhea, stomach pain, or constipation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ditropan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oxybutynin hydrochloride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oxybutynin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ditropan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Por ltimo cabe sealar que si Novaldex bloques de los receptores de estrgeno y evita accin de los estrgenos, no elimina esta hormona del cuerpo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ditropan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oxybutynin mylan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oxybutynin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symptoms were disappearing gradually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oxybutynin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ditropan online bestellen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b___stfeeding 4 times a day, and my BMI is 32.I am "fertile" although I do not have predictable ovulation while BF, so i looked into the clomid schedule and treatment set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oxybutynin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ditropan xl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2015-12-20T01:16:47+04:00</dcterms:created>
  <dcterms:modified xsi:type="dcterms:W3CDTF">2015-12-20T01:16:47+04:00</dcterms:modified>
  <dc:title>Buy Oxybutynin Chloride - Where Can I Buy Ditropan</dc:title>
  <dc:description>Buy ditropan, buy ditropan uk, does ditropan xl come in generic, buy ditropan online, purchase ditropan online, ditropan generic name, buy ditropan xl</dc:description>
  <dc:subject>Buy Oxybutynin Chloride - Where Can I Buy Ditropan</dc:subject>
  <cp:keywords>ditropan online, ditropan xl generic name, oxybutynin online kopen, where can i buy ditropan, buy ditropan online, purchase ditropan online, ditropan generic name, oxybutynin online, ditropan online bestellen, buy ditropan xl</cp:keywords>
  <cp:category/>
</cp:coreProperties>
</file>