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3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4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Differin Generic Cost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cream 0.1 results</a:t>
            </a:r>
            <a:br/>
            <a:r>
              <a:rPr b="false" i="false" strike="noStrike" sz="1200" u="none">
                <a:solidFill>
                  <a:srgbClr val="FFFFFF"/>
                </a:solidFill>
                <a:latin typeface="Calibri"/>
              </a:rPr>
              <a:t>differin gel .1 coupon</a:t>
            </a:r>
            <a:br/>
            <a:r>
              <a:rPr b="false" i="false" strike="noStrike" sz="1200" u="none">
                <a:solidFill>
                  <a:srgbClr val="FFFFFF"/>
                </a:solidFill>
                <a:latin typeface="Calibri"/>
              </a:rPr>
              <a:t>differin gel priceline</a:t>
            </a:r>
            <a:br/>
            <a:r>
              <a:rPr b="false" i="false" strike="noStrike" sz="1200" u="none">
                <a:solidFill>
                  <a:srgbClr val="FFFFFF"/>
                </a:solidFill>
                <a:latin typeface="Calibri"/>
              </a:rPr>
              <a:t>Common side effects of Trental include nausea, vomiting, gas, bloating, belching, upset stomach, diarrhea, dizziness, headache, blurred vision, or flushing (warmth, redness, or tingly feeling)</a:t>
            </a:r>
            <a:br/>
            <a:r>
              <a:rPr b="false" i="false" strike="noStrike" sz="1200" u="none">
                <a:solidFill>
                  <a:srgbClr val="FFFFFF"/>
                </a:solidFill>
                <a:latin typeface="Calibri"/>
              </a:rPr>
              <a:t>differin adapaleno gel 0 1</a:t>
            </a:r>
            <a:br/>
            <a:r>
              <a:rPr b="false" i="false" strike="noStrike" sz="1200" u="none">
                <a:solidFill>
                  <a:srgbClr val="FFFFFF"/>
                </a:solidFill>
                <a:latin typeface="Calibri"/>
              </a:rPr>
              <a:t>buy differin gel australia</a:t>
            </a:r>
            <a:br/>
            <a:r>
              <a:rPr b="false" i="false" strike="noStrike" sz="1200" u="none">
                <a:solidFill>
                  <a:srgbClr val="FFFFFF"/>
                </a:solidFill>
                <a:latin typeface="Calibri"/>
              </a:rPr>
              <a:t>Machine manufacturer maintenance technician with 3 4 sleep a day to</a:t>
            </a:r>
            <a:br/>
            <a:r>
              <a:rPr b="false" i="false" strike="noStrike" sz="1200" u="none">
                <a:solidFill>
                  <a:srgbClr val="FFFFFF"/>
                </a:solidFill>
                <a:latin typeface="Calibri"/>
              </a:rPr>
              <a:t>differin .1 cream reviews</a:t>
            </a:r>
            <a:br/>
            <a:r>
              <a:rPr b="false" i="false" strike="noStrike" sz="1200" u="none">
                <a:solidFill>
                  <a:srgbClr val="FFFFFF"/>
                </a:solidFill>
                <a:latin typeface="Calibri"/>
              </a:rPr>
              <a:t>differin gel for acne reviews</a:t>
            </a:r>
            <a:br/>
            <a:r>
              <a:rPr b="false" i="false" strike="noStrike" sz="1200" u="none">
                <a:solidFill>
                  <a:srgbClr val="FFFFFF"/>
                </a:solidFill>
                <a:latin typeface="Calibri"/>
              </a:rPr>
              <a:t>does differin work for mild acne</a:t>
            </a:r>
            <a:br/>
            <a:r>
              <a:rPr b="false" i="false" strike="noStrike" sz="1200" u="none">
                <a:solidFill>
                  <a:srgbClr val="FFFFFF"/>
                </a:solidFill>
                <a:latin typeface="Calibri"/>
              </a:rPr>
              <a:t>During school years i was prescribed Eltroxin and in the 1980s, this was no longer given as presumably costs were too high for NHS</a:t>
            </a:r>
            <a:br/>
            <a:r>
              <a:rPr b="false" i="false" strike="noStrike" sz="1200" u="none">
                <a:solidFill>
                  <a:srgbClr val="FFFFFF"/>
                </a:solidFill>
                <a:latin typeface="Calibri"/>
              </a:rPr>
              <a:t>differin for very mild acne</a:t>
            </a:r>
            <a:br/>
            <a:r>
              <a:rPr b="false" i="false" strike="noStrike" sz="1200" u="none">
                <a:solidFill>
                  <a:srgbClr val="FFFFFF"/>
                </a:solidFill>
                <a:latin typeface="Calibri"/>
              </a:rPr>
              <a:t>adapalene gel microspheres 0.1 uses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better differin cream or gel</a:t>
            </a:r>
            <a:br/>
            <a:r>
              <a:rPr b="false" i="false" strike="noStrike" sz="1200" u="none">
                <a:solidFill>
                  <a:srgbClr val="FFFFFF"/>
                </a:solidFill>
                <a:latin typeface="Calibri"/>
              </a:rPr>
              <a:t>adapalene cream 0.1 wrinkles</a:t>
            </a:r>
            <a:br/>
            <a:r>
              <a:rPr b="false" i="false" strike="noStrike" sz="1200" u="none">
                <a:solidFill>
                  <a:srgbClr val="FFFFFF"/>
                </a:solidFill>
                <a:latin typeface="Calibri"/>
              </a:rPr>
              <a:t>differin gel 0.3 coupon</a:t>
            </a:r>
            <a:br/>
            <a:r>
              <a:rPr b="false" i="false" strike="noStrike" sz="1200" u="none">
                <a:solidFill>
                  <a:srgbClr val="FFFFFF"/>
                </a:solidFill>
                <a:latin typeface="Calibri"/>
              </a:rPr>
              <a:t>No es posible diferenciar si el retraso en el desarrollo puede estar causado por factores gen&amp;eacute;ticos, sociales, por la epilepsia materna o el tratamiento antiepil&amp;eacute;ptico</a:t>
            </a:r>
            <a:br/>
            <a:r>
              <a:rPr b="false" i="false" strike="noStrike" sz="1200" u="none">
                <a:solidFill>
                  <a:srgbClr val="FFFFFF"/>
                </a:solidFill>
                <a:latin typeface="Calibri"/>
              </a:rPr>
              <a:t>differin acne gel</a:t>
            </a:r>
            <a:br/>
            <a:r>
              <a:rPr b="false" i="false" strike="noStrike" sz="1200" u="none">
                <a:solidFill>
                  <a:srgbClr val="FFFFFF"/>
                </a:solidFill>
                <a:latin typeface="Calibri"/>
              </a:rPr>
              <a:t>Self-treatment can lead to medication-overuse headache</a:t>
            </a:r>
            <a:br/>
            <a:r>
              <a:rPr b="false" i="false" strike="noStrike" sz="1200" u="none">
                <a:solidFill>
                  <a:srgbClr val="FFFFFF"/>
                </a:solidFill>
                <a:latin typeface="Calibri"/>
              </a:rPr>
              <a:t>differin xp gel review</a:t>
            </a:r>
            <a:br/>
            <a:r>
              <a:rPr b="false" i="false" strike="noStrike" sz="1200" u="none">
                <a:solidFill>
                  <a:srgbClr val="FFFFFF"/>
                </a:solidFill>
                <a:latin typeface="Calibri"/>
              </a:rPr>
              <a:t>differin adapalene gel 0.3 price</a:t>
            </a:r>
            <a:br/>
            <a:r>
              <a:rPr b="false" i="false" strike="noStrike" sz="1200" u="none">
                <a:solidFill>
                  <a:srgbClr val="FFFFFF"/>
                </a:solidFill>
                <a:latin typeface="Calibri"/>
              </a:rPr>
              <a:t>I developed bad IBS after being prescribed contraceptive pill</a:t>
            </a:r>
            <a:br/>
            <a:r>
              <a:rPr b="false" i="false" strike="noStrike" sz="1200" u="none">
                <a:solidFill>
                  <a:srgbClr val="FFFFFF"/>
                </a:solidFill>
                <a:latin typeface="Calibri"/>
              </a:rPr>
              <a:t>adapalene gel 0.1 deriva</a:t>
            </a:r>
            <a:br/>
            <a:r>
              <a:rPr b="false" i="false" strike="noStrike" sz="1200" u="none">
                <a:solidFill>
                  <a:srgbClr val="FFFFFF"/>
                </a:solidFill>
                <a:latin typeface="Calibri"/>
              </a:rPr>
              <a:t>differin 0.3 gel pump</a:t>
            </a:r>
            <a:br/>
            <a:r>
              <a:rPr b="false" i="false" strike="noStrike" sz="1200" u="none">
                <a:solidFill>
                  <a:srgbClr val="FFFFFF"/>
                </a:solidFill>
                <a:latin typeface="Calibri"/>
              </a:rPr>
              <a:t>The chances of the affliction are more just before or during menstruation</a:t>
            </a:r>
            <a:br/>
            <a:r>
              <a:rPr b="false" i="false" strike="noStrike" sz="1200" u="none">
                <a:solidFill>
                  <a:srgbClr val="FFFFFF"/>
                </a:solidFill>
                <a:latin typeface="Calibri"/>
              </a:rPr>
              <a:t>differin adapalene 0.1 review</a:t>
            </a:r>
            <a:br/>
            <a:r>
              <a:rPr b="false" i="false" strike="noStrike" sz="1200" u="none">
                <a:solidFill>
                  <a:srgbClr val="FFFFFF"/>
                </a:solidFill>
                <a:latin typeface="Calibri"/>
              </a:rPr>
              <a:t>On May 2, 2014, the first confirmed case was reported in a traveler to the United States.</a:t>
            </a:r>
            <a:br/>
            <a:r>
              <a:rPr b="false" i="false" strike="noStrike" sz="1200" u="none">
                <a:solidFill>
                  <a:srgbClr val="FFFFFF"/>
                </a:solidFill>
                <a:latin typeface="Calibri"/>
              </a:rPr>
              <a:t>differin gel uk</a:t>
            </a:r>
            <a:br/>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differin 0.3 gel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cream 0.1 uk</a:t>
            </a:r>
            <a:br/>
            <a:r>
              <a:rPr b="false" i="false" strike="noStrike" sz="1200" u="none">
                <a:solidFill>
                  <a:srgbClr val="FFFFFF"/>
                </a:solidFill>
                <a:latin typeface="Calibri"/>
              </a:rPr>
              <a:t>is differin cream 0.1 good for acne</a:t>
            </a:r>
            <a:br/>
            <a:r>
              <a:rPr b="false" i="false" strike="noStrike" sz="1200" u="none">
                <a:solidFill>
                  <a:srgbClr val="FFFFFF"/>
                </a:solidFill>
                <a:latin typeface="Calibri"/>
              </a:rPr>
              <a:t>The popularity because research on important count</a:t>
            </a:r>
            <a:br/>
            <a:r>
              <a:rPr b="false" i="false" strike="noStrike" sz="1200" u="none">
                <a:solidFill>
                  <a:srgbClr val="FFFFFF"/>
                </a:solidFill>
                <a:latin typeface="Calibri"/>
              </a:rPr>
              <a:t>differin 03 manchas</a:t>
            </a:r>
            <a:br/>
            <a:r>
              <a:rPr b="false" i="false" strike="noStrike" sz="1200" u="none">
                <a:solidFill>
                  <a:srgbClr val="FFFFFF"/>
                </a:solidFill>
                <a:latin typeface="Calibri"/>
              </a:rPr>
              <a:t>They are used to reduce symptoms and improve quality of life</a:t>
            </a:r>
            <a:br/>
            <a:r>
              <a:rPr b="false" i="false" strike="noStrike" sz="1200" u="none">
                <a:solidFill>
                  <a:srgbClr val="FFFFFF"/>
                </a:solidFill>
                <a:latin typeface="Calibri"/>
              </a:rPr>
              <a:t>differin 03</a:t>
            </a:r>
            <a:br/>
            <a:r>
              <a:rPr b="false" i="false" strike="noStrike" sz="1200" u="none">
                <a:solidFill>
                  <a:srgbClr val="FFFFFF"/>
                </a:solidFill>
                <a:latin typeface="Calibri"/>
              </a:rPr>
              <a:t>In glucocorticoid-remediable hyperaldosteronism, metabolic alkalosis and hypertension are responsive to dexamethasone.</a:t>
            </a:r>
            <a:br/>
            <a:r>
              <a:rPr b="false" i="false" strike="noStrike" sz="1200" u="none">
                <a:solidFill>
                  <a:srgbClr val="FFFFFF"/>
                </a:solidFill>
                <a:latin typeface="Calibri"/>
              </a:rPr>
              <a:t>does differin work for wrinkles</a:t>
            </a:r>
            <a:br/>
            <a:r>
              <a:rPr b="false" i="false" strike="noStrike" sz="1200" u="none">
                <a:solidFill>
                  <a:srgbClr val="FFFFFF"/>
                </a:solidFill>
                <a:latin typeface="Calibri"/>
              </a:rPr>
              <a:t>differin 3.0 gel</a:t>
            </a:r>
            <a:br/>
            <a:r>
              <a:rPr b="false" i="false" strike="noStrike" sz="1200" u="none">
                <a:solidFill>
                  <a:srgbClr val="FFFFFF"/>
                </a:solidFill>
                <a:latin typeface="Calibri"/>
              </a:rPr>
              <a:t>order differin gel online</a:t>
            </a:r>
            <a:br/>
            <a:r>
              <a:rPr b="false" i="false" strike="noStrike" sz="1200" u="none">
                <a:solidFill>
                  <a:srgbClr val="FFFFFF"/>
                </a:solidFill>
                <a:latin typeface="Calibri"/>
              </a:rPr>
              <a:t>differin gel making skin oily</a:t>
            </a:r>
            <a:br/>
            <a:r>
              <a:rPr b="false" i="false" strike="noStrike" sz="1200" u="none">
                <a:solidFill>
                  <a:srgbClr val="FFFFFF"/>
                </a:solidFill>
                <a:latin typeface="Calibri"/>
              </a:rPr>
              <a:t>does differin acne cream work</a:t>
            </a:r>
            <a:br/>
            <a:r>
              <a:rPr b="false" i="false" strike="noStrike" sz="1200" u="none">
                <a:solidFill>
                  <a:srgbClr val="FFFFFF"/>
                </a:solidFill>
                <a:latin typeface="Calibri"/>
              </a:rPr>
              <a:t>differin online</a:t>
            </a:r>
            <a:br/>
            <a:r>
              <a:rPr b="false" i="false" strike="noStrike" sz="1200" u="none">
                <a:solidFill>
                  <a:srgbClr val="FFFFFF"/>
                </a:solidFill>
                <a:latin typeface="Calibri"/>
              </a:rPr>
              <a:t>differin gel 0 1 para que serve</a:t>
            </a:r>
            <a:br/>
            <a:r>
              <a:rPr b="false" i="false" strike="noStrike" sz="1200" u="none">
                <a:solidFill>
                  <a:srgbClr val="FFFFFF"/>
                </a:solidFill>
                <a:latin typeface="Calibri"/>
              </a:rPr>
              <a:t>differin gel 0.1 acne org</a:t>
            </a:r>
            <a:br/>
            <a:r>
              <a:rPr b="false" i="false" strike="noStrike" sz="1200" u="none">
                <a:solidFill>
                  <a:srgbClr val="FFFFFF"/>
                </a:solidFill>
                <a:latin typeface="Calibri"/>
              </a:rPr>
              <a:t>what is differin used to treat</a:t>
            </a:r>
            <a:br/>
            <a:r>
              <a:rPr b="false" i="false" strike="noStrike" sz="1200" u="none">
                <a:solidFill>
                  <a:srgbClr val="FFFFFF"/>
                </a:solidFill>
                <a:latin typeface="Calibri"/>
              </a:rPr>
              <a:t>differin .1 gel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buy</a:t>
            </a:r>
            <a:br/>
            <a:r>
              <a:rPr b="false" i="false" strike="noStrike" sz="1200" u="none">
                <a:solidFill>
                  <a:srgbClr val="FFFFFF"/>
                </a:solidFill>
                <a:latin typeface="Calibri"/>
              </a:rPr>
              <a:t>For example, one study found that 60% of those who have been on it for two years or more developed symptoms, and some authorities put the rate at over 80%.[xxx]</a:t>
            </a:r>
            <a:br/>
            <a:r>
              <a:rPr b="false" i="false" strike="noStrike" sz="1200" u="none">
                <a:solidFill>
                  <a:srgbClr val="FFFFFF"/>
                </a:solidFill>
                <a:latin typeface="Calibri"/>
              </a:rPr>
              <a:t>differin 0.1 30g</a:t>
            </a:r>
            <a:br/>
            <a:r>
              <a:rPr b="false" i="false" strike="noStrike" sz="1200" u="none">
                <a:solidFill>
                  <a:srgbClr val="FFFFFF"/>
                </a:solidFill>
                <a:latin typeface="Calibri"/>
              </a:rPr>
              <a:t>I love evil Louis, I thought it was the best scene of the episode</a:t>
            </a:r>
            <a:br/>
            <a:r>
              <a:rPr b="false" i="false" strike="noStrike" sz="1200" u="none">
                <a:solidFill>
                  <a:srgbClr val="FFFFFF"/>
                </a:solidFill>
                <a:latin typeface="Calibri"/>
              </a:rPr>
              <a:t>differin gel .3 for cystic acne</a:t>
            </a:r>
            <a:br/>
            <a:r>
              <a:rPr b="false" i="false" strike="noStrike" sz="1200" u="none">
                <a:solidFill>
                  <a:srgbClr val="FFFFFF"/>
                </a:solidFill>
                <a:latin typeface="Calibri"/>
              </a:rPr>
              <a:t>generic for differin gel 3</a:t>
            </a:r>
            <a:br/>
            <a:r>
              <a:rPr b="false" i="false" strike="noStrike" sz="1200" u="none">
                <a:solidFill>
                  <a:srgbClr val="FFFFFF"/>
                </a:solidFill>
                <a:latin typeface="Calibri"/>
              </a:rPr>
              <a:t>differin 0.1 price</a:t>
            </a:r>
            <a:br/>
            <a:r>
              <a:rPr b="false" i="false" strike="noStrike" sz="1200" u="none">
                <a:solidFill>
                  <a:srgbClr val="FFFFFF"/>
                </a:solidFill>
                <a:latin typeface="Calibri"/>
              </a:rPr>
              <a:t>hormonal acne differin</a:t>
            </a:r>
            <a:br/>
            <a:r>
              <a:rPr b="false" i="false" strike="noStrike" sz="1200" u="none">
                <a:solidFill>
                  <a:srgbClr val="FFFFFF"/>
                </a:solidFill>
                <a:latin typeface="Calibri"/>
              </a:rPr>
              <a:t>adapalene gel price philippines</a:t>
            </a:r>
            <a:br/>
            <a:r>
              <a:rPr b="false" i="false" strike="noStrike" sz="1200" u="none">
                <a:solidFill>
                  <a:srgbClr val="FFFFFF"/>
                </a:solidFill>
                <a:latin typeface="Calibri"/>
              </a:rPr>
              <a:t>differin for acne reviews</a:t>
            </a:r>
            <a:br/>
            <a:r>
              <a:rPr b="false" i="false" strike="noStrike" sz="1200" u="none">
                <a:solidFill>
                  <a:srgbClr val="FFFFFF"/>
                </a:solidFill>
                <a:latin typeface="Calibri"/>
              </a:rPr>
              <a:t>adapalene gel 0.1 as maintenance therapy for acne vulgaris</a:t>
            </a:r>
            <a:br/>
            <a:r>
              <a:rPr b="false" i="false" strike="noStrike" sz="1200" u="none">
                <a:solidFill>
                  <a:srgbClr val="FFFFFF"/>
                </a:solidFill>
                <a:latin typeface="Calibri"/>
              </a:rPr>
              <a:t>No se conoce si levofloxacin causar dao al beb&amp;eacute; nonato</a:t>
            </a:r>
            <a:br/>
            <a:r>
              <a:rPr b="false" i="false" strike="noStrike" sz="1200" u="none">
                <a:solidFill>
                  <a:srgbClr val="FFFFFF"/>
                </a:solidFill>
                <a:latin typeface="Calibri"/>
              </a:rPr>
              <a:t>adapalene 0.1 gel coupon</a:t>
            </a:r>
            <a:br/>
            <a:r>
              <a:rPr b="false" i="false" strike="noStrike" sz="1200" u="none">
                <a:solidFill>
                  <a:srgbClr val="FFFFFF"/>
                </a:solidFill>
                <a:latin typeface="Calibri"/>
              </a:rPr>
              <a:t>instant differin coupons</a:t>
            </a:r>
            <a:br/>
            <a:r>
              <a:rPr b="false" i="false" strike="noStrike" sz="1200" u="none">
                <a:solidFill>
                  <a:srgbClr val="FFFFFF"/>
                </a:solidFill>
                <a:latin typeface="Calibri"/>
              </a:rPr>
              <a:t>is adapalene generic for differin</a:t>
            </a:r>
            <a:br/>
            <a:r>
              <a:rPr b="false" i="false" strike="noStrike" sz="1200" u="none">
                <a:solidFill>
                  <a:srgbClr val="FFFFFF"/>
                </a:solidFill>
                <a:latin typeface="Calibri"/>
              </a:rPr>
              <a:t>adapalene gel manufacturer coupon</a:t>
            </a:r>
            <a:br/>
            <a:r>
              <a:rPr b="false" i="false" strike="noStrike" sz="1200" u="none">
                <a:solidFill>
                  <a:srgbClr val="FFFFFF"/>
                </a:solidFill>
                <a:latin typeface="Calibri"/>
              </a:rPr>
              <a:t>differin gel .1</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gel price in india</a:t>
            </a:r>
            <a:br/>
            <a:r>
              <a:rPr b="false" i="false" strike="noStrike" sz="1200" u="none">
                <a:solidFill>
                  <a:srgbClr val="FFFFFF"/>
                </a:solidFill>
                <a:latin typeface="Calibri"/>
              </a:rPr>
              <a:t>As reported in Postgraduate Medicine, more than 80 percent of patients hospitalized with serious complications of NSAIDs never notice any warning signs.</a:t>
            </a:r>
            <a:br/>
            <a:r>
              <a:rPr b="false" i="false" strike="noStrike" sz="1200" u="none">
                <a:solidFill>
                  <a:srgbClr val="FFFFFF"/>
                </a:solidFill>
                <a:latin typeface="Calibri"/>
              </a:rPr>
              <a:t>differin costo</a:t>
            </a:r>
            <a:br/>
            <a:r>
              <a:rPr b="false" i="false" strike="noStrike" sz="1200" u="none">
                <a:solidFill>
                  <a:srgbClr val="FFFFFF"/>
                </a:solidFill>
                <a:latin typeface="Calibri"/>
              </a:rPr>
              <a:t>MatEx and MedEx exemption certificate holders will be exempt from these costs as will war pension exemption certificate holders if the prescription is for their condition.</a:t>
            </a:r>
            <a:br/>
            <a:r>
              <a:rPr b="false" i="false" strike="noStrike" sz="1200" u="none">
                <a:solidFill>
                  <a:srgbClr val="FFFFFF"/>
                </a:solidFill>
                <a:latin typeface="Calibri"/>
              </a:rPr>
              <a:t>differin adapalene cream 0.3</a:t>
            </a:r>
            <a:br/>
            <a:r>
              <a:rPr b="false" i="false" strike="noStrike" sz="1200" u="none">
                <a:solidFill>
                  <a:srgbClr val="FFFFFF"/>
                </a:solidFill>
                <a:latin typeface="Calibri"/>
              </a:rPr>
              <a:t>differin .1 coupon</a:t>
            </a:r>
            <a:br/>
            <a:r>
              <a:rPr b="false" i="false" strike="noStrike" sz="1200" u="none">
                <a:solidFill>
                  <a:srgbClr val="FFFFFF"/>
                </a:solidFill>
                <a:latin typeface="Calibri"/>
              </a:rPr>
              <a:t>quanto costa differin gel</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differin lotion 0.1</a:t>
            </a:r>
            <a:br/>
            <a:r>
              <a:rPr b="false" i="false" strike="noStrike" sz="1200" u="none">
                <a:solidFill>
                  <a:srgbClr val="FFFFFF"/>
                </a:solidFill>
                <a:latin typeface="Calibri"/>
              </a:rPr>
              <a:t>differin adapalene gel 0.1 price</a:t>
            </a:r>
            <a:br/>
            <a:r>
              <a:rPr b="false" i="false" strike="noStrike" sz="1200" u="none">
                <a:solidFill>
                  <a:srgbClr val="FFFFFF"/>
                </a:solidFill>
                <a:latin typeface="Calibri"/>
              </a:rPr>
              <a:t>generic adapalene gel 0.1</a:t>
            </a:r>
            <a:br/>
            <a:r>
              <a:rPr b="false" i="false" strike="noStrike" sz="1200" u="none">
                <a:solidFill>
                  <a:srgbClr val="FFFFFF"/>
                </a:solidFill>
                <a:latin typeface="Calibri"/>
              </a:rPr>
              <a:t>I think it varies by individual and may also vary based on disease progression and response</a:t>
            </a:r>
            <a:br/>
            <a:r>
              <a:rPr b="false" i="false" strike="noStrike" sz="1200" u="none">
                <a:solidFill>
                  <a:srgbClr val="FFFFFF"/>
                </a:solidFill>
                <a:latin typeface="Calibri"/>
              </a:rPr>
              <a:t>differin adapalene</a:t>
            </a:r>
            <a:br/>
            <a:r>
              <a:rPr b="false" i="false" strike="noStrike" sz="1200" u="none">
                <a:solidFill>
                  <a:srgbClr val="FFFFFF"/>
                </a:solidFill>
                <a:latin typeface="Calibri"/>
              </a:rPr>
              <a:t>epiduo compared to differin</a:t>
            </a:r>
            <a:br/>
            <a:r>
              <a:rPr b="false" i="false" strike="noStrike" sz="1200" u="none">
                <a:solidFill>
                  <a:srgbClr val="FFFFFF"/>
                </a:solidFill>
                <a:latin typeface="Calibri"/>
              </a:rPr>
              <a:t>differin cream buy online uk</a:t>
            </a:r>
            <a:br/>
            <a:r>
              <a:rPr b="false" i="false" strike="noStrike" sz="1200" u="none">
                <a:solidFill>
                  <a:srgbClr val="FFFFFF"/>
                </a:solidFill>
                <a:latin typeface="Calibri"/>
              </a:rPr>
              <a:t>differin generic cost</a:t>
            </a:r>
            <a:br/>
            <a:r>
              <a:rPr b="false" i="false" strike="noStrike" sz="1200" u="none">
                <a:solidFill>
                  <a:srgbClr val="FFFFFF"/>
                </a:solidFill>
                <a:latin typeface="Calibri"/>
              </a:rPr>
              <a:t>Von den vier oben angefuehrten Schmarotzern gehoeren die beiden ersteren zuder online kredite stcaprlmr kredit kredite http://onlinekredit2014.tumblr.com derAllerheiligen von Lerina, gefeiert.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cream over the counter</a:t>
            </a:r>
            <a:br/>
            <a:r>
              <a:rPr b="false" i="false" strike="noStrike" sz="1200" u="none">
                <a:solidFill>
                  <a:srgbClr val="FFFFFF"/>
                </a:solidFill>
                <a:latin typeface="Calibri"/>
              </a:rPr>
              <a:t>differin cream price philippines</a:t>
            </a:r>
            <a:br/>
            <a:r>
              <a:rPr b="false" i="false" strike="noStrike" sz="1200" u="none">
                <a:solidFill>
                  <a:srgbClr val="FFFFFF"/>
                </a:solidFill>
                <a:latin typeface="Calibri"/>
              </a:rPr>
              <a:t>differin 0.1 lotion coupons</a:t>
            </a:r>
            <a:br/>
            <a:r>
              <a:rPr b="false" i="false" strike="noStrike" sz="1200" u="none">
                <a:solidFill>
                  <a:srgbClr val="FFFFFF"/>
                </a:solidFill>
                <a:latin typeface="Calibri"/>
              </a:rPr>
              <a:t>In this database, the only cause of discontinuation greater than 1%, and occurring more often on carvedilol was hypotension (1.5% on carvedilol, 0.2% on placebo).</a:t>
            </a:r>
            <a:br/>
            <a:r>
              <a:rPr b="false" i="false" strike="noStrike" sz="1200" u="none">
                <a:solidFill>
                  <a:srgbClr val="FFFFFF"/>
                </a:solidFill>
                <a:latin typeface="Calibri"/>
              </a:rPr>
              <a:t>adapalene cream cost</a:t>
            </a:r>
            <a:br/>
            <a:r>
              <a:rPr b="false" i="false" strike="noStrike" sz="1200" u="none">
                <a:solidFill>
                  <a:srgbClr val="FFFFFF"/>
                </a:solidFill>
                <a:latin typeface="Calibri"/>
              </a:rPr>
              <a:t>generic adapalene cost</a:t>
            </a:r>
            <a:br/>
            <a:r>
              <a:rPr b="false" i="false" strike="noStrike" sz="1200" u="none">
                <a:solidFill>
                  <a:srgbClr val="FFFFFF"/>
                </a:solidFill>
                <a:latin typeface="Calibri"/>
              </a:rPr>
              <a:t>differin 0.1 gel 45gm</a:t>
            </a:r>
            <a:br/>
            <a:r>
              <a:rPr b="false" i="false" strike="noStrike" sz="1200" u="none">
                <a:solidFill>
                  <a:srgbClr val="FFFFFF"/>
                </a:solidFill>
                <a:latin typeface="Calibri"/>
              </a:rPr>
              <a:t>buy adapalene gel uk</a:t>
            </a:r>
            <a:br/>
            <a:r>
              <a:rPr b="false" i="false" strike="noStrike" sz="1200" u="none">
                <a:solidFill>
                  <a:srgbClr val="FFFFFF"/>
                </a:solidFill>
                <a:latin typeface="Calibri"/>
              </a:rPr>
              <a:t>Die Infektion erfolgt oral oder diaplazentar</a:t>
            </a:r>
            <a:br/>
            <a:r>
              <a:rPr b="false" i="false" strike="noStrike" sz="1200" u="none">
                <a:solidFill>
                  <a:srgbClr val="FFFFFF"/>
                </a:solidFill>
                <a:latin typeface="Calibri"/>
              </a:rPr>
              <a:t>can you buy differin online</a:t>
            </a:r>
            <a:br/>
            <a:r>
              <a:rPr b="false" i="false" strike="noStrike" sz="1200" u="none">
                <a:solidFill>
                  <a:srgbClr val="FFFFFF"/>
                </a:solidFill>
                <a:latin typeface="Calibri"/>
              </a:rPr>
              <a:t>differin gel 0.3 cost</a:t>
            </a:r>
            <a:br/>
            <a:r>
              <a:rPr b="false" i="false" strike="noStrike" sz="1200" u="none">
                <a:solidFill>
                  <a:srgbClr val="FFFFFF"/>
                </a:solidFill>
                <a:latin typeface="Calibri"/>
              </a:rPr>
              <a:t>differin reviews cystic acne</a:t>
            </a:r>
            <a:br/>
            <a:r>
              <a:rPr b="false" i="false" strike="noStrike" sz="1200" u="none">
                <a:solidFill>
                  <a:srgbClr val="FFFFFF"/>
                </a:solidFill>
                <a:latin typeface="Calibri"/>
              </a:rPr>
              <a:t>differin xp canada</a:t>
            </a:r>
            <a:br/>
            <a:r>
              <a:rPr b="false" i="false" strike="noStrike" sz="1200" u="none">
                <a:solidFill>
                  <a:srgbClr val="FFFFFF"/>
                </a:solidFill>
                <a:latin typeface="Calibri"/>
              </a:rPr>
              <a:t>does differin make your skin oily</a:t>
            </a:r>
            <a:br/>
            <a:r>
              <a:rPr b="false" i="false" strike="noStrike" sz="1200" u="none">
                <a:solidFill>
                  <a:srgbClr val="FFFFFF"/>
                </a:solidFill>
                <a:latin typeface="Calibri"/>
              </a:rPr>
              <a:t>differin gel 0.1 adapalene 15g</a:t>
            </a:r>
            <a:br/>
            <a:r>
              <a:rPr b="false" i="false" strike="noStrike" sz="1200" u="none">
                <a:solidFill>
                  <a:srgbClr val="FFFFFF"/>
                </a:solidFill>
                <a:latin typeface="Calibri"/>
              </a:rPr>
              <a:t>This didn&amp;rsquo;t make sense since native Pakistanis from Northern Punjab, KPK and Gilgit Baltistan are generally fairer than other South Asians generally</a:t>
            </a:r>
            <a:br/>
            <a:r>
              <a:rPr b="false" i="false" strike="noStrike" sz="1200" u="none">
                <a:solidFill>
                  <a:srgbClr val="FFFFFF"/>
                </a:solidFill>
                <a:latin typeface="Calibri"/>
              </a:rPr>
              <a:t>differin adapalene gel 0.1</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differin gel.3</a:t>
            </a:r>
            <a:br/>
            <a:r>
              <a:rPr b="false" i="false" strike="noStrike" sz="1200" u="none">
                <a:solidFill>
                  <a:srgbClr val="FFFFFF"/>
                </a:solidFill>
                <a:latin typeface="Calibri"/>
              </a:rPr>
              <a:t>differin cream price canada</a:t>
            </a:r>
            <a:br/>
            <a:r>
              <a:rPr b="false" i="false" strike="noStrike" sz="1200" u="none">
                <a:solidFill>
                  <a:srgbClr val="FFFFFF"/>
                </a:solidFill>
                <a:latin typeface="Calibri"/>
              </a:rPr>
              <a:t>Sefksimin arae makine kullanm zerine doan bir advers etkisi oldu dndrecek bir bilgi yoktur</a:t>
            </a:r>
            <a:br/>
            <a:r>
              <a:rPr b="false" i="false" strike="noStrike" sz="1200" u="none">
                <a:solidFill>
                  <a:srgbClr val="FFFFFF"/>
                </a:solidFill>
                <a:latin typeface="Calibri"/>
              </a:rPr>
              <a:t>does differin work for blackheads</a:t>
            </a:r>
            <a:br/>
            <a:r>
              <a:rPr b="false" i="false" strike="noStrike" sz="1200" u="none">
                <a:solidFill>
                  <a:srgbClr val="FFFFFF"/>
                </a:solidFill>
                <a:latin typeface="Calibri"/>
              </a:rPr>
              <a:t>Retin-A offers may be in the form of a printable coupon, rebate, savings card, trial offer, or free samples</a:t>
            </a:r>
            <a:br/>
            <a:r>
              <a:rPr b="false" i="false" strike="noStrike" sz="1200" u="none">
                <a:solidFill>
                  <a:srgbClr val="FFFFFF"/>
                </a:solidFill>
                <a:latin typeface="Calibri"/>
              </a:rPr>
              <a:t>adapalene cream 0.1 generic</a:t>
            </a:r>
            <a:br/>
            <a:r>
              <a:rPr b="false" i="false" strike="noStrike" sz="1200" u="none">
                <a:solidFill>
                  <a:srgbClr val="FFFFFF"/>
                </a:solidFill>
                <a:latin typeface="Calibri"/>
              </a:rPr>
              <a:t>Then lots of probiotics once you can keep stuff down</a:t>
            </a:r>
            <a:br/>
            <a:r>
              <a:rPr b="false" i="false" strike="noStrike" sz="1200" u="none">
                <a:solidFill>
                  <a:srgbClr val="FFFFFF"/>
                </a:solidFill>
                <a:latin typeface="Calibri"/>
              </a:rPr>
              <a:t>differin generic name</a:t>
            </a:r>
            <a:br/>
            <a:r>
              <a:rPr b="false" i="false" strike="noStrike" sz="1200" u="none">
                <a:solidFill>
                  <a:srgbClr val="FFFFFF"/>
                </a:solidFill>
                <a:latin typeface="Calibri"/>
              </a:rPr>
              <a:t>However, for pill users who smoke and are over the age of 35, the estimated number of deaths exceeds those for other methods of birth control</a:t>
            </a:r>
            <a:br/>
            <a:r>
              <a:rPr b="false" i="false" strike="noStrike" sz="1200" u="none">
                <a:solidFill>
                  <a:srgbClr val="FFFFFF"/>
                </a:solidFill>
                <a:latin typeface="Calibri"/>
              </a:rPr>
              <a:t>differin 0.3 gel price</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differin buy online</a:t>
            </a:r>
            <a:br/>
            <a:r>
              <a:rPr b="false" i="false" strike="noStrike" sz="1200" u="none">
                <a:solidFill>
                  <a:srgbClr val="FFFFFF"/>
                </a:solidFill>
                <a:latin typeface="Calibri"/>
              </a:rPr>
              <a:t>If you need a prescription NSAID to fight pain, ask your doctor if you are at high risk for stomach trouble</a:t>
            </a:r>
            <a:br/>
            <a:r>
              <a:rPr b="false" i="false" strike="noStrike" sz="1200" u="none">
                <a:solidFill>
                  <a:srgbClr val="FFFFFF"/>
                </a:solidFill>
                <a:latin typeface="Calibri"/>
              </a:rPr>
              <a:t>does differin gel work for acne</a:t>
            </a:r>
            <a:br/>
            <a:r>
              <a:rPr b="false" i="false" strike="noStrike" sz="1200" u="none">
                <a:solidFill>
                  <a:srgbClr val="FFFFFF"/>
                </a:solidFill>
                <a:latin typeface="Calibri"/>
              </a:rPr>
              <a:t>differin cream reviews uk</a:t>
            </a:r>
            <a:br/>
            <a:r>
              <a:rPr b="false" i="false" strike="noStrike" sz="1200" u="none">
                <a:solidFill>
                  <a:srgbClr val="FFFFFF"/>
                </a:solidFill>
                <a:latin typeface="Calibri"/>
              </a:rPr>
              <a:t>adapalene gel 0.1 wrinkles</a:t>
            </a:r>
            <a:br/>
            <a:r>
              <a:rPr b="false" i="false" strike="noStrike" sz="1200" u="none">
                <a:solidFill>
                  <a:srgbClr val="FFFFFF"/>
                </a:solidFill>
                <a:latin typeface="Calibri"/>
              </a:rPr>
              <a:t>I started at 100 for 4 months (end of June) and saw some difference, then upped to 150 and by the 7/8th month (August/sept) there was a huge difference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gel acne reviews</a:t>
            </a:r>
            <a:br/>
            <a:r>
              <a:rPr b="false" i="false" strike="noStrike" sz="1200" u="none">
                <a:solidFill>
                  <a:srgbClr val="FFFFFF"/>
                </a:solidFill>
                <a:latin typeface="Calibri"/>
              </a:rPr>
              <a:t>Seroquel XR is used in the treatment of bipolar disorder; schizoaffective disorder; schizophrenia; major depressive disorder; depression and belongs to the drug class atypical antipsychotics</a:t>
            </a:r>
            <a:br/>
            <a:r>
              <a:rPr b="false" i="false" strike="noStrike" sz="1200" u="none">
                <a:solidFill>
                  <a:srgbClr val="FFFFFF"/>
                </a:solidFill>
                <a:latin typeface="Calibri"/>
              </a:rPr>
              <a:t>differin 0.3 gel reviews</a:t>
            </a:r>
            <a:br/>
            <a:r>
              <a:rPr b="false" i="false" strike="noStrike" sz="1200" u="none">
                <a:solidFill>
                  <a:srgbClr val="FFFFFF"/>
                </a:solidFill>
                <a:latin typeface="Calibri"/>
              </a:rPr>
              <a:t>Buy adapalene or tazarotene online in our store will guarantee you one of the lowest prices possible in the market</a:t>
            </a:r>
            <a:br/>
            <a:r>
              <a:rPr b="false" i="false" strike="noStrike" sz="1200" u="none">
                <a:solidFill>
                  <a:srgbClr val="FFFFFF"/>
                </a:solidFill>
                <a:latin typeface="Calibri"/>
              </a:rPr>
              <a:t>differin 0.1 cream reviews</a:t>
            </a:r>
            <a:br/>
            <a:r>
              <a:rPr b="false" i="false" strike="noStrike" sz="1200" u="none">
                <a:solidFill>
                  <a:srgbClr val="FFFFFF"/>
                </a:solidFill>
                <a:latin typeface="Calibri"/>
              </a:rPr>
              <a:t>differin price philippines</a:t>
            </a:r>
            <a:br/>
            <a:r>
              <a:rPr b="false" i="false" strike="noStrike" sz="1200" u="none">
                <a:solidFill>
                  <a:srgbClr val="FFFFFF"/>
                </a:solidFill>
                <a:latin typeface="Calibri"/>
              </a:rPr>
              <a:t>Other reactions occurring in less than 10% of patients included lid margin crusting, crystals/scales, foreign body sensation, itching, conjunctival hyperaemia, and a bad taste following instillation</a:t>
            </a:r>
            <a:br/>
            <a:r>
              <a:rPr b="false" i="false" strike="noStrike" sz="1200" u="none">
                <a:solidFill>
                  <a:srgbClr val="FFFFFF"/>
                </a:solidFill>
                <a:latin typeface="Calibri"/>
              </a:rPr>
              <a:t>differin gel generic</a:t>
            </a:r>
            <a:br/>
            <a:r>
              <a:rPr b="false" i="false" strike="noStrike" sz="1200" u="none">
                <a:solidFill>
                  <a:srgbClr val="FFFFFF"/>
                </a:solidFill>
                <a:latin typeface="Calibri"/>
              </a:rPr>
              <a:t>Curing scabies is rather easy with the administration of prescription scabicide drugs</a:t>
            </a:r>
            <a:br/>
            <a:r>
              <a:rPr b="false" i="false" strike="noStrike" sz="1200" u="none">
                <a:solidFill>
                  <a:srgbClr val="FFFFFF"/>
                </a:solidFill>
                <a:latin typeface="Calibri"/>
              </a:rPr>
              <a:t>chin acne differin</a:t>
            </a:r>
            <a:br/>
            <a:r>
              <a:rPr b="false" i="false" strike="noStrike" sz="1200" u="none">
                <a:solidFill>
                  <a:srgbClr val="FFFFFF"/>
                </a:solidFill>
                <a:latin typeface="Calibri"/>
              </a:rPr>
              <a:t>differin benzoyl peroxide regimen</a:t>
            </a:r>
            <a:br/>
            <a:r>
              <a:rPr b="false" i="false" strike="noStrike" sz="1200" u="none">
                <a:solidFill>
                  <a:srgbClr val="FFFFFF"/>
                </a:solidFill>
                <a:latin typeface="Calibri"/>
              </a:rPr>
              <a:t>differin price uk</a:t>
            </a:r>
            <a:br/>
            <a:r>
              <a:rPr b="false" i="false" strike="noStrike" sz="1200" u="none">
                <a:solidFill>
                  <a:srgbClr val="FFFFFF"/>
                </a:solidFill>
                <a:latin typeface="Calibri"/>
              </a:rPr>
              <a:t>It has been a long process to convince her parents of all natural remedies</a:t>
            </a:r>
            <a:br/>
            <a:r>
              <a:rPr b="false" i="false" strike="noStrike" sz="1200" u="none">
                <a:solidFill>
                  <a:srgbClr val="FFFFFF"/>
                </a:solidFill>
                <a:latin typeface="Calibri"/>
              </a:rPr>
              <a:t>how much does differin gel 0.3 cost</a:t>
            </a:r>
            <a:br/>
            <a:r>
              <a:rPr b="false" i="false" strike="noStrike" sz="1200" u="none">
                <a:solidFill>
                  <a:srgbClr val="FFFFFF"/>
                </a:solidFill>
                <a:latin typeface="Calibri"/>
              </a:rPr>
              <a:t>does differin adapalene cream work</a:t>
            </a:r>
            <a:br/>
            <a:r>
              <a:rPr b="false" i="false" strike="noStrike" sz="1200" u="none">
                <a:solidFill>
                  <a:srgbClr val="FFFFFF"/>
                </a:solidFill>
                <a:latin typeface="Calibri"/>
              </a:rPr>
              <a:t>differin gel acne.org</a:t>
            </a:r>
            <a:br/>
            <a:r>
              <a:rPr b="false" i="false" strike="noStrike" sz="1200" u="none">
                <a:solidFill>
                  <a:srgbClr val="FFFFFF"/>
                </a:solidFill>
                <a:latin typeface="Calibri"/>
              </a:rPr>
              <a:t>differin not working after 3 months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weighs around 250lb and is toke 1 1/2 of 2mg yesterday and again today</a:t>
            </a:r>
            <a:br/>
            <a:r>
              <a:rPr b="false" i="false" strike="noStrike" sz="1200" u="none">
                <a:solidFill>
                  <a:srgbClr val="FFFFFF"/>
                </a:solidFill>
                <a:latin typeface="Calibri"/>
              </a:rPr>
              <a:t>does differin get rid of acne scars</a:t>
            </a:r>
            <a:br/>
            <a:r>
              <a:rPr b="false" i="false" strike="noStrike" sz="1200" u="none">
                <a:solidFill>
                  <a:srgbClr val="FFFFFF"/>
                </a:solidFill>
                <a:latin typeface="Calibri"/>
              </a:rPr>
              <a:t>Salza: I will briefly address Dr</a:t>
            </a:r>
            <a:br/>
            <a:r>
              <a:rPr b="false" i="false" strike="noStrike" sz="1200" u="none">
                <a:solidFill>
                  <a:srgbClr val="FFFFFF"/>
                </a:solidFill>
                <a:latin typeface="Calibri"/>
              </a:rPr>
              <a:t>differin cream cheap</a:t>
            </a:r>
            <a:br/>
            <a:r>
              <a:rPr b="false" i="false" strike="noStrike" sz="1200" u="none">
                <a:solidFill>
                  <a:srgbClr val="FFFFFF"/>
                </a:solidFill>
                <a:latin typeface="Calibri"/>
              </a:rPr>
              <a:t>Creinin MD, Aubeny E: Medical abortion in early pregnancy</a:t>
            </a:r>
            <a:br/>
            <a:r>
              <a:rPr b="false" i="false" strike="noStrike" sz="1200" u="none">
                <a:solidFill>
                  <a:srgbClr val="FFFFFF"/>
                </a:solidFill>
                <a:latin typeface="Calibri"/>
              </a:rPr>
              <a:t>what is differin gel</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differin .3 gel reviews</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differin wrinkles acne scars</a:t>
            </a:r>
            <a:br/>
            <a:r>
              <a:rPr b="false" i="false" strike="noStrike" sz="1200" u="none">
                <a:solidFill>
                  <a:srgbClr val="FFFFFF"/>
                </a:solidFill>
                <a:latin typeface="Calibri"/>
              </a:rPr>
              <a:t>generic name for differin</a:t>
            </a:r>
            <a:br/>
            <a:r>
              <a:rPr b="false" i="false" strike="noStrike" sz="1200" u="none">
                <a:solidFill>
                  <a:srgbClr val="FFFFFF"/>
                </a:solidFill>
                <a:latin typeface="Calibri"/>
              </a:rPr>
              <a:t>cheap differin</a:t>
            </a:r>
            <a:br/>
            <a:r>
              <a:rPr b="false" i="false" strike="noStrike" sz="1200" u="none">
                <a:solidFill>
                  <a:srgbClr val="FFFFFF"/>
                </a:solidFill>
                <a:latin typeface="Calibri"/>
              </a:rPr>
              <a:t>differin 0 3 gel 30g</a:t>
            </a:r>
            <a:br/>
            <a:r>
              <a:rPr b="false" i="false" strike="noStrike" sz="1200" u="none">
                <a:solidFill>
                  <a:srgbClr val="FFFFFF"/>
                </a:solidFill>
                <a:latin typeface="Calibri"/>
              </a:rPr>
              <a:t>differin cream coupon</a:t>
            </a:r>
            <a:br/>
            <a:r>
              <a:rPr b="false" i="false" strike="noStrike" sz="1200" u="none">
                <a:solidFill>
                  <a:srgbClr val="FFFFFF"/>
                </a:solidFill>
                <a:latin typeface="Calibri"/>
              </a:rPr>
              <a:t>differin uk price</a:t>
            </a:r>
            <a:br/>
            <a:r>
              <a:rPr b="false" i="false" strike="noStrike" sz="1200" u="none">
                <a:solidFill>
                  <a:srgbClr val="FFFFFF"/>
                </a:solidFill>
                <a:latin typeface="Calibri"/>
              </a:rPr>
              <a:t>differin gel amazon</a:t>
            </a:r>
            <a:br/>
            <a:r>
              <a:rPr b="false" i="false" strike="noStrike" sz="1200" u="none">
                <a:solidFill>
                  <a:srgbClr val="FFFFFF"/>
                </a:solidFill>
                <a:latin typeface="Calibri"/>
              </a:rPr>
              <a:t>differin gel acne medication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.03 gel reviews</a:t>
            </a:r>
            <a:br/>
            <a:r>
              <a:rPr b="false" i="false" strike="noStrike" sz="1200" u="none">
                <a:solidFill>
                  <a:srgbClr val="FFFFFF"/>
                </a:solidFill>
                <a:latin typeface="Calibri"/>
              </a:rPr>
              <a:t>costo de differin gel</a:t>
            </a:r>
            <a:br/>
            <a:r>
              <a:rPr b="false" i="false" strike="noStrike" sz="1200" u="none">
                <a:solidFill>
                  <a:srgbClr val="FFFFFF"/>
                </a:solidFill>
                <a:latin typeface="Calibri"/>
              </a:rPr>
              <a:t>differin adapalene cream 0.1 review</a:t>
            </a:r>
            <a:br/>
            <a:r>
              <a:rPr b="false" i="false" strike="noStrike" sz="1200" u="none">
                <a:solidFill>
                  <a:srgbClr val="FFFFFF"/>
                </a:solidFill>
                <a:latin typeface="Calibri"/>
              </a:rPr>
              <a:t>Doxycycline Hyclate Oral capsule 100mg Drug Medication Dosage information</a:t>
            </a:r>
            <a:br/>
            <a:r>
              <a:rPr b="false" i="false" strike="noStrike" sz="1200" u="none">
                <a:solidFill>
                  <a:srgbClr val="FFFFFF"/>
                </a:solidFill>
                <a:latin typeface="Calibri"/>
              </a:rPr>
              <a:t>differin 0.1 gel acne scars</a:t>
            </a:r>
            <a:br/>
            <a:r>
              <a:rPr b="false" i="false" strike="noStrike" sz="1200" u="none">
                <a:solidFill>
                  <a:srgbClr val="FFFFFF"/>
                </a:solidFill>
                <a:latin typeface="Calibri"/>
              </a:rPr>
              <a:t>order differin gel</a:t>
            </a:r>
            <a:br/>
            <a:r>
              <a:rPr b="false" i="false" strike="noStrike" sz="1200" u="none">
                <a:solidFill>
                  <a:srgbClr val="FFFFFF"/>
                </a:solidFill>
                <a:latin typeface="Calibri"/>
              </a:rPr>
              <a:t>Carbamazepine and phenytoin do not alter the binding oftopiramate</a:t>
            </a:r>
            <a:br/>
            <a:r>
              <a:rPr b="false" i="false" strike="noStrike" sz="1200" u="none">
                <a:solidFill>
                  <a:srgbClr val="FFFFFF"/>
                </a:solidFill>
                <a:latin typeface="Calibri"/>
              </a:rPr>
              <a:t>differin .1 cream</a:t>
            </a:r>
            <a:br/>
            <a:r>
              <a:rPr b="false" i="false" strike="noStrike" sz="1200" u="none">
                <a:solidFill>
                  <a:srgbClr val="FFFFFF"/>
                </a:solidFill>
                <a:latin typeface="Calibri"/>
              </a:rPr>
              <a:t>differin lotion cost</a:t>
            </a:r>
            <a:br/>
            <a:r>
              <a:rPr b="false" i="false" strike="noStrike" sz="1200" u="none">
                <a:solidFill>
                  <a:srgbClr val="FFFFFF"/>
                </a:solidFill>
                <a:latin typeface="Calibri"/>
              </a:rPr>
              <a:t>differin cream price uk</a:t>
            </a:r>
            <a:br/>
            <a:r>
              <a:rPr b="false" i="false" strike="noStrike" sz="1200" u="none">
                <a:solidFill>
                  <a:srgbClr val="FFFFFF"/>
                </a:solidFill>
                <a:latin typeface="Calibri"/>
              </a:rPr>
              <a:t>adapalene gel 1 uses</a:t>
            </a:r>
            <a:br/>
            <a:r>
              <a:rPr b="false" i="false" strike="noStrike" sz="1200" u="none">
                <a:solidFill>
                  <a:srgbClr val="FFFFFF"/>
                </a:solidFill>
                <a:latin typeface="Calibri"/>
              </a:rPr>
              <a:t>differin 3.0</a:t>
            </a:r>
            <a:br/>
            <a:r>
              <a:rPr b="false" i="false" strike="noStrike" sz="1200" u="none">
                <a:solidFill>
                  <a:srgbClr val="FFFFFF"/>
                </a:solidFill>
                <a:latin typeface="Calibri"/>
              </a:rPr>
              <a:t>adapalene gel 0.1 over the counter</a:t>
            </a:r>
            <a:br/>
            <a:r>
              <a:rPr b="false" i="false" strike="noStrike" sz="1200" u="none">
                <a:solidFill>
                  <a:srgbClr val="FFFFFF"/>
                </a:solidFill>
                <a:latin typeface="Calibri"/>
              </a:rPr>
              <a:t>Their mission is to ensure all Cleveland Clinic Health Science programs educate students to excel in academic achievement and become providers of the best care to patients.</a:t>
            </a:r>
            <a:br/>
            <a:r>
              <a:rPr b="false" i="false" strike="noStrike" sz="1200" u="none">
                <a:solidFill>
                  <a:srgbClr val="FFFFFF"/>
                </a:solidFill>
                <a:latin typeface="Calibri"/>
              </a:rPr>
              <a:t>how long does differin take to work for acne</a:t>
            </a:r>
            <a:br/>
            <a:r>
              <a:rPr b="false" i="false" strike="noStrike" sz="1200" u="none">
                <a:solidFill>
                  <a:srgbClr val="FFFFFF"/>
                </a:solidFill>
                <a:latin typeface="Calibri"/>
              </a:rPr>
              <a:t>order differin cream</a:t>
            </a:r>
            <a:br/>
            <a:r>
              <a:rPr b="false" i="false" strike="noStrike" sz="1200" u="none">
                <a:solidFill>
                  <a:srgbClr val="FFFFFF"/>
                </a:solidFill>
                <a:latin typeface="Calibri"/>
              </a:rPr>
              <a:t>differin xp price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gel .3 buy</a:t>
            </a:r>
            <a:br/>
            <a:r>
              <a:rPr b="false" i="false" strike="noStrike" sz="1200" u="none">
                <a:solidFill>
                  <a:srgbClr val="FFFFFF"/>
                </a:solidFill>
                <a:latin typeface="Calibri"/>
              </a:rPr>
              <a:t>what is differin gel good for</a:t>
            </a:r>
            <a:br/>
            <a:r>
              <a:rPr b="false" i="false" strike="noStrike" sz="1200" u="none">
                <a:solidFill>
                  <a:srgbClr val="FFFFFF"/>
                </a:solidFill>
                <a:latin typeface="Calibri"/>
              </a:rPr>
              <a:t>what is differing site conditions</a:t>
            </a:r>
            <a:br/>
            <a:r>
              <a:rPr b="false" i="false" strike="noStrike" sz="1200" u="none">
                <a:solidFill>
                  <a:srgbClr val="FFFFFF"/>
                </a:solidFill>
                <a:latin typeface="Calibri"/>
              </a:rPr>
              <a:t>adapalene differin price philippines</a:t>
            </a:r>
            <a:br/>
            <a:r>
              <a:rPr b="false" i="false" strike="noStrike" sz="1200" u="none">
                <a:solidFill>
                  <a:srgbClr val="FFFFFF"/>
                </a:solidFill>
                <a:latin typeface="Calibri"/>
              </a:rPr>
              <a:t>So from that standpoint, one needs to watch not only their testosterone levels, but also their estradiol.</a:t>
            </a:r>
            <a:br/>
            <a:r>
              <a:rPr b="false" i="false" strike="noStrike" sz="1200" u="none">
                <a:solidFill>
                  <a:srgbClr val="FFFFFF"/>
                </a:solidFill>
                <a:latin typeface="Calibri"/>
              </a:rPr>
              <a:t>mild acne differin</a:t>
            </a:r>
            <a:br/>
            <a:r>
              <a:rPr b="false" i="false" strike="noStrike" sz="1200" u="none">
                <a:solidFill>
                  <a:srgbClr val="FFFFFF"/>
                </a:solidFill>
                <a:latin typeface="Calibri"/>
              </a:rPr>
              <a:t>no one should have to go threw this just because the doctors were to uneducated</a:t>
            </a:r>
            <a:br/>
            <a:r>
              <a:rPr b="false" i="false" strike="noStrike" sz="1200" u="none">
                <a:solidFill>
                  <a:srgbClr val="FFFFFF"/>
                </a:solidFill>
                <a:latin typeface="Calibri"/>
              </a:rPr>
              <a:t>differin gel 1mg/g bijsluiter</a:t>
            </a:r>
            <a:br/>
            <a:r>
              <a:rPr b="false" i="false" strike="noStrike" sz="1200" u="none">
                <a:solidFill>
                  <a:srgbClr val="FFFFFF"/>
                </a:solidFill>
                <a:latin typeface="Calibri"/>
              </a:rPr>
              <a:t>Everyone seems to react differently to these meds though so you will have to give it time to see if it works before trying something else</a:t>
            </a:r>
            <a:br/>
            <a:r>
              <a:rPr b="false" i="false" strike="noStrike" sz="1200" u="none">
                <a:solidFill>
                  <a:srgbClr val="FFFFFF"/>
                </a:solidFill>
                <a:latin typeface="Calibri"/>
              </a:rPr>
              <a:t>fougera adapalene cream 0.1 reviews</a:t>
            </a:r>
            <a:br/>
            <a:r>
              <a:rPr b="false" i="false" strike="noStrike" sz="1200" u="none">
                <a:solidFill>
                  <a:srgbClr val="FFFFFF"/>
                </a:solidFill>
                <a:latin typeface="Calibri"/>
              </a:rPr>
              <a:t>Or maybe for eD due to more about online pharmacy with a particular personal effects</a:t>
            </a:r>
            <a:br/>
            <a:r>
              <a:rPr b="false" i="false" strike="noStrike" sz="1200" u="none">
                <a:solidFill>
                  <a:srgbClr val="FFFFFF"/>
                </a:solidFill>
                <a:latin typeface="Calibri"/>
              </a:rPr>
              <a:t>where can i buy differin gel</a:t>
            </a:r>
            <a:br/>
            <a:r>
              <a:rPr b="false" i="false" strike="noStrike" sz="1200" u="none">
                <a:solidFill>
                  <a:srgbClr val="FFFFFF"/>
                </a:solidFill>
                <a:latin typeface="Calibri"/>
              </a:rPr>
              <a:t>differin cream price in india</a:t>
            </a:r>
            <a:br/>
            <a:r>
              <a:rPr b="false" i="false" strike="noStrike" sz="1200" u="none">
                <a:solidFill>
                  <a:srgbClr val="FFFFFF"/>
                </a:solidFill>
                <a:latin typeface="Calibri"/>
              </a:rPr>
              <a:t>buy differin cheap</a:t>
            </a:r>
            <a:br/>
            <a:r>
              <a:rPr b="false" i="false" strike="noStrike" sz="1200" u="none">
                <a:solidFill>
                  <a:srgbClr val="FFFFFF"/>
                </a:solidFill>
                <a:latin typeface="Calibri"/>
              </a:rPr>
              <a:t>differin adapalene gel 0.1 reviews</a:t>
            </a:r>
            <a:br/>
            <a:r>
              <a:rPr b="false" i="false" strike="noStrike" sz="1200" u="none">
                <a:solidFill>
                  <a:srgbClr val="FFFFFF"/>
                </a:solidFill>
                <a:latin typeface="Calibri"/>
              </a:rPr>
              <a:t>You might be wasting money going to them first</a:t>
            </a:r>
            <a:br/>
            <a:r>
              <a:rPr b="false" i="false" strike="noStrike" sz="1200" u="none">
                <a:solidFill>
                  <a:srgbClr val="FFFFFF"/>
                </a:solidFill>
                <a:latin typeface="Calibri"/>
              </a:rPr>
              <a:t>differin $35 rebate offer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xp adapalene topical gel</a:t>
            </a:r>
            <a:br/>
            <a:r>
              <a:rPr b="false" i="false" strike="noStrike" sz="1200" u="none">
                <a:solidFill>
                  <a:srgbClr val="FFFFFF"/>
                </a:solidFill>
                <a:latin typeface="Calibri"/>
              </a:rPr>
              <a:t>adapalene gel 0.1 for wrinkles</a:t>
            </a:r>
            <a:br/>
            <a:r>
              <a:rPr b="false" i="false" strike="noStrike" sz="1200" u="none">
                <a:solidFill>
                  <a:srgbClr val="FFFFFF"/>
                </a:solidFill>
                <a:latin typeface="Calibri"/>
              </a:rPr>
              <a:t>adapalene gel .1 for wrinkles</a:t>
            </a:r>
            <a:br/>
            <a:r>
              <a:rPr b="false" i="false" strike="noStrike" sz="1200" u="none">
                <a:solidFill>
                  <a:srgbClr val="FFFFFF"/>
                </a:solidFill>
                <a:latin typeface="Calibri"/>
              </a:rPr>
              <a:t>order differin gel 0.3</a:t>
            </a:r>
            <a:br/>
            <a:r>
              <a:rPr b="false" i="false" strike="noStrike" sz="1200" u="none">
                <a:solidFill>
                  <a:srgbClr val="FFFFFF"/>
                </a:solidFill>
                <a:latin typeface="Calibri"/>
              </a:rPr>
              <a:t>Examples include Sumatriptan 50mg for migraine, Tamsulosin for benign prostatic hyperplasia, the morning-after pill, and larger packs of analgesics and anti-inflammatories</a:t>
            </a:r>
            <a:br/>
            <a:r>
              <a:rPr b="false" i="false" strike="noStrike" sz="1200" u="none">
                <a:solidFill>
                  <a:srgbClr val="FFFFFF"/>
                </a:solidFill>
                <a:latin typeface="Calibri"/>
              </a:rPr>
              <a:t>differin cream</a:t>
            </a:r>
            <a:br/>
            <a:r>
              <a:rPr b="false" i="false" strike="noStrike" sz="1200" u="none">
                <a:solidFill>
                  <a:srgbClr val="FFFFFF"/>
                </a:solidFill>
                <a:latin typeface="Calibri"/>
              </a:rPr>
              <a:t>differin 1 gel</a:t>
            </a:r>
            <a:br/>
            <a:r>
              <a:rPr b="false" i="false" strike="noStrike" sz="1200" u="none">
                <a:solidFill>
                  <a:srgbClr val="FFFFFF"/>
                </a:solidFill>
                <a:latin typeface="Calibri"/>
              </a:rPr>
              <a:t>He slipped through a back door and did not speak to reporters as he arrived at the courtroom</a:t>
            </a:r>
            <a:br/>
            <a:r>
              <a:rPr b="false" i="false" strike="noStrike" sz="1200" u="none">
                <a:solidFill>
                  <a:srgbClr val="FFFFFF"/>
                </a:solidFill>
                <a:latin typeface="Calibri"/>
              </a:rPr>
              <a:t>differin acne scars</a:t>
            </a:r>
            <a:br/>
            <a:r>
              <a:rPr b="false" i="false" strike="noStrike" sz="1200" u="none">
                <a:solidFill>
                  <a:srgbClr val="FFFFFF"/>
                </a:solidFill>
                <a:latin typeface="Calibri"/>
              </a:rPr>
              <a:t>adapalene cream wrinkles</a:t>
            </a:r>
            <a:br/>
            <a:r>
              <a:rPr b="false" i="false" strike="noStrike" sz="1200" u="none">
                <a:solidFill>
                  <a:srgbClr val="FFFFFF"/>
                </a:solidFill>
                <a:latin typeface="Calibri"/>
              </a:rPr>
              <a:t>differin xp gel</a:t>
            </a:r>
            <a:br/>
            <a:r>
              <a:rPr b="false" i="false" strike="noStrike" sz="1200" u="none">
                <a:solidFill>
                  <a:srgbClr val="FFFFFF"/>
                </a:solidFill>
                <a:latin typeface="Calibri"/>
              </a:rPr>
              <a:t>Before Pristiq I had no energy and was very low</a:t>
            </a:r>
            <a:br/>
            <a:r>
              <a:rPr b="false" i="false" strike="noStrike" sz="1200" u="none">
                <a:solidFill>
                  <a:srgbClr val="FFFFFF"/>
                </a:solidFill>
                <a:latin typeface="Calibri"/>
              </a:rPr>
              <a:t>differin 0.1 30g ฼ำคำ</a:t>
            </a:r>
            <a:br/>
            <a:r>
              <a:rPr b="false" i="false" strike="noStrike" sz="1200" u="none">
                <a:solidFill>
                  <a:srgbClr val="FFFFFF"/>
                </a:solidFill>
                <a:latin typeface="Calibri"/>
              </a:rPr>
              <a:t>differin xp reviews acne org</a:t>
            </a:r>
            <a:br/>
            <a:r>
              <a:rPr b="false" i="false" strike="noStrike" sz="1200" u="none">
                <a:solidFill>
                  <a:srgbClr val="FFFFFF"/>
                </a:solidFill>
                <a:latin typeface="Calibri"/>
              </a:rPr>
              <a:t>In most cases, a sinus infection develops as the result of a cold; other causes include allergies, bacterial infections and fungal infection</a:t>
            </a:r>
            <a:br/>
            <a:r>
              <a:rPr b="false" i="false" strike="noStrike" sz="1200" u="none">
                <a:solidFill>
                  <a:srgbClr val="FFFFFF"/>
                </a:solidFill>
                <a:latin typeface="Calibri"/>
              </a:rPr>
              <a:t>differin 0.3 gel rebate</a:t>
            </a:r>
            <a:br/>
            <a:r>
              <a:rPr b="false" i="false" strike="noStrike" sz="1200" u="none">
                <a:solidFill>
                  <a:srgbClr val="FFFFFF"/>
                </a:solidFill>
                <a:latin typeface="Calibri"/>
              </a:rPr>
              <a:t>differin 30g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gel 0.3</a:t>
            </a:r>
            <a:br/>
            <a:r>
              <a:rPr b="false" i="false" strike="noStrike" sz="1200" u="none">
                <a:solidFill>
                  <a:srgbClr val="FFFFFF"/>
                </a:solidFill>
                <a:latin typeface="Calibri"/>
              </a:rPr>
              <a:t>differin acne treatment reviews</a:t>
            </a:r>
            <a:br/>
            <a:r>
              <a:rPr b="false" i="false" strike="noStrike" sz="1200" u="none">
                <a:solidFill>
                  <a:srgbClr val="FFFFFF"/>
                </a:solidFill>
                <a:latin typeface="Calibri"/>
              </a:rPr>
              <a:t>buy adapalene gel 0.1 online</a:t>
            </a:r>
            <a:br/>
            <a:r>
              <a:rPr b="false" i="false" strike="noStrike" sz="1200" u="none">
                <a:solidFill>
                  <a:srgbClr val="FFFFFF"/>
                </a:solidFill>
                <a:latin typeface="Calibri"/>
              </a:rPr>
              <a:t>differin 0.1 cream</a:t>
            </a:r>
            <a:br/>
            <a:r>
              <a:rPr b="false" i="false" strike="noStrike" sz="1200" u="none">
                <a:solidFill>
                  <a:srgbClr val="FFFFFF"/>
                </a:solidFill>
                <a:latin typeface="Calibri"/>
              </a:rPr>
              <a:t>differin 3 coupon</a:t>
            </a:r>
            <a:br/>
            <a:r>
              <a:rPr b="false" i="false" strike="noStrike" sz="1200" u="none">
                <a:solidFill>
                  <a:srgbClr val="FFFFFF"/>
                </a:solidFill>
                <a:latin typeface="Calibri"/>
              </a:rPr>
              <a:t>adapalene gel microspheres uses</a:t>
            </a:r>
            <a:br/>
            <a:r>
              <a:rPr b="false" i="false" strike="noStrike" sz="1200" u="none">
                <a:solidFill>
                  <a:srgbClr val="FFFFFF"/>
                </a:solidFill>
                <a:latin typeface="Calibri"/>
              </a:rPr>
              <a:t>smile.dog is indeed an elusive internet phenomena- though at first I didn&amp;rsquo;t believe in it</a:t>
            </a:r>
            <a:br/>
            <a:r>
              <a:rPr b="false" i="false" strike="noStrike" sz="1200" u="none">
                <a:solidFill>
                  <a:srgbClr val="FFFFFF"/>
                </a:solidFill>
                <a:latin typeface="Calibri"/>
              </a:rPr>
              <a:t>differin 0.1 reviews</a:t>
            </a:r>
            <a:br/>
            <a:r>
              <a:rPr b="false" i="false" strike="noStrike" sz="1200" u="none">
                <a:solidFill>
                  <a:srgbClr val="FFFFFF"/>
                </a:solidFill>
                <a:latin typeface="Calibri"/>
              </a:rPr>
              <a:t>Thats better than the success rate for any other day</a:t>
            </a:r>
            <a:br/>
            <a:r>
              <a:rPr b="false" i="false" strike="noStrike" sz="1200" u="none">
                <a:solidFill>
                  <a:srgbClr val="FFFFFF"/>
                </a:solidFill>
                <a:latin typeface="Calibri"/>
              </a:rPr>
              <a:t>generic differin review</a:t>
            </a:r>
            <a:br/>
            <a:r>
              <a:rPr b="false" i="false" strike="noStrike" sz="1200" u="none">
                <a:solidFill>
                  <a:srgbClr val="FFFFFF"/>
                </a:solidFill>
                <a:latin typeface="Calibri"/>
              </a:rPr>
              <a:t>differin .3 gel for wrinkles</a:t>
            </a:r>
            <a:br/>
            <a:r>
              <a:rPr b="false" i="false" strike="noStrike" sz="1200" u="none">
                <a:solidFill>
                  <a:srgbClr val="FFFFFF"/>
                </a:solidFill>
                <a:latin typeface="Calibri"/>
              </a:rPr>
              <a:t>The United States has cast doubt on the Russiananalysis of the Khan al-Assal incident and, along with France,called for full U.N</a:t>
            </a:r>
            <a:br/>
            <a:r>
              <a:rPr b="false" i="false" strike="noStrike" sz="1200" u="none">
                <a:solidFill>
                  <a:srgbClr val="FFFFFF"/>
                </a:solidFill>
                <a:latin typeface="Calibri"/>
              </a:rPr>
              <a:t>adapalene gel 0.1 for acne</a:t>
            </a:r>
            <a:br/>
            <a:r>
              <a:rPr b="false" i="false" strike="noStrike" sz="1200" u="none">
                <a:solidFill>
                  <a:srgbClr val="FFFFFF"/>
                </a:solidFill>
                <a:latin typeface="Calibri"/>
              </a:rPr>
              <a:t>differin gel acne scars</a:t>
            </a:r>
            <a:br/>
            <a:r>
              <a:rPr b="false" i="false" strike="noStrike" sz="1200" u="none">
                <a:solidFill>
                  <a:srgbClr val="FFFFFF"/>
                </a:solidFill>
                <a:latin typeface="Calibri"/>
              </a:rPr>
              <a:t>differin cream order online</a:t>
            </a:r>
            <a:br/>
            <a:r>
              <a:rPr b="false" i="false" strike="noStrike" sz="1200" u="none">
                <a:solidFill>
                  <a:srgbClr val="FFFFFF"/>
                </a:solidFill>
                <a:latin typeface="Calibri"/>
              </a:rPr>
              <a:t>is adapalene cream the same as differin</a:t>
            </a:r>
            <a:br/>
            <a:r>
              <a:rPr b="false" i="false" strike="noStrike" sz="1200" u="none">
                <a:solidFill>
                  <a:srgbClr val="FFFFFF"/>
                </a:solidFill>
                <a:latin typeface="Calibri"/>
              </a:rPr>
              <a:t>differin 0.1 25</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should not be understood to indicate that the use of Generic for Crestor* is safe, appropriate or effective for you</a:t>
            </a:r>
            <a:br/>
            <a:r>
              <a:rPr b="false" i="false" strike="noStrike" sz="1200" u="none">
                <a:solidFill>
                  <a:srgbClr val="FFFFFF"/>
                </a:solidFill>
                <a:latin typeface="Calibri"/>
              </a:rPr>
              <a:t>purchase differin gel</a:t>
            </a:r>
            <a:br/>
            <a:r>
              <a:rPr b="false" i="false" strike="noStrike" sz="1200" u="none">
                <a:solidFill>
                  <a:srgbClr val="FFFFFF"/>
                </a:solidFill>
                <a:latin typeface="Calibri"/>
              </a:rPr>
              <a:t>But that means I had to submit the claim for reimbursement manually, and now they&amp;#39;re rejecting the claim because an over-the-counter receipt doesn&amp;#39;t work, only a statement receipt.</a:t>
            </a:r>
            <a:br/>
            <a:r>
              <a:rPr b="false" i="false" strike="noStrike" sz="1200" u="none">
                <a:solidFill>
                  <a:srgbClr val="FFFFFF"/>
                </a:solidFill>
                <a:latin typeface="Calibri"/>
              </a:rPr>
              <a:t>is there a generic for differin lotion</a:t>
            </a:r>
            <a:br/>
            <a:r>
              <a:rPr b="false" i="false" strike="noStrike" sz="1200" u="none">
                <a:solidFill>
                  <a:srgbClr val="FFFFFF"/>
                </a:solidFill>
                <a:latin typeface="Calibri"/>
              </a:rPr>
              <a:t>There are certain places I won't go to either because I know it would be too tricky</a:t>
            </a:r>
            <a:br/>
            <a:r>
              <a:rPr b="false" i="false" strike="noStrike" sz="1200" u="none">
                <a:solidFill>
                  <a:srgbClr val="FFFFFF"/>
                </a:solidFill>
                <a:latin typeface="Calibri"/>
              </a:rPr>
              <a:t>differin online australia</a:t>
            </a:r>
            <a:br/>
            <a:r>
              <a:rPr b="false" i="false" strike="noStrike" sz="1200" u="none">
                <a:solidFill>
                  <a:srgbClr val="FFFFFF"/>
                </a:solidFill>
                <a:latin typeface="Calibri"/>
              </a:rPr>
              <a:t>buy differin cream online uk</a:t>
            </a:r>
            <a:br/>
            <a:r>
              <a:rPr b="false" i="false" strike="noStrike" sz="1200" u="none">
                <a:solidFill>
                  <a:srgbClr val="FFFFFF"/>
                </a:solidFill>
                <a:latin typeface="Calibri"/>
              </a:rPr>
              <a:t>differin .1</a:t>
            </a:r>
            <a:br/>
            <a:r>
              <a:rPr b="false" i="false" strike="noStrike" sz="1200" u="none">
                <a:solidFill>
                  <a:srgbClr val="FFFFFF"/>
                </a:solidFill>
                <a:latin typeface="Calibri"/>
              </a:rPr>
              <a:t>differin for acne treatment</a:t>
            </a:r>
            <a:br/>
            <a:r>
              <a:rPr b="false" i="false" strike="noStrike" sz="1200" u="none">
                <a:solidFill>
                  <a:srgbClr val="FFFFFF"/>
                </a:solidFill>
                <a:latin typeface="Calibri"/>
              </a:rPr>
              <a:t>adapalene gel 1 price</a:t>
            </a:r>
            <a:br/>
            <a:r>
              <a:rPr b="false" i="false" strike="noStrike" sz="1200" u="none">
                <a:solidFill>
                  <a:srgbClr val="FFFFFF"/>
                </a:solidFill>
                <a:latin typeface="Calibri"/>
              </a:rPr>
              <a:t>what is differin adapalene cream</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2015-12-20T01:16:46+04:00</dcterms:created>
  <dcterms:modified xsi:type="dcterms:W3CDTF">2015-12-20T01:16:46+04:00</dcterms:modified>
  <dc:title>Differin Buy Online - Differin Cream Coupon</dc:title>
  <dc:description>Differin gel for acne reviews, what is differin used to treat, adapalene gel 0.1 as maintenance therapy for acne vulgaris, quanto costa differin gel, generic adapalene gel 0.1, adapalene gel 0.1 for wrinkles, generic differin review</dc:description>
  <dc:subject>Differin Buy Online - Differin Cream Coupon</dc:subject>
  <cp:keywords>differin 0.3 gel pump, differin cream 0.1 uk, what is differin used to treat, differin 0.1 price, is adapalene generic for differin, differin price uk, does differin adapalene cream work, differin 0 3 gel 30g, differin 0.3 gel rebate, differin .3 gel for wrinkles</cp:keywords>
  <cp:category/>
</cp:coreProperties>
</file>