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6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6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7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7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7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7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7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7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7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7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7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7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8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81.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8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Escitalopram Cost Nhs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Obviously there are rural areas where some teenagers would have difficulty, but there are many helpful resources out there.</a:t>
            </a:r>
            <a:br/>
            <a:r>
              <a:rPr b="false" i="false" strike="noStrike" sz="1200" u="none">
                <a:solidFill>
                  <a:srgbClr val="FFFFFF"/>
                </a:solidFill>
                <a:latin typeface="Calibri"/>
              </a:rPr>
              <a:t>escitalopram 20 mg en espanol</a:t>
            </a:r>
            <a:br/>
            <a:r>
              <a:rPr b="false" i="false" strike="noStrike" sz="1200" u="none">
                <a:solidFill>
                  <a:srgbClr val="FFFFFF"/>
                </a:solidFill>
                <a:latin typeface="Calibri"/>
              </a:rPr>
              <a:t>lexapro or celexa for social anxiety</a:t>
            </a:r>
            <a:br/>
            <a:r>
              <a:rPr b="false" i="false" strike="noStrike" sz="1200" u="none">
                <a:solidFill>
                  <a:srgbClr val="FFFFFF"/>
                </a:solidFill>
                <a:latin typeface="Calibri"/>
              </a:rPr>
              <a:t>Even if the parent threatens punishment often that will not change behavior</a:t>
            </a:r>
            <a:br/>
            <a:r>
              <a:rPr b="false" i="false" strike="noStrike" sz="1200" u="none">
                <a:solidFill>
                  <a:srgbClr val="FFFFFF"/>
                </a:solidFill>
                <a:latin typeface="Calibri"/>
              </a:rPr>
              <a:t>celexa qtc prolongation</a:t>
            </a:r>
            <a:br/>
            <a:r>
              <a:rPr b="false" i="false" strike="noStrike" sz="1200" u="none">
                <a:solidFill>
                  <a:srgbClr val="FFFFFF"/>
                </a:solidFill>
                <a:latin typeface="Calibri"/>
              </a:rPr>
              <a:t>will escitalopram oxalate get you high</a:t>
            </a:r>
            <a:br/>
            <a:r>
              <a:rPr b="false" i="false" strike="noStrike" sz="1200" u="none">
                <a:solidFill>
                  <a:srgbClr val="FFFFFF"/>
                </a:solidFill>
                <a:latin typeface="Calibri"/>
              </a:rPr>
              <a:t>clonazepam escitalopram tablets</a:t>
            </a:r>
            <a:br/>
            <a:r>
              <a:rPr b="false" i="false" strike="noStrike" sz="1200" u="none">
                <a:solidFill>
                  <a:srgbClr val="FFFFFF"/>
                </a:solidFill>
                <a:latin typeface="Calibri"/>
              </a:rPr>
              <a:t>(Today we understand that water, not  food, is critical.) Dehydration ensued, resulting in an Emergency Service  trip for intravenous (IV) fluids</a:t>
            </a:r>
            <a:br/>
            <a:r>
              <a:rPr b="false" i="false" strike="noStrike" sz="1200" u="none">
                <a:solidFill>
                  <a:srgbClr val="FFFFFF"/>
                </a:solidFill>
                <a:latin typeface="Calibri"/>
              </a:rPr>
              <a:t>celexa cost target</a:t>
            </a:r>
            <a:br/>
            <a:r>
              <a:rPr b="false" i="false" strike="noStrike" sz="1200" u="none">
                <a:solidFill>
                  <a:srgbClr val="FFFFFF"/>
                </a:solidFill>
                <a:latin typeface="Calibri"/>
              </a:rPr>
              <a:t>Lamotrigine levels decreased by phenytoin, carbamazepine, phenobarbital, primidone, rifampin, lopinavir/ritonavir, or atazanavir/ritonavir</a:t>
            </a:r>
            <a:br/>
            <a:r>
              <a:rPr b="false" i="false" strike="noStrike" sz="1200" u="none">
                <a:solidFill>
                  <a:srgbClr val="FFFFFF"/>
                </a:solidFill>
                <a:latin typeface="Calibri"/>
              </a:rPr>
              <a:t>buy escitalopram</a:t>
            </a:r>
            <a:br/>
            <a:r>
              <a:rPr b="false" i="false" strike="noStrike" sz="1200" u="none">
                <a:solidFill>
                  <a:srgbClr val="FFFFFF"/>
                </a:solidFill>
                <a:latin typeface="Calibri"/>
              </a:rPr>
              <a:t>buy celexa online</a:t>
            </a:r>
            <a:br/>
            <a:r>
              <a:rPr b="false" i="false" strike="noStrike" sz="1200" u="none">
                <a:solidFill>
                  <a:srgbClr val="FFFFFF"/>
                </a:solidFill>
                <a:latin typeface="Calibri"/>
              </a:rPr>
              <a:t>Dutasteride is very similar to Finasteride, but was never intended to treat male pattern hair loss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celexa pill information</a:t>
            </a:r>
            <a:br/>
            <a:r>
              <a:rPr b="false" i="false" strike="noStrike" sz="1200" u="none">
                <a:solidFill>
                  <a:srgbClr val="FFFFFF"/>
                </a:solidFill>
                <a:latin typeface="Calibri"/>
              </a:rPr>
              <a:t>This drug can cause a reaction in some people while it is being given or within a few hours afterward, which can sometimes be severe</a:t>
            </a:r>
            <a:br/>
            <a:r>
              <a:rPr b="false" i="false" strike="noStrike" sz="1200" u="none">
                <a:solidFill>
                  <a:srgbClr val="FFFFFF"/>
                </a:solidFill>
                <a:latin typeface="Calibri"/>
              </a:rPr>
              <a:t>celexa causing heartburn</a:t>
            </a:r>
            <a:br/>
            <a:r>
              <a:rPr b="false" i="false" strike="noStrike" sz="1200" u="none">
                <a:solidFill>
                  <a:srgbClr val="FFFFFF"/>
                </a:solidFill>
                <a:latin typeface="Calibri"/>
              </a:rPr>
              <a:t>celexa commercial 2012</a:t>
            </a:r>
            <a:br/>
            <a:r>
              <a:rPr b="false" i="false" strike="noStrike" sz="1200" u="none">
                <a:solidFill>
                  <a:srgbClr val="FFFFFF"/>
                </a:solidFill>
                <a:latin typeface="Calibri"/>
              </a:rPr>
              <a:t>escitalopram mail order</a:t>
            </a:r>
            <a:br/>
            <a:r>
              <a:rPr b="false" i="false" strike="noStrike" sz="1200" u="none">
                <a:solidFill>
                  <a:srgbClr val="FFFFFF"/>
                </a:solidFill>
                <a:latin typeface="Calibri"/>
              </a:rPr>
              <a:t>celexa dose rxlist</a:t>
            </a:r>
            <a:br/>
            <a:r>
              <a:rPr b="false" i="false" strike="noStrike" sz="1200" u="none">
                <a:solidFill>
                  <a:srgbClr val="FFFFFF"/>
                </a:solidFill>
                <a:latin typeface="Calibri"/>
              </a:rPr>
              <a:t>The price of Propecia varies depending on where you go to buy it but for a one months supply &amp;mdash; which is 28 tablets- it will cost approximately 59.00 and three months worth will cost 154.00</a:t>
            </a:r>
            <a:br/>
            <a:r>
              <a:rPr b="false" i="false" strike="noStrike" sz="1200" u="none">
                <a:solidFill>
                  <a:srgbClr val="FFFFFF"/>
                </a:solidFill>
                <a:latin typeface="Calibri"/>
              </a:rPr>
              <a:t>escitalopram 10mg tablets reviews</a:t>
            </a:r>
            <a:br/>
            <a:r>
              <a:rPr b="false" i="false" strike="noStrike" sz="1200" u="none">
                <a:solidFill>
                  <a:srgbClr val="FFFFFF"/>
                </a:solidFill>
                <a:latin typeface="Calibri"/>
              </a:rPr>
              <a:t>It&amp;rsquo;s speculated that minoxidil opens potassium ion channels, promotes collagen remodeling, and improves blood flow to the scalp</a:t>
            </a:r>
            <a:br/>
            <a:r>
              <a:rPr b="false" i="false" strike="noStrike" sz="1200" u="none">
                <a:solidFill>
                  <a:srgbClr val="FFFFFF"/>
                </a:solidFill>
                <a:latin typeface="Calibri"/>
              </a:rPr>
              <a:t>will celexa lower heart rate</a:t>
            </a:r>
            <a:br/>
            <a:r>
              <a:rPr b="false" i="false" strike="noStrike" sz="1200" u="none">
                <a:solidFill>
                  <a:srgbClr val="FFFFFF"/>
                </a:solidFill>
                <a:latin typeface="Calibri"/>
              </a:rPr>
              <a:t>Anyway, Lamictal and risperidone make you tired, but I always take it just before going to bed and although I struggle to wake up (never being a morning bird), I do</a:t>
            </a:r>
            <a:br/>
            <a:r>
              <a:rPr b="false" i="false" strike="noStrike" sz="1200" u="none">
                <a:solidFill>
                  <a:srgbClr val="FFFFFF"/>
                </a:solidFill>
                <a:latin typeface="Calibri"/>
              </a:rPr>
              <a:t>escitalopram 10 mg tab teva</a:t>
            </a:r>
            <a:br/>
            <a:r>
              <a:rPr b="false" i="false" strike="noStrike" sz="1200" u="none">
                <a:solidFill>
                  <a:srgbClr val="FFFFFF"/>
                </a:solidFill>
                <a:latin typeface="Calibri"/>
              </a:rPr>
              <a:t>MUSE was introduced as a treatment for the impotent male in 1997</a:t>
            </a:r>
            <a:br/>
            <a:r>
              <a:rPr b="false" i="false" strike="noStrike" sz="1200" u="none">
                <a:solidFill>
                  <a:srgbClr val="FFFFFF"/>
                </a:solidFill>
                <a:latin typeface="Calibri"/>
              </a:rPr>
              <a:t>escitalopram 30 mg daily</a:t>
            </a:r>
            <a:br/>
            <a:r>
              <a:rPr b="false" i="false" strike="noStrike" sz="1200" u="none">
                <a:solidFill>
                  <a:srgbClr val="FFFFFF"/>
                </a:solidFill>
                <a:latin typeface="Calibri"/>
              </a:rPr>
              <a:t>Very few medical &amp;ldquo;experts&amp;rdquo; understand or seem to care about the effects of withdrawal from these drugs on most patients</a:t>
            </a:r>
            <a:br/>
            <a:r>
              <a:rPr b="false" i="false" strike="noStrike" sz="1200" u="none">
                <a:solidFill>
                  <a:srgbClr val="FFFFFF"/>
                </a:solidFill>
                <a:latin typeface="Calibri"/>
              </a:rPr>
              <a:t>escitalopram oxalate tablets</a:t>
            </a:r>
            <a:br/>
            <a:r>
              <a:rPr b="false" i="false" strike="noStrike" sz="1200" u="none">
                <a:solidFill>
                  <a:srgbClr val="FFFFFF"/>
                </a:solidFill>
                <a:latin typeface="Calibri"/>
              </a:rPr>
              <a:t>escitalopram 10mg tab</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Finasteride produces a rapid reduction in serum DHT concentration, reaching 65% suppression within 24 hours of oral dosing with a 1-mg tablet</a:t>
            </a:r>
            <a:br/>
            <a:r>
              <a:rPr b="false" i="false" strike="noStrike" sz="1200" u="none">
                <a:solidFill>
                  <a:srgbClr val="FFFFFF"/>
                </a:solidFill>
                <a:latin typeface="Calibri"/>
              </a:rPr>
              <a:t>escitalopram 20 mg</a:t>
            </a:r>
            <a:br/>
            <a:r>
              <a:rPr b="false" i="false" strike="noStrike" sz="1200" u="none">
                <a:solidFill>
                  <a:srgbClr val="FFFFFF"/>
                </a:solidFill>
                <a:latin typeface="Calibri"/>
              </a:rPr>
              <a:t>If they do occur, the side effects of Generic for Aldactone* are most likely to be minor and temporary</a:t>
            </a:r>
            <a:br/>
            <a:r>
              <a:rPr b="false" i="false" strike="noStrike" sz="1200" u="none">
                <a:solidFill>
                  <a:srgbClr val="FFFFFF"/>
                </a:solidFill>
                <a:latin typeface="Calibri"/>
              </a:rPr>
              <a:t>escitalopram oxalate generic prices</a:t>
            </a:r>
            <a:br/>
            <a:r>
              <a:rPr b="false" i="false" strike="noStrike" sz="1200" u="none">
                <a:solidFill>
                  <a:srgbClr val="FFFFFF"/>
                </a:solidFill>
                <a:latin typeface="Calibri"/>
              </a:rPr>
              <a:t>escitalopram costco</a:t>
            </a:r>
            <a:br/>
            <a:r>
              <a:rPr b="false" i="false" strike="noStrike" sz="1200" u="none">
                <a:solidFill>
                  <a:srgbClr val="FFFFFF"/>
                </a:solidFill>
                <a:latin typeface="Calibri"/>
              </a:rPr>
              <a:t>celexa 40 mg not working anymore</a:t>
            </a:r>
            <a:br/>
            <a:r>
              <a:rPr b="false" i="false" strike="noStrike" sz="1200" u="none">
                <a:solidFill>
                  <a:srgbClr val="FFFFFF"/>
                </a:solidFill>
                <a:latin typeface="Calibri"/>
              </a:rPr>
              <a:t>celexa 60 mg fda</a:t>
            </a:r>
            <a:br/>
            <a:r>
              <a:rPr b="false" i="false" strike="noStrike" sz="1200" u="none">
                <a:solidFill>
                  <a:srgbClr val="FFFFFF"/>
                </a:solidFill>
                <a:latin typeface="Calibri"/>
              </a:rPr>
              <a:t>You can manage your symptoms but without getting to the cause then you will get another occurrence of it</a:t>
            </a:r>
            <a:br/>
            <a:r>
              <a:rPr b="false" i="false" strike="noStrike" sz="1200" u="none">
                <a:solidFill>
                  <a:srgbClr val="FFFFFF"/>
                </a:solidFill>
                <a:latin typeface="Calibri"/>
              </a:rPr>
              <a:t>celexa 60 mg warning</a:t>
            </a:r>
            <a:br/>
            <a:r>
              <a:rPr b="false" i="false" strike="noStrike" sz="1200" u="none">
                <a:solidFill>
                  <a:srgbClr val="FFFFFF"/>
                </a:solidFill>
                <a:latin typeface="Calibri"/>
              </a:rPr>
              <a:t>celexa qtc warning</a:t>
            </a:r>
            <a:br/>
            <a:r>
              <a:rPr b="false" i="false" strike="noStrike" sz="1200" u="none">
                <a:solidFill>
                  <a:srgbClr val="FFFFFF"/>
                </a:solidFill>
                <a:latin typeface="Calibri"/>
              </a:rPr>
              <a:t>It is trying to heal you from the imbalance that you put it in</a:t>
            </a:r>
            <a:br/>
            <a:r>
              <a:rPr b="false" i="false" strike="noStrike" sz="1200" u="none">
                <a:solidFill>
                  <a:srgbClr val="FFFFFF"/>
                </a:solidFill>
                <a:latin typeface="Calibri"/>
              </a:rPr>
              <a:t>celexa commercial</a:t>
            </a:r>
            <a:br/>
            <a:r>
              <a:rPr b="false" i="false" strike="noStrike" sz="1200" u="none">
                <a:solidFill>
                  <a:srgbClr val="FFFFFF"/>
                </a:solidFill>
                <a:latin typeface="Calibri"/>
              </a:rPr>
              <a:t>An airway should be established</a:t>
            </a:r>
            <a:br/>
            <a:r>
              <a:rPr b="false" i="false" strike="noStrike" sz="1200" u="none">
                <a:solidFill>
                  <a:srgbClr val="FFFFFF"/>
                </a:solidFill>
                <a:latin typeface="Calibri"/>
              </a:rPr>
              <a:t>does celexa lower your heart rate</a:t>
            </a:r>
            <a:br/>
            <a:r>
              <a:rPr b="false" i="false" strike="noStrike" sz="1200" u="none">
                <a:solidFill>
                  <a:srgbClr val="FFFFFF"/>
                </a:solidFill>
                <a:latin typeface="Calibri"/>
              </a:rPr>
              <a:t>escitalopram health canada warning</a:t>
            </a:r>
            <a:br/>
            <a:r>
              <a:rPr b="false" i="false" strike="noStrike" sz="1200" u="none">
                <a:solidFill>
                  <a:srgbClr val="FFFFFF"/>
                </a:solidFill>
                <a:latin typeface="Calibri"/>
              </a:rPr>
              <a:t>This makes it easier to pass urine and empty the bladder.</a:t>
            </a:r>
            <a:br/>
            <a:r>
              <a:rPr b="false" i="false" strike="noStrike" sz="1200" u="none">
                <a:solidFill>
                  <a:srgbClr val="FFFFFF"/>
                </a:solidFill>
                <a:latin typeface="Calibri"/>
              </a:rPr>
              <a:t>does celexa cause weight gain 2012</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celexa sale</a:t>
            </a:r>
            <a:br/>
            <a:r>
              <a:rPr b="false" i="false" strike="noStrike" sz="1200" u="none">
                <a:solidFill>
                  <a:srgbClr val="FFFFFF"/>
                </a:solidFill>
                <a:latin typeface="Calibri"/>
              </a:rPr>
              <a:t>Valium is in the family of benzodiapines, so yes they are different with the Valium having addiction potential and the Zyprexa doe not.</a:t>
            </a:r>
            <a:br/>
            <a:r>
              <a:rPr b="false" i="false" strike="noStrike" sz="1200" u="none">
                <a:solidFill>
                  <a:srgbClr val="FFFFFF"/>
                </a:solidFill>
                <a:latin typeface="Calibri"/>
              </a:rPr>
              <a:t>cost of escitalopram in australia</a:t>
            </a:r>
            <a:br/>
            <a:r>
              <a:rPr b="false" i="false" strike="noStrike" sz="1200" u="none">
                <a:solidFill>
                  <a:srgbClr val="FFFFFF"/>
                </a:solidFill>
                <a:latin typeface="Calibri"/>
              </a:rPr>
              <a:t>how much does celexa cost on the street</a:t>
            </a:r>
            <a:br/>
            <a:r>
              <a:rPr b="false" i="false" strike="noStrike" sz="1200" u="none">
                <a:solidFill>
                  <a:srgbClr val="FFFFFF"/>
                </a:solidFill>
                <a:latin typeface="Calibri"/>
              </a:rPr>
              <a:t>celexa price comparison</a:t>
            </a:r>
            <a:br/>
            <a:r>
              <a:rPr b="false" i="false" strike="noStrike" sz="1200" u="none">
                <a:solidFill>
                  <a:srgbClr val="FFFFFF"/>
                </a:solidFill>
                <a:latin typeface="Calibri"/>
              </a:rPr>
              <a:t>order citalopram</a:t>
            </a:r>
            <a:br/>
            <a:r>
              <a:rPr b="false" i="false" strike="noStrike" sz="1200" u="none">
                <a:solidFill>
                  <a:srgbClr val="FFFFFF"/>
                </a:solidFill>
                <a:latin typeface="Calibri"/>
              </a:rPr>
              <a:t>can i buy citalopram online in the uk</a:t>
            </a:r>
            <a:br/>
            <a:r>
              <a:rPr b="false" i="false" strike="noStrike" sz="1200" u="none">
                <a:solidFill>
                  <a:srgbClr val="FFFFFF"/>
                </a:solidFill>
                <a:latin typeface="Calibri"/>
              </a:rPr>
              <a:t>escitalopram 20 mg reviews</a:t>
            </a:r>
            <a:br/>
            <a:r>
              <a:rPr b="false" i="false" strike="noStrike" sz="1200" u="none">
                <a:solidFill>
                  <a:srgbClr val="FFFFFF"/>
                </a:solidFill>
                <a:latin typeface="Calibri"/>
              </a:rPr>
              <a:t>De plekjes kunnen opknappen, maar er verschijnen nieuwe in de buurt</a:t>
            </a:r>
            <a:br/>
            <a:r>
              <a:rPr b="false" i="false" strike="noStrike" sz="1200" u="none">
                <a:solidFill>
                  <a:srgbClr val="FFFFFF"/>
                </a:solidFill>
                <a:latin typeface="Calibri"/>
              </a:rPr>
              <a:t>escitalopram oxalate clonazepam tab</a:t>
            </a:r>
            <a:br/>
            <a:r>
              <a:rPr b="false" i="false" strike="noStrike" sz="1200" u="none">
                <a:solidFill>
                  <a:srgbClr val="FFFFFF"/>
                </a:solidFill>
                <a:latin typeface="Calibri"/>
              </a:rPr>
              <a:t>Mirtazapine works in the brain to increase the amount of noradrenaline and serotonin in order to lift mood and help relieve depression.</a:t>
            </a:r>
            <a:br/>
            <a:r>
              <a:rPr b="false" i="false" strike="noStrike" sz="1200" u="none">
                <a:solidFill>
                  <a:srgbClr val="FFFFFF"/>
                </a:solidFill>
                <a:latin typeface="Calibri"/>
              </a:rPr>
              <a:t>celexa 20 mg pill identification</a:t>
            </a:r>
            <a:br/>
            <a:r>
              <a:rPr b="false" i="false" strike="noStrike" sz="1200" u="none">
                <a:solidFill>
                  <a:srgbClr val="FFFFFF"/>
                </a:solidFill>
                <a:latin typeface="Calibri"/>
              </a:rPr>
              <a:t>escitalopram oxalate 20 mg cost</a:t>
            </a:r>
            <a:br/>
            <a:r>
              <a:rPr b="false" i="false" strike="noStrike" sz="1200" u="none">
                <a:solidFill>
                  <a:srgbClr val="FFFFFF"/>
                </a:solidFill>
                <a:latin typeface="Calibri"/>
              </a:rPr>
              <a:t>I had skin poisoning from the sun a few times in my teens</a:t>
            </a:r>
            <a:br/>
            <a:r>
              <a:rPr b="false" i="false" strike="noStrike" sz="1200" u="none">
                <a:solidFill>
                  <a:srgbClr val="FFFFFF"/>
                </a:solidFill>
                <a:latin typeface="Calibri"/>
              </a:rPr>
              <a:t>celexa for ocd dosage</a:t>
            </a:r>
            <a:br/>
            <a:r>
              <a:rPr b="false" i="false" strike="noStrike" sz="1200" u="none">
                <a:solidFill>
                  <a:srgbClr val="FFFFFF"/>
                </a:solidFill>
                <a:latin typeface="Calibri"/>
              </a:rPr>
              <a:t>I began taking Valtrex daily 6 yrs ago to suppress my outbreaks that I still was dealing with every other month</a:t>
            </a:r>
            <a:br/>
            <a:r>
              <a:rPr b="false" i="false" strike="noStrike" sz="1200" u="none">
                <a:solidFill>
                  <a:srgbClr val="FFFFFF"/>
                </a:solidFill>
                <a:latin typeface="Calibri"/>
              </a:rPr>
              <a:t>cost of escitalopram at walmart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was met with some resistance, but when the clerk looked it up - it was there</a:t>
            </a:r>
            <a:br/>
            <a:r>
              <a:rPr b="false" i="false" strike="noStrike" sz="1200" u="none">
                <a:solidFill>
                  <a:srgbClr val="FFFFFF"/>
                </a:solidFill>
                <a:latin typeface="Calibri"/>
              </a:rPr>
              <a:t>celexa costa rica</a:t>
            </a:r>
            <a:br/>
            <a:r>
              <a:rPr b="false" i="false" strike="noStrike" sz="1200" u="none">
                <a:solidFill>
                  <a:srgbClr val="FFFFFF"/>
                </a:solidFill>
                <a:latin typeface="Calibri"/>
              </a:rPr>
              <a:t>does celexa cause heart problems</a:t>
            </a:r>
            <a:br/>
            <a:r>
              <a:rPr b="false" i="false" strike="noStrike" sz="1200" u="none">
                <a:solidFill>
                  <a:srgbClr val="FFFFFF"/>
                </a:solidFill>
                <a:latin typeface="Calibri"/>
              </a:rPr>
              <a:t>celexa cost per month</a:t>
            </a:r>
            <a:br/>
            <a:r>
              <a:rPr b="false" i="false" strike="noStrike" sz="1200" u="none">
                <a:solidFill>
                  <a:srgbClr val="FFFFFF"/>
                </a:solidFill>
                <a:latin typeface="Calibri"/>
              </a:rPr>
              <a:t>I just want to quit cold turkey, and I can&amp;rsquo;t get in to see my doctor for at least another week</a:t>
            </a:r>
            <a:br/>
            <a:r>
              <a:rPr b="false" i="false" strike="noStrike" sz="1200" u="none">
                <a:solidFill>
                  <a:srgbClr val="FFFFFF"/>
                </a:solidFill>
                <a:latin typeface="Calibri"/>
              </a:rPr>
              <a:t>can escitalopram 10 mg get you high</a:t>
            </a:r>
            <a:br/>
            <a:r>
              <a:rPr b="false" i="false" strike="noStrike" sz="1200" u="none">
                <a:solidFill>
                  <a:srgbClr val="FFFFFF"/>
                </a:solidFill>
                <a:latin typeface="Calibri"/>
              </a:rPr>
              <a:t>buy celexa online canada</a:t>
            </a:r>
            <a:br/>
            <a:r>
              <a:rPr b="false" i="false" strike="noStrike" sz="1200" u="none">
                <a:solidFill>
                  <a:srgbClr val="FFFFFF"/>
                </a:solidFill>
                <a:latin typeface="Calibri"/>
              </a:rPr>
              <a:t>feeling like a zombie on celexa</a:t>
            </a:r>
            <a:br/>
            <a:r>
              <a:rPr b="false" i="false" strike="noStrike" sz="1200" u="none">
                <a:solidFill>
                  <a:srgbClr val="FFFFFF"/>
                </a:solidFill>
                <a:latin typeface="Calibri"/>
              </a:rPr>
              <a:t>escitalopram 10 mg overdose</a:t>
            </a:r>
            <a:br/>
            <a:r>
              <a:rPr b="false" i="false" strike="noStrike" sz="1200" u="none">
                <a:solidFill>
                  <a:srgbClr val="FFFFFF"/>
                </a:solidFill>
                <a:latin typeface="Calibri"/>
              </a:rPr>
              <a:t>Tell your doctor right away if you develop any of these serious side effects: swelling of the hands/ankles/feet, severe tiredness, shortness of breath, unexplained/sudden weight gain.</a:t>
            </a:r>
            <a:br/>
            <a:r>
              <a:rPr b="false" i="false" strike="noStrike" sz="1200" u="none">
                <a:solidFill>
                  <a:srgbClr val="FFFFFF"/>
                </a:solidFill>
                <a:latin typeface="Calibri"/>
              </a:rPr>
              <a:t>positive celexa experiences</a:t>
            </a:r>
            <a:br/>
            <a:r>
              <a:rPr b="false" i="false" strike="noStrike" sz="1200" u="none">
                <a:solidFill>
                  <a:srgbClr val="FFFFFF"/>
                </a:solidFill>
                <a:latin typeface="Calibri"/>
              </a:rPr>
              <a:t>Skin rash may be a sign of a more serious reaction to ciprofloxacin tablets.</a:t>
            </a:r>
            <a:br/>
            <a:r>
              <a:rPr b="false" i="false" strike="noStrike" sz="1200" u="none">
                <a:solidFill>
                  <a:srgbClr val="FFFFFF"/>
                </a:solidFill>
                <a:latin typeface="Calibri"/>
              </a:rPr>
              <a:t>escitalopram lexapro 20 mg tablet</a:t>
            </a:r>
            <a:br/>
            <a:r>
              <a:rPr b="false" i="false" strike="noStrike" sz="1200" u="none">
                <a:solidFill>
                  <a:srgbClr val="FFFFFF"/>
                </a:solidFill>
                <a:latin typeface="Calibri"/>
              </a:rPr>
              <a:t>celexa pill identifier</a:t>
            </a:r>
            <a:br/>
            <a:r>
              <a:rPr b="false" i="false" strike="noStrike" sz="1200" u="none">
                <a:solidFill>
                  <a:srgbClr val="FFFFFF"/>
                </a:solidFill>
                <a:latin typeface="Calibri"/>
              </a:rPr>
              <a:t>celexa 40 mg for anxiety</a:t>
            </a:r>
            <a:br/>
            <a:r>
              <a:rPr b="false" i="false" strike="noStrike" sz="1200" u="none">
                <a:solidFill>
                  <a:srgbClr val="FFFFFF"/>
                </a:solidFill>
                <a:latin typeface="Calibri"/>
              </a:rPr>
              <a:t>i wish to be described as a authorized computer professional</a:t>
            </a:r>
            <a:br/>
            <a:r>
              <a:rPr b="false" i="false" strike="noStrike" sz="1200" u="none">
                <a:solidFill>
                  <a:srgbClr val="FFFFFF"/>
                </a:solidFill>
                <a:latin typeface="Calibri"/>
              </a:rPr>
              <a:t>buy cheap escitalopram</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adequate treatment of diastolic dysfunction can greatly improve the likelihood of a good outcome.</a:t>
            </a:r>
            <a:br/>
            <a:r>
              <a:rPr b="false" i="false" strike="noStrike" sz="1200" u="none">
                <a:solidFill>
                  <a:srgbClr val="FFFFFF"/>
                </a:solidFill>
                <a:latin typeface="Calibri"/>
              </a:rPr>
              <a:t>celexa increased heart rate</a:t>
            </a:r>
            <a:br/>
            <a:r>
              <a:rPr b="false" i="false" strike="noStrike" sz="1200" u="none">
                <a:solidFill>
                  <a:srgbClr val="FFFFFF"/>
                </a:solidFill>
                <a:latin typeface="Calibri"/>
              </a:rPr>
              <a:t>can celexa cause heart palpitations</a:t>
            </a:r>
            <a:br/>
            <a:r>
              <a:rPr b="false" i="false" strike="noStrike" sz="1200" u="none">
                <a:solidFill>
                  <a:srgbClr val="FFFFFF"/>
                </a:solidFill>
                <a:latin typeface="Calibri"/>
              </a:rPr>
              <a:t>You have to break apart the capsules, even though the manufacturer tells you not to, and divide up the tiny granules into smaller doses</a:t>
            </a:r>
            <a:br/>
            <a:r>
              <a:rPr b="false" i="false" strike="noStrike" sz="1200" u="none">
                <a:solidFill>
                  <a:srgbClr val="FFFFFF"/>
                </a:solidFill>
                <a:latin typeface="Calibri"/>
              </a:rPr>
              <a:t>escitalopram 20 mg coupon</a:t>
            </a:r>
            <a:br/>
            <a:r>
              <a:rPr b="false" i="false" strike="noStrike" sz="1200" u="none">
                <a:solidFill>
                  <a:srgbClr val="FFFFFF"/>
                </a:solidFill>
                <a:latin typeface="Calibri"/>
              </a:rPr>
              <a:t>HSBC notes that three-month rolling correlations between emerging market currencies and the S&amp;P 500 have about doubled in recent months</a:t>
            </a:r>
            <a:br/>
            <a:r>
              <a:rPr b="false" i="false" strike="noStrike" sz="1200" u="none">
                <a:solidFill>
                  <a:srgbClr val="FFFFFF"/>
                </a:solidFill>
                <a:latin typeface="Calibri"/>
              </a:rPr>
              <a:t>escitalopram price walgreens</a:t>
            </a:r>
            <a:br/>
            <a:r>
              <a:rPr b="false" i="false" strike="noStrike" sz="1200" u="none">
                <a:solidFill>
                  <a:srgbClr val="FFFFFF"/>
                </a:solidFill>
                <a:latin typeface="Calibri"/>
              </a:rPr>
              <a:t>I would try to find out the regional sales manager/director/whatever their title is and complain to him or her.</a:t>
            </a:r>
            <a:br/>
            <a:r>
              <a:rPr b="false" i="false" strike="noStrike" sz="1200" u="none">
                <a:solidFill>
                  <a:srgbClr val="FFFFFF"/>
                </a:solidFill>
                <a:latin typeface="Calibri"/>
              </a:rPr>
              <a:t>celexa online canada</a:t>
            </a:r>
            <a:br/>
            <a:r>
              <a:rPr b="false" i="false" strike="noStrike" sz="1200" u="none">
                <a:solidFill>
                  <a:srgbClr val="FFFFFF"/>
                </a:solidFill>
                <a:latin typeface="Calibri"/>
              </a:rPr>
              <a:t>We currently use this medication in very small number of selected patients</a:t>
            </a:r>
            <a:br/>
            <a:r>
              <a:rPr b="false" i="false" strike="noStrike" sz="1200" u="none">
                <a:solidFill>
                  <a:srgbClr val="FFFFFF"/>
                </a:solidFill>
                <a:latin typeface="Calibri"/>
              </a:rPr>
              <a:t>celexa 40 mg warning</a:t>
            </a:r>
            <a:br/>
            <a:r>
              <a:rPr b="false" i="false" strike="noStrike" sz="1200" u="none">
                <a:solidFill>
                  <a:srgbClr val="FFFFFF"/>
                </a:solidFill>
                <a:latin typeface="Calibri"/>
              </a:rPr>
              <a:t>He came off Pizotifen again in March (he Has tried a couple of times previously as it does make him lethargic and - the weight management is always an issue) He had no more attacks until around April</a:t>
            </a:r>
            <a:br/>
            <a:r>
              <a:rPr b="false" i="false" strike="noStrike" sz="1200" u="none">
                <a:solidFill>
                  <a:srgbClr val="FFFFFF"/>
                </a:solidFill>
                <a:latin typeface="Calibri"/>
              </a:rPr>
              <a:t>dosage of celexa for depression</a:t>
            </a:r>
            <a:br/>
            <a:r>
              <a:rPr b="false" i="false" strike="noStrike" sz="1200" u="none">
                <a:solidFill>
                  <a:srgbClr val="FFFFFF"/>
                </a:solidFill>
                <a:latin typeface="Calibri"/>
              </a:rPr>
              <a:t>escitalopram 10 mg tablet price</a:t>
            </a:r>
            <a:br/>
            <a:r>
              <a:rPr b="false" i="false" strike="noStrike" sz="1200" u="none">
                <a:solidFill>
                  <a:srgbClr val="FFFFFF"/>
                </a:solidFill>
                <a:latin typeface="Calibri"/>
              </a:rPr>
              <a:t>buy celexa cheap</a:t>
            </a:r>
            <a:br/>
            <a:r>
              <a:rPr b="false" i="false" strike="noStrike" sz="1200" u="none">
                <a:solidFill>
                  <a:srgbClr val="FFFFFF"/>
                </a:solidFill>
                <a:latin typeface="Calibri"/>
              </a:rPr>
              <a:t>escitalopram 10 mg</a:t>
            </a:r>
            <a:br/>
            <a:r>
              <a:rPr b="false" i="false" strike="noStrike" sz="1200" u="none">
                <a:solidFill>
                  <a:srgbClr val="FFFFFF"/>
                </a:solidFill>
                <a:latin typeface="Calibri"/>
              </a:rPr>
              <a:t>cheapest place to buy escitalopram</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celexa pill description</a:t>
            </a:r>
            <a:br/>
            <a:r>
              <a:rPr b="false" i="false" strike="noStrike" sz="1200" u="none">
                <a:solidFill>
                  <a:srgbClr val="FFFFFF"/>
                </a:solidFill>
                <a:latin typeface="Calibri"/>
              </a:rPr>
              <a:t>celexa heart</a:t>
            </a:r>
            <a:br/>
            <a:r>
              <a:rPr b="false" i="false" strike="noStrike" sz="1200" u="none">
                <a:solidFill>
                  <a:srgbClr val="FFFFFF"/>
                </a:solidFill>
                <a:latin typeface="Calibri"/>
              </a:rPr>
              <a:t>The problem in the past was some users were promoting it in what sounded like an advertising way also mentioning a specific brand/site.</a:t>
            </a:r>
            <a:br/>
            <a:r>
              <a:rPr b="false" i="false" strike="noStrike" sz="1200" u="none">
                <a:solidFill>
                  <a:srgbClr val="FFFFFF"/>
                </a:solidFill>
                <a:latin typeface="Calibri"/>
              </a:rPr>
              <a:t>escitalopram oxalate canada</a:t>
            </a:r>
            <a:br/>
            <a:r>
              <a:rPr b="false" i="false" strike="noStrike" sz="1200" u="none">
                <a:solidFill>
                  <a:srgbClr val="FFFFFF"/>
                </a:solidFill>
                <a:latin typeface="Calibri"/>
              </a:rPr>
              <a:t>escitalopram tablets ip used for</a:t>
            </a:r>
            <a:br/>
            <a:r>
              <a:rPr b="false" i="false" strike="noStrike" sz="1200" u="none">
                <a:solidFill>
                  <a:srgbClr val="FFFFFF"/>
                </a:solidFill>
                <a:latin typeface="Calibri"/>
              </a:rPr>
              <a:t>That means that for every   day that passes without taking the medication the level in the blood   falls by 50%</a:t>
            </a:r>
            <a:br/>
            <a:r>
              <a:rPr b="false" i="false" strike="noStrike" sz="1200" u="none">
                <a:solidFill>
                  <a:srgbClr val="FFFFFF"/>
                </a:solidFill>
                <a:latin typeface="Calibri"/>
              </a:rPr>
              <a:t>purchase celexa</a:t>
            </a:r>
            <a:br/>
            <a:r>
              <a:rPr b="false" i="false" strike="noStrike" sz="1200" u="none">
                <a:solidFill>
                  <a:srgbClr val="FFFFFF"/>
                </a:solidFill>
                <a:latin typeface="Calibri"/>
              </a:rPr>
              <a:t>escitalopram 20mg tablets</a:t>
            </a:r>
            <a:br/>
            <a:r>
              <a:rPr b="false" i="false" strike="noStrike" sz="1200" u="none">
                <a:solidFill>
                  <a:srgbClr val="FFFFFF"/>
                </a:solidFill>
                <a:latin typeface="Calibri"/>
              </a:rPr>
              <a:t>celexa 40 mg heart problems</a:t>
            </a:r>
            <a:br/>
            <a:r>
              <a:rPr b="false" i="false" strike="noStrike" sz="1200" u="none">
                <a:solidFill>
                  <a:srgbClr val="FFFFFF"/>
                </a:solidFill>
                <a:latin typeface="Calibri"/>
              </a:rPr>
              <a:t>It reduced her seizures from a half dozen or more per day to once or twice, sometimes even every other day</a:t>
            </a:r>
            <a:br/>
            <a:r>
              <a:rPr b="false" i="false" strike="noStrike" sz="1200" u="none">
                <a:solidFill>
                  <a:srgbClr val="FFFFFF"/>
                </a:solidFill>
                <a:latin typeface="Calibri"/>
              </a:rPr>
              <a:t>escitalopram 10 mg tabletki</a:t>
            </a:r>
            <a:br/>
            <a:r>
              <a:rPr b="false" i="false" strike="noStrike" sz="1200" u="none">
                <a:solidFill>
                  <a:srgbClr val="FFFFFF"/>
                </a:solidFill>
                <a:latin typeface="Calibri"/>
              </a:rPr>
              <a:t>cheap citalopram</a:t>
            </a:r>
            <a:br/>
            <a:r>
              <a:rPr b="false" i="false" strike="noStrike" sz="1200" u="none">
                <a:solidFill>
                  <a:srgbClr val="FFFFFF"/>
                </a:solidFill>
                <a:latin typeface="Calibri"/>
              </a:rPr>
              <a:t>celexa lower heart rate</a:t>
            </a:r>
            <a:br/>
            <a:r>
              <a:rPr b="false" i="false" strike="noStrike" sz="1200" u="none">
                <a:solidFill>
                  <a:srgbClr val="FFFFFF"/>
                </a:solidFill>
                <a:latin typeface="Calibri"/>
              </a:rPr>
              <a:t>citalopram online</a:t>
            </a:r>
            <a:br/>
            <a:r>
              <a:rPr b="false" i="false" strike="noStrike" sz="1200" u="none">
                <a:solidFill>
                  <a:srgbClr val="FFFFFF"/>
                </a:solidFill>
                <a:latin typeface="Calibri"/>
              </a:rPr>
              <a:t>celexa pill identification</a:t>
            </a:r>
            <a:br/>
            <a:r>
              <a:rPr b="false" i="false" strike="noStrike" sz="1200" u="none">
                <a:solidFill>
                  <a:srgbClr val="FFFFFF"/>
                </a:solidFill>
                <a:latin typeface="Calibri"/>
              </a:rPr>
              <a:t>Rat exposures to the majormetabolite, norfluoxetine, are approximately 0.3-0.8, 1-8, and 3-20 times,respectively, the pediatric exposure at the MRHD.</a:t>
            </a:r>
            <a:br/>
            <a:r>
              <a:rPr b="false" i="false" strike="noStrike" sz="1200" u="none">
                <a:solidFill>
                  <a:srgbClr val="FFFFFF"/>
                </a:solidFill>
                <a:latin typeface="Calibri"/>
              </a:rPr>
              <a:t>buy generic celexa online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 you wouldn&amp;#039;t go to a psychiatrist when you have the flu..</a:t>
            </a:r>
            <a:br/>
            <a:r>
              <a:rPr b="false" i="false" strike="noStrike" sz="1200" u="none">
                <a:solidFill>
                  <a:srgbClr val="FFFFFF"/>
                </a:solidFill>
                <a:latin typeface="Calibri"/>
              </a:rPr>
              <a:t>walmart pharmacy escitalopram price</a:t>
            </a:r>
            <a:br/>
            <a:r>
              <a:rPr b="false" i="false" strike="noStrike" sz="1200" u="none">
                <a:solidFill>
                  <a:srgbClr val="FFFFFF"/>
                </a:solidFill>
                <a:latin typeface="Calibri"/>
              </a:rPr>
              <a:t>Infecciones virales y micticas del conducto auditivo incluyendo el herpes simple y varicela</a:t>
            </a:r>
            <a:br/>
            <a:r>
              <a:rPr b="false" i="false" strike="noStrike" sz="1200" u="none">
                <a:solidFill>
                  <a:srgbClr val="FFFFFF"/>
                </a:solidFill>
                <a:latin typeface="Calibri"/>
              </a:rPr>
              <a:t>switching from lexapro to celexa dosage</a:t>
            </a:r>
            <a:br/>
            <a:r>
              <a:rPr b="false" i="false" strike="noStrike" sz="1200" u="none">
                <a:solidFill>
                  <a:srgbClr val="FFFFFF"/>
                </a:solidFill>
                <a:latin typeface="Calibri"/>
              </a:rPr>
              <a:t>does celexa slow heart rate</a:t>
            </a:r>
            <a:br/>
            <a:r>
              <a:rPr b="false" i="false" strike="noStrike" sz="1200" u="none">
                <a:solidFill>
                  <a:srgbClr val="FFFFFF"/>
                </a:solidFill>
                <a:latin typeface="Calibri"/>
              </a:rPr>
              <a:t>escitalopram oxalate tablets usp monograph</a:t>
            </a:r>
            <a:br/>
            <a:r>
              <a:rPr b="false" i="false" strike="noStrike" sz="1200" u="none">
                <a:solidFill>
                  <a:srgbClr val="FFFFFF"/>
                </a:solidFill>
                <a:latin typeface="Calibri"/>
              </a:rPr>
              <a:t>which is stronger celexa or lexapro</a:t>
            </a:r>
            <a:br/>
            <a:r>
              <a:rPr b="false" i="false" strike="noStrike" sz="1200" u="none">
                <a:solidFill>
                  <a:srgbClr val="FFFFFF"/>
                </a:solidFill>
                <a:latin typeface="Calibri"/>
              </a:rPr>
              <a:t>celexa makes me feel like a zombie</a:t>
            </a:r>
            <a:br/>
            <a:r>
              <a:rPr b="false" i="false" strike="noStrike" sz="1200" u="none">
                <a:solidFill>
                  <a:srgbClr val="FFFFFF"/>
                </a:solidFill>
                <a:latin typeface="Calibri"/>
              </a:rPr>
              <a:t>buy citalopram online</a:t>
            </a:r>
            <a:br/>
            <a:r>
              <a:rPr b="false" i="false" strike="noStrike" sz="1200" u="none">
                <a:solidFill>
                  <a:srgbClr val="FFFFFF"/>
                </a:solidFill>
                <a:latin typeface="Calibri"/>
              </a:rPr>
              <a:t>can i buy citalopram online</a:t>
            </a:r>
            <a:br/>
            <a:r>
              <a:rPr b="false" i="false" strike="noStrike" sz="1200" u="none">
                <a:solidFill>
                  <a:srgbClr val="FFFFFF"/>
                </a:solidFill>
                <a:latin typeface="Calibri"/>
              </a:rPr>
              <a:t>the ER gave him iv and did blood work, and kept him several hours last time</a:t>
            </a:r>
            <a:br/>
            <a:r>
              <a:rPr b="false" i="false" strike="noStrike" sz="1200" u="none">
                <a:solidFill>
                  <a:srgbClr val="FFFFFF"/>
                </a:solidFill>
                <a:latin typeface="Calibri"/>
              </a:rPr>
              <a:t>escitalopram online prescription</a:t>
            </a:r>
            <a:br/>
            <a:r>
              <a:rPr b="false" i="false" strike="noStrike" sz="1200" u="none">
                <a:solidFill>
                  <a:srgbClr val="FFFFFF"/>
                </a:solidFill>
                <a:latin typeface="Calibri"/>
              </a:rPr>
              <a:t>Yes, I still have the hypothyroidism but adding B-12 (I have to have injections since I have pernicious anemia) has helped in many ways, from emotions to giving me energy</a:t>
            </a:r>
            <a:br/>
            <a:r>
              <a:rPr b="false" i="false" strike="noStrike" sz="1200" u="none">
                <a:solidFill>
                  <a:srgbClr val="FFFFFF"/>
                </a:solidFill>
                <a:latin typeface="Calibri"/>
              </a:rPr>
              <a:t>escitalopram 20 mg price</a:t>
            </a:r>
            <a:br/>
            <a:r>
              <a:rPr b="false" i="false" strike="noStrike" sz="1200" u="none">
                <a:solidFill>
                  <a:srgbClr val="FFFFFF"/>
                </a:solidFill>
                <a:latin typeface="Calibri"/>
              </a:rPr>
              <a:t>escitalopram oxalate reviews</a:t>
            </a:r>
            <a:br/>
            <a:r>
              <a:rPr b="false" i="false" strike="noStrike" sz="1200" u="none">
                <a:solidFill>
                  <a:srgbClr val="FFFFFF"/>
                </a:solidFill>
                <a:latin typeface="Calibri"/>
              </a:rPr>
              <a:t>buying citalopram online uk</a:t>
            </a:r>
            <a:br/>
            <a:r>
              <a:rPr b="false" i="false" strike="noStrike" sz="1200" u="none">
                <a:solidFill>
                  <a:srgbClr val="FFFFFF"/>
                </a:solidFill>
                <a:latin typeface="Calibri"/>
              </a:rPr>
              <a:t>I agree it can be a hazard for sz people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celexa dose equivalent to lexapro</a:t>
            </a:r>
            <a:br/>
            <a:r>
              <a:rPr b="false" i="false" strike="noStrike" sz="1200" u="none">
                <a:solidFill>
                  <a:srgbClr val="FFFFFF"/>
                </a:solidFill>
                <a:latin typeface="Calibri"/>
              </a:rPr>
              <a:t>but alas, i needed to see it, my curiosity got the best of me and when i saw an article describing it on creepypasta wiki i needed to see.</a:t>
            </a:r>
            <a:br/>
            <a:r>
              <a:rPr b="false" i="false" strike="noStrike" sz="1200" u="none">
                <a:solidFill>
                  <a:srgbClr val="FFFFFF"/>
                </a:solidFill>
                <a:latin typeface="Calibri"/>
              </a:rPr>
              <a:t>escitalopram canada</a:t>
            </a:r>
            <a:br/>
            <a:r>
              <a:rPr b="false" i="false" strike="noStrike" sz="1200" u="none">
                <a:solidFill>
                  <a:srgbClr val="FFFFFF"/>
                </a:solidFill>
                <a:latin typeface="Calibri"/>
              </a:rPr>
              <a:t>escitalopram actavis 10 mg tabletki powlekane 28 szt</a:t>
            </a:r>
            <a:br/>
            <a:r>
              <a:rPr b="false" i="false" strike="noStrike" sz="1200" u="none">
                <a:solidFill>
                  <a:srgbClr val="FFFFFF"/>
                </a:solidFill>
                <a:latin typeface="Calibri"/>
              </a:rPr>
              <a:t>Hi Patti To go to a higher concentration, I&amp;rsquo;d think you&amp;rsquo;d use the Obagi 0.1% generic tretinoin</a:t>
            </a:r>
            <a:br/>
            <a:r>
              <a:rPr b="false" i="false" strike="noStrike" sz="1200" u="none">
                <a:solidFill>
                  <a:srgbClr val="FFFFFF"/>
                </a:solidFill>
                <a:latin typeface="Calibri"/>
              </a:rPr>
              <a:t>can celexa cause heart problems</a:t>
            </a:r>
            <a:br/>
            <a:r>
              <a:rPr b="false" i="false" strike="noStrike" sz="1200" u="none">
                <a:solidFill>
                  <a:srgbClr val="FFFFFF"/>
                </a:solidFill>
                <a:latin typeface="Calibri"/>
              </a:rPr>
              <a:t>I&amp;#39;m no doctor just a engineer and thats why I ask these questions.</a:t>
            </a:r>
            <a:br/>
            <a:r>
              <a:rPr b="false" i="false" strike="noStrike" sz="1200" u="none">
                <a:solidFill>
                  <a:srgbClr val="FFFFFF"/>
                </a:solidFill>
                <a:latin typeface="Calibri"/>
              </a:rPr>
              <a:t>escitalopram purchase online</a:t>
            </a:r>
            <a:br/>
            <a:r>
              <a:rPr b="false" i="false" strike="noStrike" sz="1200" u="none">
                <a:solidFill>
                  <a:srgbClr val="FFFFFF"/>
                </a:solidFill>
                <a:latin typeface="Calibri"/>
              </a:rPr>
              <a:t>celexa makes me a zombie</a:t>
            </a:r>
            <a:br/>
            <a:r>
              <a:rPr b="false" i="false" strike="noStrike" sz="1200" u="none">
                <a:solidFill>
                  <a:srgbClr val="FFFFFF"/>
                </a:solidFill>
                <a:latin typeface="Calibri"/>
              </a:rPr>
              <a:t>Dhea 10mg compounded time release</a:t>
            </a:r>
            <a:br/>
            <a:r>
              <a:rPr b="false" i="false" strike="noStrike" sz="1200" u="none">
                <a:solidFill>
                  <a:srgbClr val="FFFFFF"/>
                </a:solidFill>
                <a:latin typeface="Calibri"/>
              </a:rPr>
              <a:t>can 10mg of celexa be effective</a:t>
            </a:r>
            <a:br/>
            <a:r>
              <a:rPr b="false" i="false" strike="noStrike" sz="1200" u="none">
                <a:solidFill>
                  <a:srgbClr val="FFFFFF"/>
                </a:solidFill>
                <a:latin typeface="Calibri"/>
              </a:rPr>
              <a:t>escitalopram tablets ip 10mg</a:t>
            </a:r>
            <a:br/>
            <a:r>
              <a:rPr b="false" i="false" strike="noStrike" sz="1200" u="none">
                <a:solidFill>
                  <a:srgbClr val="FFFFFF"/>
                </a:solidFill>
                <a:latin typeface="Calibri"/>
              </a:rPr>
              <a:t>escitalopram online pharmacy</a:t>
            </a:r>
            <a:br/>
            <a:r>
              <a:rPr b="false" i="false" strike="noStrike" sz="1200" u="none">
                <a:solidFill>
                  <a:srgbClr val="FFFFFF"/>
                </a:solidFill>
                <a:latin typeface="Calibri"/>
              </a:rPr>
              <a:t>escitalopram oxalate 10mg tablets</a:t>
            </a:r>
            <a:br/>
            <a:r>
              <a:rPr b="false" i="false" strike="noStrike" sz="1200" u="none">
                <a:solidFill>
                  <a:srgbClr val="FFFFFF"/>
                </a:solidFill>
                <a:latin typeface="Calibri"/>
              </a:rPr>
              <a:t>cipralex 20 mg citalopram</a:t>
            </a:r>
            <a:br/>
            <a:r>
              <a:rPr b="false" i="false" strike="noStrike" sz="1200" u="none">
                <a:solidFill>
                  <a:srgbClr val="FFFFFF"/>
                </a:solidFill>
                <a:latin typeface="Calibri"/>
              </a:rPr>
              <a:t>buy citalopram 20 mg online</a:t>
            </a:r>
            <a:br/>
            <a:r>
              <a:rPr b="false" i="false" strike="noStrike" sz="1200" u="none">
                <a:solidFill>
                  <a:srgbClr val="FFFFFF"/>
                </a:solidFill>
                <a:latin typeface="Calibri"/>
              </a:rPr>
              <a:t>celexa weight gain 2012</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celexa purchase online</a:t>
            </a:r>
            <a:br/>
            <a:r>
              <a:rPr b="false" i="false" strike="noStrike" sz="1200" u="none">
                <a:solidFill>
                  <a:srgbClr val="FFFFFF"/>
                </a:solidFill>
                <a:latin typeface="Calibri"/>
              </a:rPr>
              <a:t>can escitalopram oxalate get you high</a:t>
            </a:r>
            <a:br/>
            <a:r>
              <a:rPr b="false" i="false" strike="noStrike" sz="1200" u="none">
                <a:solidFill>
                  <a:srgbClr val="FFFFFF"/>
                </a:solidFill>
                <a:latin typeface="Calibri"/>
              </a:rPr>
              <a:t>Otherwise, withdrawal symptoms can occur, including irritability, nausea, dizziness, vomiting, nightmares and headache.</a:t>
            </a:r>
            <a:br/>
            <a:r>
              <a:rPr b="false" i="false" strike="noStrike" sz="1200" u="none">
                <a:solidFill>
                  <a:srgbClr val="FFFFFF"/>
                </a:solidFill>
                <a:latin typeface="Calibri"/>
              </a:rPr>
              <a:t>escitalopram oxalate tablets 20mg</a:t>
            </a:r>
            <a:br/>
            <a:r>
              <a:rPr b="false" i="false" strike="noStrike" sz="1200" u="none">
                <a:solidFill>
                  <a:srgbClr val="FFFFFF"/>
                </a:solidFill>
                <a:latin typeface="Calibri"/>
              </a:rPr>
              <a:t>cost of escitalopram in canada</a:t>
            </a:r>
            <a:br/>
            <a:r>
              <a:rPr b="false" i="false" strike="noStrike" sz="1200" u="none">
                <a:solidFill>
                  <a:srgbClr val="FFFFFF"/>
                </a:solidFill>
                <a:latin typeface="Calibri"/>
              </a:rPr>
              <a:t>Usually did enough to approach should be avoided attack factors, such as excessive physical activity, emotion, eating, and keep warm in the winter</a:t>
            </a:r>
            <a:br/>
            <a:r>
              <a:rPr b="false" i="false" strike="noStrike" sz="1200" u="none">
                <a:solidFill>
                  <a:srgbClr val="FFFFFF"/>
                </a:solidFill>
                <a:latin typeface="Calibri"/>
              </a:rPr>
              <a:t>celexa prices us</a:t>
            </a:r>
            <a:br/>
            <a:r>
              <a:rPr b="false" i="false" strike="noStrike" sz="1200" u="none">
                <a:solidFill>
                  <a:srgbClr val="FFFFFF"/>
                </a:solidFill>
                <a:latin typeface="Calibri"/>
              </a:rPr>
              <a:t>Fungal skin infections are frequently called &amp;ldquo;ringworm&amp;rdquo; because of the circular shape of the infected area</a:t>
            </a:r>
            <a:br/>
            <a:r>
              <a:rPr b="false" i="false" strike="noStrike" sz="1200" u="none">
                <a:solidFill>
                  <a:srgbClr val="FFFFFF"/>
                </a:solidFill>
                <a:latin typeface="Calibri"/>
              </a:rPr>
              <a:t>escitalopram oxalate online pharmacy</a:t>
            </a:r>
            <a:br/>
            <a:r>
              <a:rPr b="false" i="false" strike="noStrike" sz="1200" u="none">
                <a:solidFill>
                  <a:srgbClr val="FFFFFF"/>
                </a:solidFill>
                <a:latin typeface="Calibri"/>
              </a:rPr>
              <a:t>I have about half of my ovary in working shape</a:t>
            </a:r>
            <a:br/>
            <a:r>
              <a:rPr b="false" i="false" strike="noStrike" sz="1200" u="none">
                <a:solidFill>
                  <a:srgbClr val="FFFFFF"/>
                </a:solidFill>
                <a:latin typeface="Calibri"/>
              </a:rPr>
              <a:t>escitalopram 10 mg prices</a:t>
            </a:r>
            <a:br/>
            <a:r>
              <a:rPr b="false" i="false" strike="noStrike" sz="1200" u="none">
                <a:solidFill>
                  <a:srgbClr val="FFFFFF"/>
                </a:solidFill>
                <a:latin typeface="Calibri"/>
              </a:rPr>
              <a:t>I have been told that bleeding in clomid pregnancy is common however they can never predict what is goin to happen.</a:t>
            </a:r>
            <a:br/>
            <a:r>
              <a:rPr b="false" i="false" strike="noStrike" sz="1200" u="none">
                <a:solidFill>
                  <a:srgbClr val="FFFFFF"/>
                </a:solidFill>
                <a:latin typeface="Calibri"/>
              </a:rPr>
              <a:t>escitalopram oxalate price comparison</a:t>
            </a:r>
            <a:br/>
            <a:r>
              <a:rPr b="false" i="false" strike="noStrike" sz="1200" u="none">
                <a:solidFill>
                  <a:srgbClr val="FFFFFF"/>
                </a:solidFill>
                <a:latin typeface="Calibri"/>
              </a:rPr>
              <a:t>Can it accommodate the number of additional considerations which need to be behind the wheel of his taxi</a:t>
            </a:r>
            <a:br/>
            <a:r>
              <a:rPr b="false" i="false" strike="noStrike" sz="1200" u="none">
                <a:solidFill>
                  <a:srgbClr val="FFFFFF"/>
                </a:solidFill>
                <a:latin typeface="Calibri"/>
              </a:rPr>
              <a:t>celexa generic</a:t>
            </a:r>
            <a:br/>
            <a:r>
              <a:rPr b="false" i="false" strike="noStrike" sz="1200" u="none">
                <a:solidFill>
                  <a:srgbClr val="FFFFFF"/>
                </a:solidFill>
                <a:latin typeface="Calibri"/>
              </a:rPr>
              <a:t>celexa joint pain relief</a:t>
            </a:r>
            <a:br/>
            <a:r>
              <a:rPr b="false" i="false" strike="noStrike" sz="1200" u="none">
                <a:solidFill>
                  <a:srgbClr val="FFFFFF"/>
                </a:solidFill>
                <a:latin typeface="Calibri"/>
              </a:rPr>
              <a:t>Yet before we go further into hair loss treatment options, there&amp;rsquo;s another, often unconsidered factor affecting up to ten per cent of guys with hair loss issues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escitalopram online uk</a:t>
            </a:r>
            <a:br/>
            <a:r>
              <a:rPr b="false" i="false" strike="noStrike" sz="1200" u="none">
                <a:solidFill>
                  <a:srgbClr val="FFFFFF"/>
                </a:solidFill>
                <a:latin typeface="Calibri"/>
              </a:rPr>
              <a:t>generic citalopram manufacturers</a:t>
            </a:r>
            <a:br/>
            <a:r>
              <a:rPr b="false" i="false" strike="noStrike" sz="1200" u="none">
                <a:solidFill>
                  <a:srgbClr val="FFFFFF"/>
                </a:solidFill>
                <a:latin typeface="Calibri"/>
              </a:rPr>
              <a:t>Very few medical &amp;ldquo;experts&amp;rdquo; understand or seem to care about the effects of withdrawal from these drugs on most patients</a:t>
            </a:r>
            <a:br/>
            <a:r>
              <a:rPr b="false" i="false" strike="noStrike" sz="1200" u="none">
                <a:solidFill>
                  <a:srgbClr val="FFFFFF"/>
                </a:solidFill>
                <a:latin typeface="Calibri"/>
              </a:rPr>
              <a:t>escitalopram cost costco</a:t>
            </a:r>
            <a:br/>
            <a:r>
              <a:rPr b="false" i="false" strike="noStrike" sz="1200" u="none">
                <a:solidFill>
                  <a:srgbClr val="FFFFFF"/>
                </a:solidFill>
                <a:latin typeface="Calibri"/>
              </a:rPr>
              <a:t>escitalopram price philippines</a:t>
            </a:r>
            <a:br/>
            <a:r>
              <a:rPr b="false" i="false" strike="noStrike" sz="1200" u="none">
                <a:solidFill>
                  <a:srgbClr val="FFFFFF"/>
                </a:solidFill>
                <a:latin typeface="Calibri"/>
              </a:rPr>
              <a:t>escitalopram &amp; clonazepam tablets</a:t>
            </a:r>
            <a:br/>
            <a:r>
              <a:rPr b="false" i="false" strike="noStrike" sz="1200" u="none">
                <a:solidFill>
                  <a:srgbClr val="FFFFFF"/>
                </a:solidFill>
                <a:latin typeface="Calibri"/>
              </a:rPr>
              <a:t>At first I was taking 5mg for a long time and about a year ago I raised my dose to 10mg and it felt great</a:t>
            </a:r>
            <a:br/>
            <a:r>
              <a:rPr b="false" i="false" strike="noStrike" sz="1200" u="none">
                <a:solidFill>
                  <a:srgbClr val="FFFFFF"/>
                </a:solidFill>
                <a:latin typeface="Calibri"/>
              </a:rPr>
              <a:t>celexa for depression effectiveness</a:t>
            </a:r>
            <a:br/>
            <a:r>
              <a:rPr b="false" i="false" strike="noStrike" sz="1200" u="none">
                <a:solidFill>
                  <a:srgbClr val="FFFFFF"/>
                </a:solidFill>
                <a:latin typeface="Calibri"/>
              </a:rPr>
              <a:t>No matter what I do, I can&amp;rsquo;t seem to shake the symptoms</a:t>
            </a:r>
            <a:br/>
            <a:r>
              <a:rPr b="false" i="false" strike="noStrike" sz="1200" u="none">
                <a:solidFill>
                  <a:srgbClr val="FFFFFF"/>
                </a:solidFill>
                <a:latin typeface="Calibri"/>
              </a:rPr>
              <a:t>how do you switch from lexapro to celexa</a:t>
            </a:r>
            <a:br/>
            <a:r>
              <a:rPr b="false" i="false" strike="noStrike" sz="1200" u="none">
                <a:solidFill>
                  <a:srgbClr val="FFFFFF"/>
                </a:solidFill>
                <a:latin typeface="Calibri"/>
              </a:rPr>
              <a:t>During the physical exam, your doctor will feel along your breastbone for areas of tenderness or swelling</a:t>
            </a:r>
            <a:br/>
            <a:r>
              <a:rPr b="false" i="false" strike="noStrike" sz="1200" u="none">
                <a:solidFill>
                  <a:srgbClr val="FFFFFF"/>
                </a:solidFill>
                <a:latin typeface="Calibri"/>
              </a:rPr>
              <a:t>escitalopram actavis 30 mg</a:t>
            </a:r>
            <a:br/>
            <a:r>
              <a:rPr b="false" i="false" strike="noStrike" sz="1200" u="none">
                <a:solidFill>
                  <a:srgbClr val="FFFFFF"/>
                </a:solidFill>
                <a:latin typeface="Calibri"/>
              </a:rPr>
              <a:t>Applies to Regular Priced Items Only</a:t>
            </a:r>
            <a:br/>
            <a:r>
              <a:rPr b="false" i="false" strike="noStrike" sz="1200" u="none">
                <a:solidFill>
                  <a:srgbClr val="FFFFFF"/>
                </a:solidFill>
                <a:latin typeface="Calibri"/>
              </a:rPr>
              <a:t>celexa 40 mg</a:t>
            </a:r>
            <a:br/>
            <a:r>
              <a:rPr b="false" i="false" strike="noStrike" sz="1200" u="none">
                <a:solidFill>
                  <a:srgbClr val="FFFFFF"/>
                </a:solidFill>
                <a:latin typeface="Calibri"/>
              </a:rPr>
              <a:t>citalopram fluoxetine paroxetine</a:t>
            </a:r>
            <a:br/>
            <a:r>
              <a:rPr b="false" i="false" strike="noStrike" sz="1200" u="none">
                <a:solidFill>
                  <a:srgbClr val="FFFFFF"/>
                </a:solidFill>
                <a:latin typeface="Calibri"/>
              </a:rPr>
              <a:t>Then the pharmacy&amp;#039;s generic Celexa changed to a pill a little more that twice the size of what I was use to taking</a:t>
            </a:r>
            <a:br/>
            <a:r>
              <a:rPr b="false" i="false" strike="noStrike" sz="1200" u="none">
                <a:solidFill>
                  <a:srgbClr val="FFFFFF"/>
                </a:solidFill>
                <a:latin typeface="Calibri"/>
              </a:rPr>
              <a:t>celexa for depression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mean, yeah, it&amp;rsquo;s really unnerving, but I don&amp;rsquo;t know If I will have nightmares about it</a:t>
            </a:r>
            <a:br/>
            <a:r>
              <a:rPr b="false" i="false" strike="noStrike" sz="1200" u="none">
                <a:solidFill>
                  <a:srgbClr val="FFFFFF"/>
                </a:solidFill>
                <a:latin typeface="Calibri"/>
              </a:rPr>
              <a:t>can you take 60 mg of celexa</a:t>
            </a:r>
            <a:br/>
            <a:r>
              <a:rPr b="false" i="false" strike="noStrike" sz="1200" u="none">
                <a:solidFill>
                  <a:srgbClr val="FFFFFF"/>
                </a:solidFill>
                <a:latin typeface="Calibri"/>
              </a:rPr>
              <a:t>celexa or lexapro for anxiety</a:t>
            </a:r>
            <a:br/>
            <a:r>
              <a:rPr b="false" i="false" strike="noStrike" sz="1200" u="none">
                <a:solidFill>
                  <a:srgbClr val="FFFFFF"/>
                </a:solidFill>
                <a:latin typeface="Calibri"/>
              </a:rPr>
              <a:t>escitalopram oxalate tablets ip</a:t>
            </a:r>
            <a:br/>
            <a:r>
              <a:rPr b="false" i="false" strike="noStrike" sz="1200" u="none">
                <a:solidFill>
                  <a:srgbClr val="FFFFFF"/>
                </a:solidFill>
                <a:latin typeface="Calibri"/>
              </a:rPr>
              <a:t>The true extent of this problem may be unknown</a:t>
            </a:r>
            <a:br/>
            <a:r>
              <a:rPr b="false" i="false" strike="noStrike" sz="1200" u="none">
                <a:solidFill>
                  <a:srgbClr val="FFFFFF"/>
                </a:solidFill>
                <a:latin typeface="Calibri"/>
              </a:rPr>
              <a:t>escitalopram 20 mg walmart</a:t>
            </a:r>
            <a:br/>
            <a:r>
              <a:rPr b="false" i="false" strike="noStrike" sz="1200" u="none">
                <a:solidFill>
                  <a:srgbClr val="FFFFFF"/>
                </a:solidFill>
                <a:latin typeface="Calibri"/>
              </a:rPr>
              <a:t>escitalopram stada 10 mg efectos secundarios</a:t>
            </a:r>
            <a:br/>
            <a:r>
              <a:rPr b="false" i="false" strike="noStrike" sz="1200" u="none">
                <a:solidFill>
                  <a:srgbClr val="FFFFFF"/>
                </a:solidFill>
                <a:latin typeface="Calibri"/>
              </a:rPr>
              <a:t>Resources Is there electricity and water close by? Make sure you have a hose long enough to [&amp;rdquo;]</a:t>
            </a:r>
            <a:br/>
            <a:r>
              <a:rPr b="false" i="false" strike="noStrike" sz="1200" u="none">
                <a:solidFill>
                  <a:srgbClr val="FFFFFF"/>
                </a:solidFill>
                <a:latin typeface="Calibri"/>
              </a:rPr>
              <a:t>citalopram buy online</a:t>
            </a:r>
            <a:br/>
            <a:r>
              <a:rPr b="false" i="false" strike="noStrike" sz="1200" u="none">
                <a:solidFill>
                  <a:srgbClr val="FFFFFF"/>
                </a:solidFill>
                <a:latin typeface="Calibri"/>
              </a:rPr>
              <a:t>generic celexa sale</a:t>
            </a:r>
            <a:br/>
            <a:r>
              <a:rPr b="false" i="false" strike="noStrike" sz="1200" u="none">
                <a:solidFill>
                  <a:srgbClr val="FFFFFF"/>
                </a:solidFill>
                <a:latin typeface="Calibri"/>
              </a:rPr>
              <a:t>how much does celexa cost at walmart</a:t>
            </a:r>
            <a:br/>
            <a:r>
              <a:rPr b="false" i="false" strike="noStrike" sz="1200" u="none">
                <a:solidFill>
                  <a:srgbClr val="FFFFFF"/>
                </a:solidFill>
                <a:latin typeface="Calibri"/>
              </a:rPr>
              <a:t>celexa 10 mg enough</a:t>
            </a:r>
            <a:br/>
            <a:r>
              <a:rPr b="false" i="false" strike="noStrike" sz="1200" u="none">
                <a:solidFill>
                  <a:srgbClr val="FFFFFF"/>
                </a:solidFill>
                <a:latin typeface="Calibri"/>
              </a:rPr>
              <a:t>celexa generic reviews</a:t>
            </a:r>
            <a:br/>
            <a:r>
              <a:rPr b="false" i="false" strike="noStrike" sz="1200" u="none">
                <a:solidFill>
                  <a:srgbClr val="FFFFFF"/>
                </a:solidFill>
                <a:latin typeface="Calibri"/>
              </a:rPr>
              <a:t>celexa fda warning 2012</a:t>
            </a:r>
            <a:br/>
            <a:r>
              <a:rPr b="false" i="false" strike="noStrike" sz="1200" u="none">
                <a:solidFill>
                  <a:srgbClr val="FFFFFF"/>
                </a:solidFill>
                <a:latin typeface="Calibri"/>
              </a:rPr>
              <a:t>celexa lexapro wiki</a:t>
            </a:r>
            <a:br/>
            <a:r>
              <a:rPr b="false" i="false" strike="noStrike" sz="1200" u="none">
                <a:solidFill>
                  <a:srgbClr val="FFFFFF"/>
                </a:solidFill>
                <a:latin typeface="Calibri"/>
              </a:rPr>
              <a:t>escitalopram 10 mg tablet</a:t>
            </a:r>
            <a:br/>
            <a:r>
              <a:rPr b="false" i="false" strike="noStrike" sz="1200" u="none">
                <a:solidFill>
                  <a:srgbClr val="FFFFFF"/>
                </a:solidFill>
                <a:latin typeface="Calibri"/>
              </a:rPr>
              <a:t>I have been on thyroid medicine for about 7 months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escitalopram oxalate tablets ip 5mg</a:t>
            </a:r>
            <a:br/>
            <a:r>
              <a:rPr b="false" i="false" strike="noStrike" sz="1200" u="none">
                <a:solidFill>
                  <a:srgbClr val="FFFFFF"/>
                </a:solidFill>
                <a:latin typeface="Calibri"/>
              </a:rPr>
              <a:t>is celexa cheaper than lexapro</a:t>
            </a:r>
            <a:br/>
            <a:r>
              <a:rPr b="false" i="false" strike="noStrike" sz="1200" u="none">
                <a:solidFill>
                  <a:srgbClr val="FFFFFF"/>
                </a:solidFill>
                <a:latin typeface="Calibri"/>
              </a:rPr>
              <a:t>For more information, ask your healthcare provider or pharmacist for advice about side effects</a:t>
            </a:r>
            <a:br/>
            <a:r>
              <a:rPr b="false" i="false" strike="noStrike" sz="1200" u="none">
                <a:solidFill>
                  <a:srgbClr val="FFFFFF"/>
                </a:solidFill>
                <a:latin typeface="Calibri"/>
              </a:rPr>
              <a:t>escitalopram buy uk</a:t>
            </a:r>
            <a:br/>
            <a:r>
              <a:rPr b="false" i="false" strike="noStrike" sz="1200" u="none">
                <a:solidFill>
                  <a:srgbClr val="FFFFFF"/>
                </a:solidFill>
                <a:latin typeface="Calibri"/>
              </a:rPr>
              <a:t>celexa 10mg weight loss</a:t>
            </a:r>
            <a:br/>
            <a:r>
              <a:rPr b="false" i="false" strike="noStrike" sz="1200" u="none">
                <a:solidFill>
                  <a:srgbClr val="FFFFFF"/>
                </a:solidFill>
                <a:latin typeface="Calibri"/>
              </a:rPr>
              <a:t>order celexa online canada</a:t>
            </a:r>
            <a:br/>
            <a:r>
              <a:rPr b="false" i="false" strike="noStrike" sz="1200" u="none">
                <a:solidFill>
                  <a:srgbClr val="FFFFFF"/>
                </a:solidFill>
                <a:latin typeface="Calibri"/>
              </a:rPr>
              <a:t>celexa to lexapro dose conversion</a:t>
            </a:r>
            <a:br/>
            <a:r>
              <a:rPr b="false" i="false" strike="noStrike" sz="1200" u="none">
                <a:solidFill>
                  <a:srgbClr val="FFFFFF"/>
                </a:solidFill>
                <a:latin typeface="Calibri"/>
              </a:rPr>
              <a:t>I was met with some resistance, but when the clerk looked it up - it was there</a:t>
            </a:r>
            <a:br/>
            <a:r>
              <a:rPr b="false" i="false" strike="noStrike" sz="1200" u="none">
                <a:solidFill>
                  <a:srgbClr val="FFFFFF"/>
                </a:solidFill>
                <a:latin typeface="Calibri"/>
              </a:rPr>
              <a:t>generic escitalopram canada</a:t>
            </a:r>
            <a:br/>
            <a:r>
              <a:rPr b="false" i="false" strike="noStrike" sz="1200" u="none">
                <a:solidFill>
                  <a:srgbClr val="FFFFFF"/>
                </a:solidFill>
                <a:latin typeface="Calibri"/>
              </a:rPr>
              <a:t>celexa 20mg tablets</a:t>
            </a:r>
            <a:br/>
            <a:r>
              <a:rPr b="false" i="false" strike="noStrike" sz="1200" u="none">
                <a:solidFill>
                  <a:srgbClr val="FFFFFF"/>
                </a:solidFill>
                <a:latin typeface="Calibri"/>
              </a:rPr>
              <a:t>escitalopram cost in india</a:t>
            </a:r>
            <a:br/>
            <a:r>
              <a:rPr b="false" i="false" strike="noStrike" sz="1200" u="none">
                <a:solidFill>
                  <a:srgbClr val="FFFFFF"/>
                </a:solidFill>
                <a:latin typeface="Calibri"/>
              </a:rPr>
              <a:t>switching antidepressants lexapro to celexa</a:t>
            </a:r>
            <a:br/>
            <a:r>
              <a:rPr b="false" i="false" strike="noStrike" sz="1200" u="none">
                <a:solidFill>
                  <a:srgbClr val="FFFFFF"/>
                </a:solidFill>
                <a:latin typeface="Calibri"/>
              </a:rPr>
              <a:t>escitalopram oxalate 20 mg high</a:t>
            </a:r>
            <a:br/>
            <a:r>
              <a:rPr b="false" i="false" strike="noStrike" sz="1200" u="none">
                <a:solidFill>
                  <a:srgbClr val="FFFFFF"/>
                </a:solidFill>
                <a:latin typeface="Calibri"/>
              </a:rPr>
              <a:t>Also, exercise is good to raise serotonin levels as well..</a:t>
            </a:r>
            <a:br/>
            <a:r>
              <a:rPr b="false" i="false" strike="noStrike" sz="1200" u="none">
                <a:solidFill>
                  <a:srgbClr val="FFFFFF"/>
                </a:solidFill>
                <a:latin typeface="Calibri"/>
              </a:rPr>
              <a:t>celexa heart attack risk</a:t>
            </a:r>
            <a:br/>
            <a:r>
              <a:rPr b="false" i="false" strike="noStrike" sz="1200" u="none">
                <a:solidFill>
                  <a:srgbClr val="FFFFFF"/>
                </a:solidFill>
                <a:latin typeface="Calibri"/>
              </a:rPr>
              <a:t>celexa discount card</a:t>
            </a:r>
            <a:br/>
            <a:r>
              <a:rPr b="false" i="false" strike="noStrike" sz="1200" u="none">
                <a:solidFill>
                  <a:srgbClr val="FFFFFF"/>
                </a:solidFill>
                <a:latin typeface="Calibri"/>
              </a:rPr>
              <a:t>Thanks a lot for sharing this with all of us you really understand what you're talking approximately Bookmarked</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efectos secundarios del escitalopram 10 mg</a:t>
            </a:r>
            <a:br/>
            <a:r>
              <a:rPr b="false" i="false" strike="noStrike" sz="1200" u="none">
                <a:solidFill>
                  <a:srgbClr val="FFFFFF"/>
                </a:solidFill>
                <a:latin typeface="Calibri"/>
              </a:rPr>
              <a:t>"There are no damages being sought."</a:t>
            </a:r>
            <a:br/>
            <a:r>
              <a:rPr b="false" i="false" strike="noStrike" sz="1200" u="none">
                <a:solidFill>
                  <a:srgbClr val="FFFFFF"/>
                </a:solidFill>
                <a:latin typeface="Calibri"/>
              </a:rPr>
              <a:t>buy pills here order celexa online</a:t>
            </a:r>
            <a:br/>
            <a:r>
              <a:rPr b="false" i="false" strike="noStrike" sz="1200" u="none">
                <a:solidFill>
                  <a:srgbClr val="FFFFFF"/>
                </a:solidFill>
                <a:latin typeface="Calibri"/>
              </a:rPr>
              <a:t>escitalopram oxalate tablet 5mg</a:t>
            </a:r>
            <a:br/>
            <a:r>
              <a:rPr b="false" i="false" strike="noStrike" sz="1200" u="none">
                <a:solidFill>
                  <a:srgbClr val="FFFFFF"/>
                </a:solidFill>
                <a:latin typeface="Calibri"/>
              </a:rPr>
              <a:t>does celexa cause heart attacks</a:t>
            </a:r>
            <a:br/>
            <a:r>
              <a:rPr b="false" i="false" strike="noStrike" sz="1200" u="none">
                <a:solidFill>
                  <a:srgbClr val="FFFFFF"/>
                </a:solidFill>
                <a:latin typeface="Calibri"/>
              </a:rPr>
              <a:t>escitalopram oxalate ta 20mg</a:t>
            </a:r>
            <a:br/>
            <a:r>
              <a:rPr b="false" i="false" strike="noStrike" sz="1200" u="none">
                <a:solidFill>
                  <a:srgbClr val="FFFFFF"/>
                </a:solidFill>
                <a:latin typeface="Calibri"/>
              </a:rPr>
              <a:t>escitalopram cost nhs</a:t>
            </a:r>
            <a:br/>
            <a:r>
              <a:rPr b="false" i="false" strike="noStrike" sz="1200" u="none">
                <a:solidFill>
                  <a:srgbClr val="FFFFFF"/>
                </a:solidFill>
                <a:latin typeface="Calibri"/>
              </a:rPr>
              <a:t>escitalopram 10 mg images</a:t>
            </a:r>
            <a:br/>
            <a:r>
              <a:rPr b="false" i="false" strike="noStrike" sz="1200" u="none">
                <a:solidFill>
                  <a:srgbClr val="FFFFFF"/>
                </a:solidFill>
                <a:latin typeface="Calibri"/>
              </a:rPr>
              <a:t>The doctor needs to write the prescription on their form, then they contact you for information on your insurance company and so forth</a:t>
            </a:r>
            <a:br/>
            <a:r>
              <a:rPr b="false" i="false" strike="noStrike" sz="1200" u="none">
                <a:solidFill>
                  <a:srgbClr val="FFFFFF"/>
                </a:solidFill>
                <a:latin typeface="Calibri"/>
              </a:rPr>
              <a:t>transitioning from celexa to lexapro</a:t>
            </a:r>
            <a:br/>
            <a:r>
              <a:rPr b="false" i="false" strike="noStrike" sz="1200" u="none">
                <a:solidFill>
                  <a:srgbClr val="FFFFFF"/>
                </a:solidFill>
                <a:latin typeface="Calibri"/>
              </a:rPr>
              <a:t>can escitalopram oxalate 10 mg get you high</a:t>
            </a:r>
            <a:br/>
            <a:r>
              <a:rPr b="false" i="false" strike="noStrike" sz="1200" u="none">
                <a:solidFill>
                  <a:srgbClr val="FFFFFF"/>
                </a:solidFill>
                <a:latin typeface="Calibri"/>
              </a:rPr>
              <a:t>celexa 10 mg high</a:t>
            </a:r>
            <a:br/>
            <a:r>
              <a:rPr b="false" i="false" strike="noStrike" sz="1200" u="none">
                <a:solidFill>
                  <a:srgbClr val="FFFFFF"/>
                </a:solidFill>
                <a:latin typeface="Calibri"/>
              </a:rPr>
              <a:t>Do not give the over-the-counter brand (alli) to a child younger than 18 years old</a:t>
            </a:r>
            <a:br/>
            <a:r>
              <a:rPr b="false" i="false" strike="noStrike" sz="1200" u="none">
                <a:solidFill>
                  <a:srgbClr val="FFFFFF"/>
                </a:solidFill>
                <a:latin typeface="Calibri"/>
              </a:rPr>
              <a:t>escitalopram normon 10 mg efectos secundarios</a:t>
            </a:r>
            <a:br/>
            <a:r>
              <a:rPr b="false" i="false" strike="noStrike" sz="1200" u="none">
                <a:solidFill>
                  <a:srgbClr val="FFFFFF"/>
                </a:solidFill>
                <a:latin typeface="Calibri"/>
              </a:rPr>
              <a:t>cost of escitalopram 10 mg</a:t>
            </a:r>
            <a:br/>
            <a:r>
              <a:rPr b="false" i="false" strike="noStrike" sz="1200" u="none">
                <a:solidFill>
                  <a:srgbClr val="FFFFFF"/>
                </a:solidFill>
                <a:latin typeface="Calibri"/>
              </a:rPr>
              <a:t>I noticed a small bumb on my neck in my 20&amp;rsquo;s</a:t>
            </a:r>
            <a:br/>
            <a:r>
              <a:rPr b="false" i="false" strike="noStrike" sz="1200" u="none">
                <a:solidFill>
                  <a:srgbClr val="FFFFFF"/>
                </a:solidFill>
                <a:latin typeface="Calibri"/>
              </a:rPr>
              <a:t>buy escitalopram oxalate online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escitalopram 10 mg user reviews</a:t>
            </a:r>
            <a:br/>
            <a:r>
              <a:rPr b="false" i="false" strike="noStrike" sz="1200" u="none">
                <a:solidFill>
                  <a:srgbClr val="FFFFFF"/>
                </a:solidFill>
                <a:latin typeface="Calibri"/>
              </a:rPr>
              <a:t>buy citalopram tablets</a:t>
            </a:r>
            <a:br/>
            <a:r>
              <a:rPr b="false" i="false" strike="noStrike" sz="1200" u="none">
                <a:solidFill>
                  <a:srgbClr val="FFFFFF"/>
                </a:solidFill>
                <a:latin typeface="Calibri"/>
              </a:rPr>
              <a:t>celexa price kroger</a:t>
            </a:r>
            <a:br/>
            <a:r>
              <a:rPr b="false" i="false" strike="noStrike" sz="1200" u="none">
                <a:solidFill>
                  <a:srgbClr val="FFFFFF"/>
                </a:solidFill>
                <a:latin typeface="Calibri"/>
              </a:rPr>
              <a:t>"There are many factors that determine price," Publix spokeswoman Kimberly Reynolds said</a:t>
            </a:r>
            <a:br/>
            <a:r>
              <a:rPr b="false" i="false" strike="noStrike" sz="1200" u="none">
                <a:solidFill>
                  <a:srgbClr val="FFFFFF"/>
                </a:solidFill>
                <a:latin typeface="Calibri"/>
              </a:rPr>
              <a:t>celexa fda approval date</a:t>
            </a:r>
            <a:br/>
            <a:r>
              <a:rPr b="false" i="false" strike="noStrike" sz="1200" u="none">
                <a:solidFill>
                  <a:srgbClr val="FFFFFF"/>
                </a:solidFill>
                <a:latin typeface="Calibri"/>
              </a:rPr>
              <a:t>escitalopram oxalate 10mg tablet</a:t>
            </a:r>
            <a:br/>
            <a:r>
              <a:rPr b="false" i="false" strike="noStrike" sz="1200" u="none">
                <a:solidFill>
                  <a:srgbClr val="FFFFFF"/>
                </a:solidFill>
                <a:latin typeface="Calibri"/>
              </a:rPr>
              <a:t>escitalopram (lexapro) 10 mg tablet</a:t>
            </a:r>
            <a:br/>
            <a:r>
              <a:rPr b="false" i="false" strike="noStrike" sz="1200" u="none">
                <a:solidFill>
                  <a:srgbClr val="FFFFFF"/>
                </a:solidFill>
                <a:latin typeface="Calibri"/>
              </a:rPr>
              <a:t>escitalopram tablets ip 10 mg</a:t>
            </a:r>
            <a:br/>
            <a:r>
              <a:rPr b="false" i="false" strike="noStrike" sz="1200" u="none">
                <a:solidFill>
                  <a:srgbClr val="FFFFFF"/>
                </a:solidFill>
                <a:latin typeface="Calibri"/>
              </a:rPr>
              <a:t>Second, only a few of the mutated cells that do survive become cancerous that many substances can diffuse through the cell membrane.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2015-12-20T01:16:41+04:00</dcterms:created>
  <dcterms:modified xsi:type="dcterms:W3CDTF">2015-12-20T01:16:41+04:00</dcterms:modified>
  <dc:title>Does Celexa Cause Heart Problems - Escitalopram 10 Mg Tablet</dc:title>
  <dc:description>Celexa qtc warning, escitalopram health canada warning, buy celexa online canada, celexa 40 mg warning, escitalopram oxalate tablets usp monograph, escitalopram oxalate reviews, celexa 10 mg high</dc:description>
  <dc:subject>Does Celexa Cause Heart Problems - Escitalopram 10 Mg Tablet</dc:subject>
  <cp:keywords>celexa cost per month, celexa 40 mg heart problems, escitalopram 10 mg tabletki, escitalopram oxalate tablets 20mg, buy escitalopram online uk, generic celexa sale, generic escitalopram canada, celexa heart attack risk, escitalopram 10 mg images, transitioning from celexa to lexapro</cp:keywords>
  <cp:category/>
</cp:coreProperties>
</file>