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6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17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Thuoc Acyclovir Stada 200mg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is important that you take Telmisartan Teva every day until your doctor tells you otherwise</a:t>
            </a:r>
            <a:br/>
            <a:r>
              <a:rPr b="false" i="false" strike="noStrike" sz="1200" u="none">
                <a:solidFill>
                  <a:srgbClr val="FFFFFF"/>
                </a:solidFill>
                <a:latin typeface="Calibri"/>
              </a:rPr>
              <a:t>acyclovir 200</a:t>
            </a:r>
            <a:br/>
            <a:r>
              <a:rPr b="false" i="false" strike="noStrike" sz="1200" u="none">
                <a:solidFill>
                  <a:srgbClr val="FFFFFF"/>
                </a:solidFill>
                <a:latin typeface="Calibri"/>
              </a:rPr>
              <a:t>buying acyclovir online</a:t>
            </a:r>
            <a:br/>
            <a:r>
              <a:rPr b="false" i="false" strike="noStrike" sz="1200" u="none">
                <a:solidFill>
                  <a:srgbClr val="FFFFFF"/>
                </a:solidFill>
                <a:latin typeface="Calibri"/>
              </a:rPr>
              <a:t>acyclovir ointment reviews</a:t>
            </a:r>
            <a:br/>
            <a:r>
              <a:rPr b="false" i="false" strike="noStrike" sz="1200" u="none">
                <a:solidFill>
                  <a:srgbClr val="FFFFFF"/>
                </a:solidFill>
                <a:latin typeface="Calibri"/>
              </a:rPr>
              <a:t>I am about to go out of my mind about this whole insominia thing</a:t>
            </a:r>
            <a:br/>
            <a:r>
              <a:rPr b="false" i="false" strike="noStrike" sz="1200" u="none">
                <a:solidFill>
                  <a:srgbClr val="FFFFFF"/>
                </a:solidFill>
                <a:latin typeface="Calibri"/>
              </a:rPr>
              <a:t>generic acyclovir ointment 5</a:t>
            </a:r>
            <a:br/>
            <a:r>
              <a:rPr b="false" i="false" strike="noStrike" sz="1200" u="none">
                <a:solidFill>
                  <a:srgbClr val="FFFFFF"/>
                </a:solidFill>
                <a:latin typeface="Calibri"/>
              </a:rPr>
              <a:t>obat acyclovir 400 mg</a:t>
            </a:r>
            <a:br/>
            <a:r>
              <a:rPr b="false" i="false" strike="noStrike" sz="1200" u="none">
                <a:solidFill>
                  <a:srgbClr val="FFFFFF"/>
                </a:solidFill>
                <a:latin typeface="Calibri"/>
              </a:rPr>
              <a:t>buy acyclovir pills online</a:t>
            </a:r>
            <a:br/>
            <a:r>
              <a:rPr b="false" i="false" strike="noStrike" sz="1200" u="none">
                <a:solidFill>
                  <a:srgbClr val="FFFFFF"/>
                </a:solidFill>
                <a:latin typeface="Calibri"/>
              </a:rPr>
              <a:t>Existen tambi&amp;eacute;n formas genericas de Amoxicilina</a:t>
            </a:r>
            <a:br/>
            <a:r>
              <a:rPr b="false" i="false" strike="noStrike" sz="1200" u="none">
                <a:solidFill>
                  <a:srgbClr val="FFFFFF"/>
                </a:solidFill>
                <a:latin typeface="Calibri"/>
              </a:rPr>
              <a:t>acyclovir cream price</a:t>
            </a:r>
            <a:br/>
            <a:r>
              <a:rPr b="false" i="false" strike="noStrike" sz="1200" u="none">
                <a:solidFill>
                  <a:srgbClr val="FFFFFF"/>
                </a:solidFill>
                <a:latin typeface="Calibri"/>
              </a:rPr>
              <a:t>acyclovir 800 mg tablets generic zovirax</a:t>
            </a:r>
            <a:br/>
            <a:r>
              <a:rPr b="false" i="false" strike="noStrike" sz="1200" u="none">
                <a:solidFill>
                  <a:srgbClr val="FFFFFF"/>
                </a:solidFill>
                <a:latin typeface="Calibri"/>
              </a:rPr>
              <a:t>acyclovir 800 mg tablet espanol</a:t>
            </a:r>
            <a:br/>
            <a:r>
              <a:rPr b="false" i="false" strike="noStrike" sz="1200" u="none">
                <a:solidFill>
                  <a:srgbClr val="FFFFFF"/>
                </a:solidFill>
                <a:latin typeface="Calibri"/>
              </a:rPr>
              <a:t>I&amp;rsquo;m on 125mg of methadone plus my Dr prescribes 4 1mg Xans a day prn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800 mg 3 times day 2 days</a:t>
            </a:r>
            <a:br/>
            <a:r>
              <a:rPr b="false" i="false" strike="noStrike" sz="1200" u="none">
                <a:solidFill>
                  <a:srgbClr val="FFFFFF"/>
                </a:solidFill>
                <a:latin typeface="Calibri"/>
              </a:rPr>
              <a:t>how often should i take acyclovir 400 mg</a:t>
            </a:r>
            <a:br/>
            <a:r>
              <a:rPr b="false" i="false" strike="noStrike" sz="1200" u="none">
                <a:solidFill>
                  <a:srgbClr val="FFFFFF"/>
                </a:solidFill>
                <a:latin typeface="Calibri"/>
              </a:rPr>
              <a:t>I still believe that the real picture is somewhere out there though and that neither of these two is it.</a:t>
            </a:r>
            <a:br/>
            <a:r>
              <a:rPr b="false" i="false" strike="noStrike" sz="1200" u="none">
                <a:solidFill>
                  <a:srgbClr val="FFFFFF"/>
                </a:solidFill>
                <a:latin typeface="Calibri"/>
              </a:rPr>
              <a:t>zovirax acyclovir 400 mg new pill</a:t>
            </a:r>
            <a:br/>
            <a:r>
              <a:rPr b="false" i="false" strike="noStrike" sz="1200" u="none">
                <a:solidFill>
                  <a:srgbClr val="FFFFFF"/>
                </a:solidFill>
                <a:latin typeface="Calibri"/>
              </a:rPr>
              <a:t>acyclovir cream for cold sores dosage</a:t>
            </a:r>
            <a:br/>
            <a:r>
              <a:rPr b="false" i="false" strike="noStrike" sz="1200" u="none">
                <a:solidFill>
                  <a:srgbClr val="FFFFFF"/>
                </a:solidFill>
                <a:latin typeface="Calibri"/>
              </a:rPr>
              <a:t>zovirax ointment price</a:t>
            </a:r>
            <a:br/>
            <a:r>
              <a:rPr b="false" i="false" strike="noStrike" sz="1200" u="none">
                <a:solidFill>
                  <a:srgbClr val="FFFFFF"/>
                </a:solidFill>
                <a:latin typeface="Calibri"/>
              </a:rPr>
              <a:t>Then drink a glass of cool water to make sure you have swallowed all of the dose</a:t>
            </a:r>
            <a:br/>
            <a:r>
              <a:rPr b="false" i="false" strike="noStrike" sz="1200" u="none">
                <a:solidFill>
                  <a:srgbClr val="FFFFFF"/>
                </a:solidFill>
                <a:latin typeface="Calibri"/>
              </a:rPr>
              <a:t>generic zovirax acyclovir 400mg</a:t>
            </a:r>
            <a:br/>
            <a:r>
              <a:rPr b="false" i="false" strike="noStrike" sz="1200" u="none">
                <a:solidFill>
                  <a:srgbClr val="FFFFFF"/>
                </a:solidFill>
                <a:latin typeface="Calibri"/>
              </a:rPr>
              <a:t>where to buy acyclovir cream over the counter</a:t>
            </a:r>
            <a:br/>
            <a:r>
              <a:rPr b="false" i="false" strike="noStrike" sz="1200" u="none">
                <a:solidFill>
                  <a:srgbClr val="FFFFFF"/>
                </a:solidFill>
                <a:latin typeface="Calibri"/>
              </a:rPr>
              <a:t>BTW: In retrospect I also started losing my hair at about 22, although very slowly</a:t>
            </a:r>
            <a:br/>
            <a:r>
              <a:rPr b="false" i="false" strike="noStrike" sz="1200" u="none">
                <a:solidFill>
                  <a:srgbClr val="FFFFFF"/>
                </a:solidFill>
                <a:latin typeface="Calibri"/>
              </a:rPr>
              <a:t>non prescription acyclovir</a:t>
            </a:r>
            <a:br/>
            <a:r>
              <a:rPr b="false" i="false" strike="noStrike" sz="1200" u="none">
                <a:solidFill>
                  <a:srgbClr val="FFFFFF"/>
                </a:solidFill>
                <a:latin typeface="Calibri"/>
              </a:rPr>
              <a:t>He had headaches and other symptoms like feeling anxious and I think his vision was affected though he wouldn&amp;rsquo;t say so</a:t>
            </a:r>
            <a:br/>
            <a:r>
              <a:rPr b="false" i="false" strike="noStrike" sz="1200" u="none">
                <a:solidFill>
                  <a:srgbClr val="FFFFFF"/>
                </a:solidFill>
                <a:latin typeface="Calibri"/>
              </a:rPr>
              <a:t>acyclovir prescription</a:t>
            </a:r>
            <a:br/>
            <a:r>
              <a:rPr b="false" i="false" strike="noStrike" sz="1200" u="none">
                <a:solidFill>
                  <a:srgbClr val="FFFFFF"/>
                </a:solidFill>
                <a:latin typeface="Calibri"/>
              </a:rPr>
              <a:t>acyclovir 800 mg price walmart</a:t>
            </a:r>
            <a:br/>
            <a:r>
              <a:rPr b="false" i="false" strike="noStrike" sz="1200" u="none">
                <a:solidFill>
                  <a:srgbClr val="FFFFFF"/>
                </a:solidFill>
                <a:latin typeface="Calibri"/>
              </a:rPr>
              <a:t>price acyclovir mercury drug</a:t>
            </a:r>
            <a:br/>
            <a:r>
              <a:rPr b="false" i="false" strike="noStrike" sz="1200" u="none">
                <a:solidFill>
                  <a:srgbClr val="FFFFFF"/>
                </a:solidFill>
                <a:latin typeface="Calibri"/>
              </a:rPr>
              <a:t>This is an example of someone not heading their bodies warnings and basically killing the messenger</a:t>
            </a:r>
            <a:br/>
            <a:r>
              <a:rPr b="false" i="false" strike="noStrike" sz="1200" u="none">
                <a:solidFill>
                  <a:srgbClr val="FFFFFF"/>
                </a:solidFill>
                <a:latin typeface="Calibri"/>
              </a:rPr>
              <a:t>can i buy acyclovir over the counter in south africa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acyclovir tablets online</a:t>
            </a:r>
            <a:br/>
            <a:r>
              <a:rPr b="false" i="false" strike="noStrike" sz="1200" u="none">
                <a:solidFill>
                  <a:srgbClr val="FFFFFF"/>
                </a:solidFill>
                <a:latin typeface="Calibri"/>
              </a:rPr>
              <a:t>acyclovir 800 mg tabletta</a:t>
            </a:r>
            <a:br/>
            <a:r>
              <a:rPr b="false" i="false" strike="noStrike" sz="1200" u="none">
                <a:solidFill>
                  <a:srgbClr val="FFFFFF"/>
                </a:solidFill>
                <a:latin typeface="Calibri"/>
              </a:rPr>
              <a:t>acyclovir cold sore cream pregnancy</a:t>
            </a:r>
            <a:br/>
            <a:r>
              <a:rPr b="false" i="false" strike="noStrike" sz="1200" u="none">
                <a:solidFill>
                  <a:srgbClr val="FFFFFF"/>
                </a:solidFill>
                <a:latin typeface="Calibri"/>
              </a:rPr>
              <a:t>buy acyclovir 400mg online</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online acyclovir</a:t>
            </a:r>
            <a:br/>
            <a:r>
              <a:rPr b="false" i="false" strike="noStrike" sz="1200" u="none">
                <a:solidFill>
                  <a:srgbClr val="FFFFFF"/>
                </a:solidFill>
                <a:latin typeface="Calibri"/>
              </a:rPr>
              <a:t>where to buy acyclovir over the counter</a:t>
            </a:r>
            <a:br/>
            <a:r>
              <a:rPr b="false" i="false" strike="noStrike" sz="1200" u="none">
                <a:solidFill>
                  <a:srgbClr val="FFFFFF"/>
                </a:solidFill>
                <a:latin typeface="Calibri"/>
              </a:rPr>
              <a:t>zovirax acyclovir online</a:t>
            </a:r>
            <a:br/>
            <a:r>
              <a:rPr b="false" i="false" strike="noStrike" sz="1200" u="none">
                <a:solidFill>
                  <a:srgbClr val="FFFFFF"/>
                </a:solidFill>
                <a:latin typeface="Calibri"/>
              </a:rPr>
              <a:t>acyclovir cold sores 400 mg</a:t>
            </a:r>
            <a:br/>
            <a:r>
              <a:rPr b="false" i="false" strike="noStrike" sz="1200" u="none">
                <a:solidFill>
                  <a:srgbClr val="FFFFFF"/>
                </a:solidFill>
                <a:latin typeface="Calibri"/>
              </a:rPr>
              <a:t>acyclovir 5</a:t>
            </a:r>
            <a:br/>
            <a:r>
              <a:rPr b="false" i="false" strike="noStrike" sz="1200" u="none">
                <a:solidFill>
                  <a:srgbClr val="FFFFFF"/>
                </a:solidFill>
                <a:latin typeface="Calibri"/>
              </a:rPr>
              <a:t>acyclovir 400 mg tabletas</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buy acyclovir cream uk</a:t>
            </a:r>
            <a:br/>
            <a:r>
              <a:rPr b="false" i="false" strike="noStrike" sz="1200" u="none">
                <a:solidFill>
                  <a:srgbClr val="FFFFFF"/>
                </a:solidFill>
                <a:latin typeface="Calibri"/>
              </a:rPr>
              <a:t>acyclovir cold sore dose</a:t>
            </a:r>
            <a:br/>
            <a:r>
              <a:rPr b="false" i="false" strike="noStrike" sz="1200" u="none">
                <a:solidFill>
                  <a:srgbClr val="FFFFFF"/>
                </a:solidFill>
                <a:latin typeface="Calibri"/>
              </a:rPr>
              <a:t>virox acyclovir tablet 400mg</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zovirax ointment cost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same applies to head-coverings.</a:t>
            </a:r>
            <a:br/>
            <a:r>
              <a:rPr b="false" i="false" strike="noStrike" sz="1200" u="none">
                <a:solidFill>
                  <a:srgbClr val="FFFFFF"/>
                </a:solidFill>
                <a:latin typeface="Calibri"/>
              </a:rPr>
              <a:t>acyclovir 400 mg no prescription</a:t>
            </a:r>
            <a:br/>
            <a:r>
              <a:rPr b="false" i="false" strike="noStrike" sz="1200" u="none">
                <a:solidFill>
                  <a:srgbClr val="FFFFFF"/>
                </a:solidFill>
                <a:latin typeface="Calibri"/>
              </a:rPr>
              <a:t>acyclovir cream rxlist</a:t>
            </a:r>
            <a:br/>
            <a:r>
              <a:rPr b="false" i="false" strike="noStrike" sz="1200" u="none">
                <a:solidFill>
                  <a:srgbClr val="FFFFFF"/>
                </a:solidFill>
                <a:latin typeface="Calibri"/>
              </a:rPr>
              <a:t>do i need prescription for acyclovir</a:t>
            </a:r>
            <a:br/>
            <a:r>
              <a:rPr b="false" i="false" strike="noStrike" sz="1200" u="none">
                <a:solidFill>
                  <a:srgbClr val="FFFFFF"/>
                </a:solidFill>
                <a:latin typeface="Calibri"/>
              </a:rPr>
              <a:t>I don't have any insight but I wanted to let you know that I am in the same boat as you 50 and 100 failed for me (no O) and I will be starting 150mg tomorrow</a:t>
            </a:r>
            <a:br/>
            <a:r>
              <a:rPr b="false" i="false" strike="noStrike" sz="1200" u="none">
                <a:solidFill>
                  <a:srgbClr val="FFFFFF"/>
                </a:solidFill>
                <a:latin typeface="Calibri"/>
              </a:rPr>
              <a:t>take 400 mg acyclovir</a:t>
            </a:r>
            <a:br/>
            <a:r>
              <a:rPr b="false" i="false" strike="noStrike" sz="1200" u="none">
                <a:solidFill>
                  <a:srgbClr val="FFFFFF"/>
                </a:solidFill>
                <a:latin typeface="Calibri"/>
              </a:rPr>
              <a:t>acyclovir 400mg tab</a:t>
            </a:r>
            <a:br/>
            <a:r>
              <a:rPr b="false" i="false" strike="noStrike" sz="1200" u="none">
                <a:solidFill>
                  <a:srgbClr val="FFFFFF"/>
                </a:solidFill>
                <a:latin typeface="Calibri"/>
              </a:rPr>
              <a:t>acyclovir 400 mg once daily</a:t>
            </a:r>
            <a:br/>
            <a:r>
              <a:rPr b="false" i="false" strike="noStrike" sz="1200" u="none">
                <a:solidFill>
                  <a:srgbClr val="FFFFFF"/>
                </a:solidFill>
                <a:latin typeface="Calibri"/>
              </a:rPr>
              <a:t>acyclovir prescription cost</a:t>
            </a:r>
            <a:br/>
            <a:r>
              <a:rPr b="false" i="false" strike="noStrike" sz="1200" u="none">
                <a:solidFill>
                  <a:srgbClr val="FFFFFF"/>
                </a:solidFill>
                <a:latin typeface="Calibri"/>
              </a:rPr>
              <a:t>acyclovir online india</a:t>
            </a:r>
            <a:br/>
            <a:r>
              <a:rPr b="false" i="false" strike="noStrike" sz="1200" u="none">
                <a:solidFill>
                  <a:srgbClr val="FFFFFF"/>
                </a:solidFill>
                <a:latin typeface="Calibri"/>
              </a:rPr>
              <a:t>You're right - by the time you factor in the cost of a Dr appointment, it does get expensive to get the prescription here.</a:t>
            </a:r>
            <a:br/>
            <a:r>
              <a:rPr b="false" i="false" strike="noStrike" sz="1200" u="none">
                <a:solidFill>
                  <a:srgbClr val="FFFFFF"/>
                </a:solidFill>
                <a:latin typeface="Calibri"/>
              </a:rPr>
              <a:t>acyclovir online overnight</a:t>
            </a:r>
            <a:br/>
            <a:r>
              <a:rPr b="false" i="false" strike="noStrike" sz="1200" u="none">
                <a:solidFill>
                  <a:srgbClr val="FFFFFF"/>
                </a:solidFill>
                <a:latin typeface="Calibri"/>
              </a:rPr>
              <a:t>acyclovir 800mg</a:t>
            </a:r>
            <a:br/>
            <a:r>
              <a:rPr b="false" i="false" strike="noStrike" sz="1200" u="none">
                <a:solidFill>
                  <a:srgbClr val="FFFFFF"/>
                </a:solidFill>
                <a:latin typeface="Calibri"/>
              </a:rPr>
              <a:t>order acyclovir</a:t>
            </a:r>
            <a:br/>
            <a:r>
              <a:rPr b="false" i="false" strike="noStrike" sz="1200" u="none">
                <a:solidFill>
                  <a:srgbClr val="FFFFFF"/>
                </a:solidFill>
                <a:latin typeface="Calibri"/>
              </a:rPr>
              <a:t>buy acyclovir</a:t>
            </a:r>
            <a:br/>
            <a:r>
              <a:rPr b="false" i="false" strike="noStrike" sz="1200" u="none">
                <a:solidFill>
                  <a:srgbClr val="FFFFFF"/>
                </a:solidFill>
                <a:latin typeface="Calibri"/>
              </a:rPr>
              <a:t>thuoc acyclovir stada 200mg</a:t>
            </a:r>
            <a:br/>
            <a:r>
              <a:rPr b="false" i="false" strike="noStrike" sz="1200" u="none">
                <a:solidFill>
                  <a:srgbClr val="FFFFFF"/>
                </a:solidFill>
                <a:latin typeface="Calibri"/>
              </a:rPr>
              <a:t>Unfortunately, I can&amp;rsquo;t find info on this one&amp;rdquo; This is a very nice post indeed&amp;rdquo; One thing has struck me though</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400 mg while pregnant</a:t>
            </a:r>
            <a:br/>
            <a:r>
              <a:rPr b="false" i="false" strike="noStrike" sz="1200" u="none">
                <a:solidFill>
                  <a:srgbClr val="FFFFFF"/>
                </a:solidFill>
                <a:latin typeface="Calibri"/>
              </a:rPr>
              <a:t>can i buy acyclovir over the counter in the usa</a:t>
            </a:r>
            <a:br/>
            <a:r>
              <a:rPr b="false" i="false" strike="noStrike" sz="1200" u="none">
                <a:solidFill>
                  <a:srgbClr val="FFFFFF"/>
                </a:solidFill>
                <a:latin typeface="Calibri"/>
              </a:rPr>
              <a:t>acyclovir 800 mg uses</a:t>
            </a:r>
            <a:br/>
            <a:r>
              <a:rPr b="false" i="false" strike="noStrike" sz="1200" u="none">
                <a:solidFill>
                  <a:srgbClr val="FFFFFF"/>
                </a:solidFill>
                <a:latin typeface="Calibri"/>
              </a:rPr>
              <a:t>Doctors get free lunches, trips, and gifts from these drug compaines</a:t>
            </a:r>
            <a:br/>
            <a:r>
              <a:rPr b="false" i="false" strike="noStrike" sz="1200" u="none">
                <a:solidFill>
                  <a:srgbClr val="FFFFFF"/>
                </a:solidFill>
                <a:latin typeface="Calibri"/>
              </a:rPr>
              <a:t>acyclovir 400mg tab ranbaxy</a:t>
            </a:r>
            <a:br/>
            <a:r>
              <a:rPr b="false" i="false" strike="noStrike" sz="1200" u="none">
                <a:solidFill>
                  <a:srgbClr val="FFFFFF"/>
                </a:solidFill>
                <a:latin typeface="Calibri"/>
              </a:rPr>
              <a:t>acyclovir 400mg tab teva</a:t>
            </a:r>
            <a:br/>
            <a:r>
              <a:rPr b="false" i="false" strike="noStrike" sz="1200" u="none">
                <a:solidFill>
                  <a:srgbClr val="FFFFFF"/>
                </a:solidFill>
                <a:latin typeface="Calibri"/>
              </a:rPr>
              <a:t>Jagkurar pett preparat, samma dos i 4 veckor</a:t>
            </a:r>
            <a:br/>
            <a:r>
              <a:rPr b="false" i="false" strike="noStrike" sz="1200" u="none">
                <a:solidFill>
                  <a:srgbClr val="FFFFFF"/>
                </a:solidFill>
                <a:latin typeface="Calibri"/>
              </a:rPr>
              <a:t>acyclovir prescription uk</a:t>
            </a:r>
            <a:br/>
            <a:r>
              <a:rPr b="false" i="false" strike="noStrike" sz="1200" u="none">
                <a:solidFill>
                  <a:srgbClr val="FFFFFF"/>
                </a:solidFill>
                <a:latin typeface="Calibri"/>
              </a:rPr>
              <a:t>acyclovir buy online canada</a:t>
            </a:r>
            <a:br/>
            <a:r>
              <a:rPr b="false" i="false" strike="noStrike" sz="1200" u="none">
                <a:solidFill>
                  <a:srgbClr val="FFFFFF"/>
                </a:solidFill>
                <a:latin typeface="Calibri"/>
              </a:rPr>
              <a:t>cost of acyclovir prescription</a:t>
            </a:r>
            <a:br/>
            <a:r>
              <a:rPr b="false" i="false" strike="noStrike" sz="1200" u="none">
                <a:solidFill>
                  <a:srgbClr val="FFFFFF"/>
                </a:solidFill>
                <a:latin typeface="Calibri"/>
              </a:rPr>
              <a:t>buy acyclovir ointment online</a:t>
            </a:r>
            <a:br/>
            <a:r>
              <a:rPr b="false" i="false" strike="noStrike" sz="1200" u="none">
                <a:solidFill>
                  <a:srgbClr val="FFFFFF"/>
                </a:solidFill>
                <a:latin typeface="Calibri"/>
              </a:rPr>
              <a:t>acyclovir 800 mg price in india</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buy acyclovir online usa</a:t>
            </a:r>
            <a:br/>
            <a:r>
              <a:rPr b="false" i="false" strike="noStrike" sz="1200" u="none">
                <a:solidFill>
                  <a:srgbClr val="FFFFFF"/>
                </a:solidFill>
                <a:latin typeface="Calibri"/>
              </a:rPr>
              <a:t>acyclovir dose for cold sore prevention</a:t>
            </a:r>
            <a:br/>
            <a:r>
              <a:rPr b="false" i="false" strike="noStrike" sz="1200" u="none">
                <a:solidFill>
                  <a:srgbClr val="FFFFFF"/>
                </a:solidFill>
                <a:latin typeface="Calibri"/>
              </a:rPr>
              <a:t>If you had success with Zoloft before it started to fail, Prozac would be a logical choice in terms of antidepressant effect</a:t>
            </a:r>
            <a:br/>
            <a:r>
              <a:rPr b="false" i="false" strike="noStrike" sz="1200" u="none">
                <a:solidFill>
                  <a:srgbClr val="FFFFFF"/>
                </a:solidFill>
                <a:latin typeface="Calibri"/>
              </a:rPr>
              <a:t>zovirax 400</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where to buy acyclovir 5 cream</a:t>
            </a:r>
            <a:br/>
            <a:r>
              <a:rPr b="false" i="false" strike="noStrike" sz="1200" u="none">
                <a:solidFill>
                  <a:srgbClr val="FFFFFF"/>
                </a:solidFill>
                <a:latin typeface="Calibri"/>
              </a:rPr>
              <a:t>acyclovir cream 5g</a:t>
            </a:r>
            <a:br/>
            <a:r>
              <a:rPr b="false" i="false" strike="noStrike" sz="1200" u="none">
                <a:solidFill>
                  <a:srgbClr val="FFFFFF"/>
                </a:solidFill>
                <a:latin typeface="Calibri"/>
              </a:rPr>
              <a:t>acyclovir prophylaxis dose cold sores</a:t>
            </a:r>
            <a:br/>
            <a:r>
              <a:rPr b="false" i="false" strike="noStrike" sz="1200" u="none">
                <a:solidFill>
                  <a:srgbClr val="FFFFFF"/>
                </a:solidFill>
                <a:latin typeface="Calibri"/>
              </a:rPr>
              <a:t>oral acyclovir dosage for cold sores</a:t>
            </a:r>
            <a:br/>
            <a:r>
              <a:rPr b="false" i="false" strike="noStrike" sz="1200" u="none">
                <a:solidFill>
                  <a:srgbClr val="FFFFFF"/>
                </a:solidFill>
                <a:latin typeface="Calibri"/>
              </a:rPr>
              <a:t>can you buy acyclovir over the counter in france</a:t>
            </a:r>
            <a:br/>
            <a:r>
              <a:rPr b="false" i="false" strike="noStrike" sz="1200" u="none">
                <a:solidFill>
                  <a:srgbClr val="FFFFFF"/>
                </a:solidFill>
                <a:latin typeface="Calibri"/>
              </a:rPr>
              <a:t>acyclovir mg/kg</a:t>
            </a:r>
            <a:br/>
            <a:r>
              <a:rPr b="false" i="false" strike="noStrike" sz="1200" u="none">
                <a:solidFill>
                  <a:srgbClr val="FFFFFF"/>
                </a:solidFill>
                <a:latin typeface="Calibri"/>
              </a:rPr>
              <a:t>Discontinue if rash, jaundice, other signs of hypersensitivity, hypoglycemic reactions, phototoxicity, CNS stimulation, hepatitis, or peripheral neuropathy occurs</a:t>
            </a:r>
            <a:br/>
            <a:r>
              <a:rPr b="false" i="false" strike="noStrike" sz="1200" u="none">
                <a:solidFill>
                  <a:srgbClr val="FFFFFF"/>
                </a:solidFill>
                <a:latin typeface="Calibri"/>
              </a:rPr>
              <a:t>zovirax eye ointment acyclovir</a:t>
            </a:r>
            <a:br/>
            <a:r>
              <a:rPr b="false" i="false" strike="noStrike" sz="1200" u="none">
                <a:solidFill>
                  <a:srgbClr val="FFFFFF"/>
                </a:solidFill>
                <a:latin typeface="Calibri"/>
              </a:rPr>
              <a:t>800 mg acyclovir herpes</a:t>
            </a:r>
            <a:br/>
            <a:r>
              <a:rPr b="false" i="false" strike="noStrike" sz="1200" u="none">
                <a:solidFill>
                  <a:srgbClr val="FFFFFF"/>
                </a:solidFill>
                <a:latin typeface="Calibri"/>
              </a:rPr>
              <a:t>So much useful information I see you are starting on hydroquinone</a:t>
            </a:r>
            <a:br/>
            <a:r>
              <a:rPr b="false" i="false" strike="noStrike" sz="1200" u="none">
                <a:solidFill>
                  <a:srgbClr val="FFFFFF"/>
                </a:solidFill>
                <a:latin typeface="Calibri"/>
              </a:rPr>
              <a:t>acyclovir cream online no prescription</a:t>
            </a:r>
            <a:br/>
            <a:r>
              <a:rPr b="false" i="false" strike="noStrike" sz="1200" u="none">
                <a:solidFill>
                  <a:srgbClr val="FFFFFF"/>
                </a:solidFill>
                <a:latin typeface="Calibri"/>
              </a:rPr>
              <a:t>buy acyclovir 400mg tablets</a:t>
            </a:r>
            <a:br/>
            <a:r>
              <a:rPr b="false" i="false" strike="noStrike" sz="1200" u="none">
                <a:solidFill>
                  <a:srgbClr val="FFFFFF"/>
                </a:solidFill>
                <a:latin typeface="Calibri"/>
              </a:rPr>
              <a:t>It takes a long time to get in and out of your system</a:t>
            </a:r>
            <a:br/>
            <a:r>
              <a:rPr b="false" i="false" strike="noStrike" sz="1200" u="none">
                <a:solidFill>
                  <a:srgbClr val="FFFFFF"/>
                </a:solidFill>
                <a:latin typeface="Calibri"/>
              </a:rPr>
              <a:t>acyclovir price</a:t>
            </a:r>
            <a:br/>
            <a:r>
              <a:rPr b="false" i="false" strike="noStrike" sz="1200" u="none">
                <a:solidFill>
                  <a:srgbClr val="FFFFFF"/>
                </a:solidFill>
                <a:latin typeface="Calibri"/>
              </a:rPr>
              <a:t>A Second Class stamp payday loans in new orleans la The train had been going as fast as 119 mph (192 kph) shortly before the derailment</a:t>
            </a:r>
            <a:br/>
            <a:r>
              <a:rPr b="false" i="false" strike="noStrike" sz="1200" u="none">
                <a:solidFill>
                  <a:srgbClr val="FFFFFF"/>
                </a:solidFill>
                <a:latin typeface="Calibri"/>
              </a:rPr>
              <a:t>acyclovir price philippines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ointment generic cost</a:t>
            </a:r>
            <a:br/>
            <a:r>
              <a:rPr b="false" i="false" strike="noStrike" sz="1200" u="none">
                <a:solidFill>
                  <a:srgbClr val="FFFFFF"/>
                </a:solidFill>
                <a:latin typeface="Calibri"/>
              </a:rPr>
              <a:t>acyclovir discontinued</a:t>
            </a:r>
            <a:br/>
            <a:r>
              <a:rPr b="false" i="false" strike="noStrike" sz="1200" u="none">
                <a:solidFill>
                  <a:srgbClr val="FFFFFF"/>
                </a:solidFill>
                <a:latin typeface="Calibri"/>
              </a:rPr>
              <a:t>acyclovir cold sores</a:t>
            </a:r>
            <a:br/>
            <a:r>
              <a:rPr b="false" i="false" strike="noStrike" sz="1200" u="none">
                <a:solidFill>
                  <a:srgbClr val="FFFFFF"/>
                </a:solidFill>
                <a:latin typeface="Calibri"/>
              </a:rPr>
              <a:t>acyclovir national backorder</a:t>
            </a:r>
            <a:br/>
            <a:r>
              <a:rPr b="false" i="false" strike="noStrike" sz="1200" u="none">
                <a:solidFill>
                  <a:srgbClr val="FFFFFF"/>
                </a:solidFill>
                <a:latin typeface="Calibri"/>
              </a:rPr>
              <a:t>He prescribed a daily dose of Amitriptyline starting at 10mg titrating to 30 mg within a couple of weeks</a:t>
            </a:r>
            <a:br/>
            <a:r>
              <a:rPr b="false" i="false" strike="noStrike" sz="1200" u="none">
                <a:solidFill>
                  <a:srgbClr val="FFFFFF"/>
                </a:solidFill>
                <a:latin typeface="Calibri"/>
              </a:rPr>
              <a:t>acyclovir cream over the counter canada</a:t>
            </a:r>
            <a:br/>
            <a:r>
              <a:rPr b="false" i="false" strike="noStrike" sz="1200" u="none">
                <a:solidFill>
                  <a:srgbClr val="FFFFFF"/>
                </a:solidFill>
                <a:latin typeface="Calibri"/>
              </a:rPr>
              <a:t>acyclovir discount coupons</a:t>
            </a:r>
            <a:br/>
            <a:r>
              <a:rPr b="false" i="false" strike="noStrike" sz="1200" u="none">
                <a:solidFill>
                  <a:srgbClr val="FFFFFF"/>
                </a:solidFill>
                <a:latin typeface="Calibri"/>
              </a:rPr>
              <a:t>Skulle det visa sig att du mr mycket dligt pga biverkningar ska du uppska lkare fr provtagning, rdgivning och eventuell behandling</a:t>
            </a:r>
            <a:br/>
            <a:r>
              <a:rPr b="false" i="false" strike="noStrike" sz="1200" u="none">
                <a:solidFill>
                  <a:srgbClr val="FFFFFF"/>
                </a:solidFill>
                <a:latin typeface="Calibri"/>
              </a:rPr>
              <a:t>acyclovir 400 mg tablets color</a:t>
            </a:r>
            <a:br/>
            <a:r>
              <a:rPr b="false" i="false" strike="noStrike" sz="1200" u="none">
                <a:solidFill>
                  <a:srgbClr val="FFFFFF"/>
                </a:solidFill>
                <a:latin typeface="Calibri"/>
              </a:rPr>
              <a:t>acyclovir 800 mg tablets (generic zovirax)</a:t>
            </a:r>
            <a:br/>
            <a:r>
              <a:rPr b="false" i="false" strike="noStrike" sz="1200" u="none">
                <a:solidFill>
                  <a:srgbClr val="FFFFFF"/>
                </a:solidFill>
                <a:latin typeface="Calibri"/>
              </a:rPr>
              <a:t>Summer of 2012 Ilearned about IW sx and began the change to 3X day dosing, finishing in October</a:t>
            </a:r>
            <a:br/>
            <a:r>
              <a:rPr b="false" i="false" strike="noStrike" sz="1200" u="none">
                <a:solidFill>
                  <a:srgbClr val="FFFFFF"/>
                </a:solidFill>
                <a:latin typeface="Calibri"/>
              </a:rPr>
              <a:t>oral acyclovir cold sore dosage</a:t>
            </a:r>
            <a:br/>
            <a:r>
              <a:rPr b="false" i="false" strike="noStrike" sz="1200" u="none">
                <a:solidFill>
                  <a:srgbClr val="FFFFFF"/>
                </a:solidFill>
                <a:latin typeface="Calibri"/>
              </a:rPr>
              <a:t>I have this pact with myself to live life more dangerously and maybe I'll die by accident that only involves me...</a:t>
            </a:r>
            <a:br/>
            <a:r>
              <a:rPr b="false" i="false" strike="noStrike" sz="1200" u="none">
                <a:solidFill>
                  <a:srgbClr val="FFFFFF"/>
                </a:solidFill>
                <a:latin typeface="Calibri"/>
              </a:rPr>
              <a:t>buy acyclovir cream online no prescription</a:t>
            </a:r>
            <a:br/>
            <a:r>
              <a:rPr b="false" i="false" strike="noStrike" sz="1200" u="none">
                <a:solidFill>
                  <a:srgbClr val="FFFFFF"/>
                </a:solidFill>
                <a:latin typeface="Calibri"/>
              </a:rPr>
              <a:t>acyclovir ointment prescription</a:t>
            </a:r>
            <a:br/>
            <a:r>
              <a:rPr b="false" i="false" strike="noStrike" sz="1200" u="none">
                <a:solidFill>
                  <a:srgbClr val="FFFFFF"/>
                </a:solidFill>
                <a:latin typeface="Calibri"/>
              </a:rPr>
              <a:t>acyclovir 400mg tablets generic zovirax</a:t>
            </a:r>
            <a:br/>
            <a:r>
              <a:rPr b="false" i="false" strike="noStrike" sz="1200" u="none">
                <a:solidFill>
                  <a:srgbClr val="FFFFFF"/>
                </a:solidFill>
                <a:latin typeface="Calibri"/>
              </a:rPr>
              <a:t>Cephalexin and clindamycin, for example, own moderately different bacterial coverage ajd side effect profile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400 mg often take</a:t>
            </a:r>
            <a:br/>
            <a:r>
              <a:rPr b="false" i="false" strike="noStrike" sz="1200" u="none">
                <a:solidFill>
                  <a:srgbClr val="FFFFFF"/>
                </a:solidFill>
                <a:latin typeface="Calibri"/>
              </a:rPr>
              <a:t>acyclovir 800 mg genital herpes</a:t>
            </a:r>
            <a:br/>
            <a:r>
              <a:rPr b="false" i="false" strike="noStrike" sz="1200" u="none">
                <a:solidFill>
                  <a:srgbClr val="FFFFFF"/>
                </a:solidFill>
                <a:latin typeface="Calibri"/>
              </a:rPr>
              <a:t>Success is about spiritual, mental and physicalgrowth</a:t>
            </a:r>
            <a:br/>
            <a:r>
              <a:rPr b="false" i="false" strike="noStrike" sz="1200" u="none">
                <a:solidFill>
                  <a:srgbClr val="FFFFFF"/>
                </a:solidFill>
                <a:latin typeface="Calibri"/>
              </a:rPr>
              <a:t>do need prescription acyclovir</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cheap acyclovir online</a:t>
            </a:r>
            <a:br/>
            <a:r>
              <a:rPr b="false" i="false" strike="noStrike" sz="1200" u="none">
                <a:solidFill>
                  <a:srgbClr val="FFFFFF"/>
                </a:solidFill>
                <a:latin typeface="Calibri"/>
              </a:rPr>
              <a:t>Clinical studies have shown that a small number of younger users of antidepressants, including sertraline, become suicidal</a:t>
            </a:r>
            <a:br/>
            <a:r>
              <a:rPr b="false" i="false" strike="noStrike" sz="1200" u="none">
                <a:solidFill>
                  <a:srgbClr val="FFFFFF"/>
                </a:solidFill>
                <a:latin typeface="Calibri"/>
              </a:rPr>
              <a:t>buy zovirax ointment</a:t>
            </a:r>
            <a:br/>
            <a:r>
              <a:rPr b="false" i="false" strike="noStrike" sz="1200" u="none">
                <a:solidFill>
                  <a:srgbClr val="FFFFFF"/>
                </a:solidFill>
                <a:latin typeface="Calibri"/>
              </a:rPr>
              <a:t>so i have eyes that dont want to open, and a mind that wont rest.</a:t>
            </a:r>
            <a:br/>
            <a:r>
              <a:rPr b="false" i="false" strike="noStrike" sz="1200" u="none">
                <a:solidFill>
                  <a:srgbClr val="FFFFFF"/>
                </a:solidFill>
                <a:latin typeface="Calibri"/>
              </a:rPr>
              <a:t>buy acyclovir 400 mg online</a:t>
            </a:r>
            <a:br/>
            <a:r>
              <a:rPr b="false" i="false" strike="noStrike" sz="1200" u="none">
                <a:solidFill>
                  <a:srgbClr val="FFFFFF"/>
                </a:solidFill>
                <a:latin typeface="Calibri"/>
              </a:rPr>
              <a:t>800 mg acyclovir</a:t>
            </a:r>
            <a:br/>
            <a:r>
              <a:rPr b="false" i="false" strike="noStrike" sz="1200" u="none">
                <a:solidFill>
                  <a:srgbClr val="FFFFFF"/>
                </a:solidFill>
                <a:latin typeface="Calibri"/>
              </a:rPr>
              <a:t>buy acyclovir eye ointment</a:t>
            </a:r>
            <a:br/>
            <a:r>
              <a:rPr b="false" i="false" strike="noStrike" sz="1200" u="none">
                <a:solidFill>
                  <a:srgbClr val="FFFFFF"/>
                </a:solidFill>
                <a:latin typeface="Calibri"/>
              </a:rPr>
              <a:t>can you buy acyclovir over the counter in usa</a:t>
            </a:r>
            <a:br/>
            <a:r>
              <a:rPr b="false" i="false" strike="noStrike" sz="1200" u="none">
                <a:solidFill>
                  <a:srgbClr val="FFFFFF"/>
                </a:solidFill>
                <a:latin typeface="Calibri"/>
              </a:rPr>
              <a:t>I am thinking that if you go to a heath food store you will be able to fine it in their pharmacy</a:t>
            </a:r>
            <a:br/>
            <a:r>
              <a:rPr b="false" i="false" strike="noStrike" sz="1200" u="none">
                <a:solidFill>
                  <a:srgbClr val="FFFFFF"/>
                </a:solidFill>
                <a:latin typeface="Calibri"/>
              </a:rPr>
              <a:t>zovirax cost</a:t>
            </a:r>
            <a:br/>
            <a:r>
              <a:rPr b="false" i="false" strike="noStrike" sz="1200" u="none">
                <a:solidFill>
                  <a:srgbClr val="FFFFFF"/>
                </a:solidFill>
                <a:latin typeface="Calibri"/>
              </a:rPr>
              <a:t>And in so doing we can make changes in ourselves so that we can grow</a:t>
            </a:r>
            <a:br/>
            <a:r>
              <a:rPr b="false" i="false" strike="noStrike" sz="1200" u="none">
                <a:solidFill>
                  <a:srgbClr val="FFFFFF"/>
                </a:solidFill>
                <a:latin typeface="Calibri"/>
              </a:rPr>
              <a:t>acyclovir backorder 2010</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400</a:t>
            </a:r>
            <a:br/>
            <a:r>
              <a:rPr b="false" i="false" strike="noStrike" sz="1200" u="none">
                <a:solidFill>
                  <a:srgbClr val="FFFFFF"/>
                </a:solidFill>
                <a:latin typeface="Calibri"/>
              </a:rPr>
              <a:t>acyclovir 5 ointment cost</a:t>
            </a:r>
            <a:br/>
            <a:r>
              <a:rPr b="false" i="false" strike="noStrike" sz="1200" u="none">
                <a:solidFill>
                  <a:srgbClr val="FFFFFF"/>
                </a:solidFill>
                <a:latin typeface="Calibri"/>
              </a:rPr>
              <a:t>buy acyclovir 400mg</a:t>
            </a:r>
            <a:br/>
            <a:r>
              <a:rPr b="false" i="false" strike="noStrike" sz="1200" u="none">
                <a:solidFill>
                  <a:srgbClr val="FFFFFF"/>
                </a:solidFill>
                <a:latin typeface="Calibri"/>
              </a:rPr>
              <a:t>where can you buy acyclovir</a:t>
            </a:r>
            <a:br/>
            <a:r>
              <a:rPr b="false" i="false" strike="noStrike" sz="1200" u="none">
                <a:solidFill>
                  <a:srgbClr val="FFFFFF"/>
                </a:solidFill>
                <a:latin typeface="Calibri"/>
              </a:rPr>
              <a:t>acyclovir ointment</a:t>
            </a:r>
            <a:br/>
            <a:r>
              <a:rPr b="false" i="false" strike="noStrike" sz="1200" u="none">
                <a:solidFill>
                  <a:srgbClr val="FFFFFF"/>
                </a:solidFill>
                <a:latin typeface="Calibri"/>
              </a:rPr>
              <a:t>Said Fisher: &amp;ldquo;I don&amp;rsquo;t think satisfied exists in professional sports; that&amp;rsquo;s what we just got through talking to them (about)</a:t>
            </a:r>
            <a:br/>
            <a:r>
              <a:rPr b="false" i="false" strike="noStrike" sz="1200" u="none">
                <a:solidFill>
                  <a:srgbClr val="FFFFFF"/>
                </a:solidFill>
                <a:latin typeface="Calibri"/>
              </a:rPr>
              <a:t>acyclovir 400 mg no prescription needed</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buy acyclovir 800mg tabs</a:t>
            </a:r>
            <a:br/>
            <a:r>
              <a:rPr b="false" i="false" strike="noStrike" sz="1200" u="none">
                <a:solidFill>
                  <a:srgbClr val="FFFFFF"/>
                </a:solidFill>
                <a:latin typeface="Calibri"/>
              </a:rPr>
              <a:t>acyclovir (zovirax) buy</a:t>
            </a:r>
            <a:br/>
            <a:r>
              <a:rPr b="false" i="false" strike="noStrike" sz="1200" u="none">
                <a:solidFill>
                  <a:srgbClr val="FFFFFF"/>
                </a:solidFill>
                <a:latin typeface="Calibri"/>
              </a:rPr>
              <a:t>vilerm cream acyclovir 5 5g</a:t>
            </a:r>
            <a:br/>
            <a:r>
              <a:rPr b="false" i="false" strike="noStrike" sz="1200" u="none">
                <a:solidFill>
                  <a:srgbClr val="FFFFFF"/>
                </a:solidFill>
                <a:latin typeface="Calibri"/>
              </a:rPr>
              <a:t>acyclovir price india</a:t>
            </a:r>
            <a:br/>
            <a:r>
              <a:rPr b="false" i="false" strike="noStrike" sz="1200" u="none">
                <a:solidFill>
                  <a:srgbClr val="FFFFFF"/>
                </a:solidFill>
                <a:latin typeface="Calibri"/>
              </a:rPr>
              <a:t>The medication treatment guidelines provided in the discussion of acute treatment are applicable throughout the course of treatment</a:t>
            </a:r>
            <a:br/>
            <a:r>
              <a:rPr b="false" i="false" strike="noStrike" sz="1200" u="none">
                <a:solidFill>
                  <a:srgbClr val="FFFFFF"/>
                </a:solidFill>
                <a:latin typeface="Calibri"/>
              </a:rPr>
              <a:t>where can i buy acyclovir over the counter</a:t>
            </a:r>
            <a:br/>
            <a:r>
              <a:rPr b="false" i="false" strike="noStrike" sz="1200" u="none">
                <a:solidFill>
                  <a:srgbClr val="FFFFFF"/>
                </a:solidFill>
                <a:latin typeface="Calibri"/>
              </a:rPr>
              <a:t>If only orals were used, therapy should start immediately, even the last day of the stack</a:t>
            </a:r>
            <a:br/>
            <a:r>
              <a:rPr b="false" i="false" strike="noStrike" sz="1200" u="none">
                <a:solidFill>
                  <a:srgbClr val="FFFFFF"/>
                </a:solidFill>
                <a:latin typeface="Calibri"/>
              </a:rPr>
              <a:t>acyclovir online epocrates</a:t>
            </a:r>
            <a:br/>
            <a:r>
              <a:rPr b="false" i="false" strike="noStrike" sz="1200" u="none">
                <a:solidFill>
                  <a:srgbClr val="FFFFFF"/>
                </a:solidFill>
                <a:latin typeface="Calibri"/>
              </a:rPr>
              <a:t>I no longer emotionally eat; I have actually lost 25 pounds because I now have the energy to exercise and I am no longer obsessed with food</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tablet acyclovir 400 mg</a:t>
            </a:r>
            <a:br/>
            <a:r>
              <a:rPr b="false" i="false" strike="noStrike" sz="1200" u="none">
                <a:solidFill>
                  <a:srgbClr val="FFFFFF"/>
                </a:solidFill>
                <a:latin typeface="Calibri"/>
              </a:rPr>
              <a:t>acyclovir discounts</a:t>
            </a:r>
            <a:br/>
            <a:r>
              <a:rPr b="false" i="false" strike="noStrike" sz="1200" u="none">
                <a:solidFill>
                  <a:srgbClr val="FFFFFF"/>
                </a:solidFill>
                <a:latin typeface="Calibri"/>
              </a:rPr>
              <a:t>acyclovir 200 mg</a:t>
            </a:r>
            <a:br/>
            <a:r>
              <a:rPr b="false" i="false" strike="noStrike" sz="1200" u="none">
                <a:solidFill>
                  <a:srgbClr val="FFFFFF"/>
                </a:solidFill>
                <a:latin typeface="Calibri"/>
              </a:rPr>
              <a:t>where can i buy acyclovir online</a:t>
            </a:r>
            <a:br/>
            <a:r>
              <a:rPr b="false" i="false" strike="noStrike" sz="1200" u="none">
                <a:solidFill>
                  <a:srgbClr val="FFFFFF"/>
                </a:solidFill>
                <a:latin typeface="Calibri"/>
              </a:rPr>
              <a:t>It may help you to ask around to different pharmacies</a:t>
            </a:r>
            <a:br/>
            <a:r>
              <a:rPr b="false" i="false" strike="noStrike" sz="1200" u="none">
                <a:solidFill>
                  <a:srgbClr val="FFFFFF"/>
                </a:solidFill>
                <a:latin typeface="Calibri"/>
              </a:rPr>
              <a:t>order acyclovir online uk</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acyclovir pills online</a:t>
            </a:r>
            <a:br/>
            <a:r>
              <a:rPr b="false" i="false" strike="noStrike" sz="1200" u="none">
                <a:solidFill>
                  <a:srgbClr val="FFFFFF"/>
                </a:solidFill>
                <a:latin typeface="Calibri"/>
              </a:rPr>
              <a:t>pharmacy choice acyclovir cold sore cream</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r>
              <a:rPr b="false" i="false" strike="noStrike" sz="1200" u="none">
                <a:solidFill>
                  <a:srgbClr val="FFFFFF"/>
                </a:solidFill>
                <a:latin typeface="Calibri"/>
              </a:rPr>
              <a:t>800 mg acyclovir a day</a:t>
            </a:r>
            <a:br/>
            <a:r>
              <a:rPr b="false" i="false" strike="noStrike" sz="1200" u="none">
                <a:solidFill>
                  <a:srgbClr val="FFFFFF"/>
                </a:solidFill>
                <a:latin typeface="Calibri"/>
              </a:rPr>
              <a:t>where to buy acyclovir cream</a:t>
            </a:r>
            <a:br/>
            <a:r>
              <a:rPr b="false" i="false" strike="noStrike" sz="1200" u="none">
                <a:solidFill>
                  <a:srgbClr val="FFFFFF"/>
                </a:solidFill>
                <a:latin typeface="Calibri"/>
              </a:rPr>
              <a:t>purchase acyclovir online</a:t>
            </a:r>
            <a:br/>
            <a:r>
              <a:rPr b="false" i="false" strike="noStrike" sz="1200" u="none">
                <a:solidFill>
                  <a:srgbClr val="FFFFFF"/>
                </a:solidFill>
                <a:latin typeface="Calibri"/>
              </a:rPr>
              <a:t>It should not be used to treat angina when it occurs</a:t>
            </a:r>
            <a:br/>
            <a:r>
              <a:rPr b="false" i="false" strike="noStrike" sz="1200" u="none">
                <a:solidFill>
                  <a:srgbClr val="FFFFFF"/>
                </a:solidFill>
                <a:latin typeface="Calibri"/>
              </a:rPr>
              <a:t>cold sore prescription acyclovir</a:t>
            </a:r>
            <a:br/>
            <a:r>
              <a:rPr b="false" i="false" strike="noStrike" sz="1200" u="none">
                <a:solidFill>
                  <a:srgbClr val="FFFFFF"/>
                </a:solidFill>
                <a:latin typeface="Calibri"/>
              </a:rPr>
              <a:t>I tried staring at it for 5 minutes at school, and now I&amp;rsquo;m not scared of it</a:t>
            </a:r>
            <a:br/>
            <a:r>
              <a:rPr b="false" i="false" strike="noStrike" sz="1200" u="none">
                <a:solidFill>
                  <a:srgbClr val="FFFFFF"/>
                </a:solidFill>
                <a:latin typeface="Calibri"/>
              </a:rPr>
              <a:t>buy acyclovir cream over counter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recommended dose of acyclovir for cold sores</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r>
              <a:rPr b="false" i="false" strike="noStrike" sz="1200" u="none">
                <a:solidFill>
                  <a:srgbClr val="FFFFFF"/>
                </a:solidFill>
                <a:latin typeface="Calibri"/>
              </a:rPr>
              <a:t>purchase acyclovir ointment online</a:t>
            </a:r>
            <a:br/>
            <a:r>
              <a:rPr b="false" i="false" strike="noStrike" sz="1200" u="none">
                <a:solidFill>
                  <a:srgbClr val="FFFFFF"/>
                </a:solidFill>
                <a:latin typeface="Calibri"/>
              </a:rPr>
              <a:t>COPING SKILLS are what people need to learn, develop, and practice to deal with anxiety</a:t>
            </a:r>
            <a:br/>
            <a:r>
              <a:rPr b="false" i="false" strike="noStrike" sz="1200" u="none">
                <a:solidFill>
                  <a:srgbClr val="FFFFFF"/>
                </a:solidFill>
                <a:latin typeface="Calibri"/>
              </a:rPr>
              <a:t>acyclovir 400mg prices</a:t>
            </a:r>
            <a:br/>
            <a:r>
              <a:rPr b="false" i="false" strike="noStrike" sz="1200" u="none">
                <a:solidFill>
                  <a:srgbClr val="FFFFFF"/>
                </a:solidFill>
                <a:latin typeface="Calibri"/>
              </a:rPr>
              <a:t>acyclovir buy no prescription</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acyclovir topical ointment dosage</a:t>
            </a:r>
            <a:br/>
            <a:r>
              <a:rPr b="false" i="false" strike="noStrike" sz="1200" u="none">
                <a:solidFill>
                  <a:srgbClr val="FFFFFF"/>
                </a:solidFill>
                <a:latin typeface="Calibri"/>
              </a:rPr>
              <a:t>generic acyclovir no prescription</a:t>
            </a:r>
            <a:br/>
            <a:r>
              <a:rPr b="false" i="false" strike="noStrike" sz="1200" u="none">
                <a:solidFill>
                  <a:srgbClr val="FFFFFF"/>
                </a:solidFill>
                <a:latin typeface="Calibri"/>
              </a:rPr>
              <a:t>acyclovir 800 mg price</a:t>
            </a:r>
            <a:br/>
            <a:r>
              <a:rPr b="false" i="false" strike="noStrike" sz="1200" u="none">
                <a:solidFill>
                  <a:srgbClr val="FFFFFF"/>
                </a:solidFill>
                <a:latin typeface="Calibri"/>
              </a:rPr>
              <a:t>does acyclovir cream work for cold sores</a:t>
            </a:r>
            <a:br/>
            <a:r>
              <a:rPr b="false" i="false" strike="noStrike" sz="1200" u="none">
                <a:solidFill>
                  <a:srgbClr val="FFFFFF"/>
                </a:solidFill>
                <a:latin typeface="Calibri"/>
              </a:rPr>
              <a:t>zovirax acyclovir cream 5 price</a:t>
            </a:r>
            <a:br/>
            <a:r>
              <a:rPr b="false" i="false" strike="noStrike" sz="1200" u="none">
                <a:solidFill>
                  <a:srgbClr val="FFFFFF"/>
                </a:solidFill>
                <a:latin typeface="Calibri"/>
              </a:rPr>
              <a:t>buy acyclovir 800 mg</a:t>
            </a:r>
            <a:br/>
            <a:r>
              <a:rPr b="false" i="false" strike="noStrike" sz="1200" u="none">
                <a:solidFill>
                  <a:srgbClr val="FFFFFF"/>
                </a:solidFill>
                <a:latin typeface="Calibri"/>
              </a:rPr>
              <a:t>buy oral acyclovir uk</a:t>
            </a:r>
            <a:br/>
            <a:r>
              <a:rPr b="false" i="false" strike="noStrike" sz="1200" u="none">
                <a:solidFill>
                  <a:srgbClr val="FFFFFF"/>
                </a:solidFill>
                <a:latin typeface="Calibri"/>
              </a:rPr>
              <a:t>zovirax cold sore cream acyclovir</a:t>
            </a:r>
            <a:br/>
            <a:r>
              <a:rPr b="false" i="false" strike="noStrike" sz="1200" u="none">
                <a:solidFill>
                  <a:srgbClr val="FFFFFF"/>
                </a:solidFill>
                <a:latin typeface="Calibri"/>
              </a:rPr>
              <a:t>non-prescription acyclovir cream</a:t>
            </a:r>
            <a:br/>
            <a:r>
              <a:rPr b="false" i="false" strike="noStrike" sz="1200" u="none">
                <a:solidFill>
                  <a:srgbClr val="FFFFFF"/>
                </a:solidFill>
                <a:latin typeface="Calibri"/>
              </a:rPr>
              <a:t>For example when I need to see an ENT to get my tonsils out last year it was a 6 month wait, but when my Dad need to see a Urologist for prostate cancer he had an appointment within 3 weeks.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cream online pharmacy</a:t>
            </a:r>
            <a:br/>
            <a:r>
              <a:rPr b="false" i="false" strike="noStrike" sz="1200" u="none">
                <a:solidFill>
                  <a:srgbClr val="FFFFFF"/>
                </a:solidFill>
                <a:latin typeface="Calibri"/>
              </a:rPr>
              <a:t>acyclovir 400 mg tablet apo</a:t>
            </a:r>
            <a:br/>
            <a:r>
              <a:rPr b="false" i="false" strike="noStrike" sz="1200" u="none">
                <a:solidFill>
                  <a:srgbClr val="FFFFFF"/>
                </a:solidFill>
                <a:latin typeface="Calibri"/>
              </a:rPr>
              <a:t>acyclovir 400 mg tablet car</a:t>
            </a:r>
            <a:br/>
            <a:r>
              <a:rPr b="false" i="false" strike="noStrike" sz="1200" u="none">
                <a:solidFill>
                  <a:srgbClr val="FFFFFF"/>
                </a:solidFill>
                <a:latin typeface="Calibri"/>
              </a:rPr>
              <a:t>buy cheap acyclovir online</a:t>
            </a:r>
            <a:br/>
            <a:r>
              <a:rPr b="false" i="false" strike="noStrike" sz="1200" u="none">
                <a:solidFill>
                  <a:srgbClr val="FFFFFF"/>
                </a:solidFill>
                <a:latin typeface="Calibri"/>
              </a:rPr>
              <a:t>zovirax ointment 5% acyclovir</a:t>
            </a:r>
            <a:br/>
            <a:r>
              <a:rPr b="false" i="false" strike="noStrike" sz="1200" u="none">
                <a:solidFill>
                  <a:srgbClr val="FFFFFF"/>
                </a:solidFill>
                <a:latin typeface="Calibri"/>
              </a:rPr>
              <a:t>� RIMOWA , in a very 2006 poll associated with english organization frontrunners,ޯ� ޯ� 2014ޯ�  ,���� ��, the location had been discovered as a best set up england to discover a business</a:t>
            </a:r>
            <a:br/>
            <a:r>
              <a:rPr b="false" i="false" strike="noStrike" sz="1200" u="none">
                <a:solidFill>
                  <a:srgbClr val="FFFFFF"/>
                </a:solidFill>
                <a:latin typeface="Calibri"/>
              </a:rPr>
              <a:t>purchase acyclovir cream</a:t>
            </a:r>
            <a:br/>
            <a:r>
              <a:rPr b="false" i="false" strike="noStrike" sz="1200" u="none">
                <a:solidFill>
                  <a:srgbClr val="FFFFFF"/>
                </a:solidFill>
                <a:latin typeface="Calibri"/>
              </a:rPr>
              <a:t>much does generic acyclovir cost</a:t>
            </a:r>
            <a:br/>
            <a:r>
              <a:rPr b="false" i="false" strike="noStrike" sz="1200" u="none">
                <a:solidFill>
                  <a:srgbClr val="FFFFFF"/>
                </a:solidFill>
                <a:latin typeface="Calibri"/>
              </a:rPr>
              <a:t>acyclovir online canada</a:t>
            </a:r>
            <a:br/>
            <a:r>
              <a:rPr b="false" i="false" strike="noStrike" sz="1200" u="none">
                <a:solidFill>
                  <a:srgbClr val="FFFFFF"/>
                </a:solidFill>
                <a:latin typeface="Calibri"/>
              </a:rPr>
              <a:t>buy generic acyclovir on line no prescription</a:t>
            </a:r>
            <a:br/>
            <a:r>
              <a:rPr b="false" i="false" strike="noStrike" sz="1200" u="none">
                <a:solidFill>
                  <a:srgbClr val="FFFFFF"/>
                </a:solidFill>
                <a:latin typeface="Calibri"/>
              </a:rPr>
              <a:t>apo acyclovir 400mg</a:t>
            </a:r>
            <a:br/>
            <a:r>
              <a:rPr b="false" i="false" strike="noStrike" sz="1200" u="none">
                <a:solidFill>
                  <a:srgbClr val="FFFFFF"/>
                </a:solidFill>
                <a:latin typeface="Calibri"/>
              </a:rPr>
              <a:t>acyclovir price in india</a:t>
            </a:r>
            <a:br/>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acyclovir cold sore cream</a:t>
            </a:r>
            <a:br/>
            <a:r>
              <a:rPr b="false" i="false" strike="noStrike" sz="1200" u="none">
                <a:solidFill>
                  <a:srgbClr val="FFFFFF"/>
                </a:solidFill>
                <a:latin typeface="Calibri"/>
              </a:rPr>
              <a:t>zovirax acyclovir no prescription needed</a:t>
            </a:r>
            <a:br/>
            <a:r>
              <a:rPr b="false" i="false" strike="noStrike" sz="1200" u="none">
                <a:solidFill>
                  <a:srgbClr val="FFFFFF"/>
                </a:solidFill>
                <a:latin typeface="Calibri"/>
              </a:rPr>
              <a:t>acyclovir discount</a:t>
            </a:r>
            <a:br/>
            <a:r>
              <a:rPr b="false" i="false" strike="noStrike" sz="1200" u="none">
                <a:solidFill>
                  <a:srgbClr val="FFFFFF"/>
                </a:solidFill>
                <a:latin typeface="Calibri"/>
              </a:rPr>
              <a:t>order acyclovir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acyclovir cream price usa</a:t>
            </a:r>
            <a:br/>
            <a:r>
              <a:rPr b="false" i="false" strike="noStrike" sz="1200" u="none">
                <a:solidFill>
                  <a:srgbClr val="FFFFFF"/>
                </a:solidFill>
                <a:latin typeface="Calibri"/>
              </a:rPr>
              <a:t>buy cheap zovirax</a:t>
            </a:r>
            <a:br/>
            <a:r>
              <a:rPr b="false" i="false" strike="noStrike" sz="1200" u="none">
                <a:solidFill>
                  <a:srgbClr val="FFFFFF"/>
                </a:solidFill>
                <a:latin typeface="Calibri"/>
              </a:rPr>
              <a:t>acyclovir 200 mg dosage for cold sores</a:t>
            </a:r>
            <a:br/>
            <a:r>
              <a:rPr b="false" i="false" strike="noStrike" sz="1200" u="none">
                <a:solidFill>
                  <a:srgbClr val="FFFFFF"/>
                </a:solidFill>
                <a:latin typeface="Calibri"/>
              </a:rPr>
              <a:t>You don't want to upset the natural balance or it can cause problems</a:t>
            </a:r>
            <a:br/>
            <a:r>
              <a:rPr b="false" i="false" strike="noStrike" sz="1200" u="none">
                <a:solidFill>
                  <a:srgbClr val="FFFFFF"/>
                </a:solidFill>
                <a:latin typeface="Calibri"/>
              </a:rPr>
              <a:t>buy acyclovir cheap</a:t>
            </a:r>
            <a:br/>
            <a:r>
              <a:rPr b="false" i="false" strike="noStrike" sz="1200" u="none">
                <a:solidFill>
                  <a:srgbClr val="FFFFFF"/>
                </a:solidFill>
                <a:latin typeface="Calibri"/>
              </a:rPr>
              <a:t>800 mg acyclovir cold sores</a:t>
            </a:r>
            <a:br/>
            <a:r>
              <a:rPr b="false" i="false" strike="noStrike" sz="1200" u="none">
                <a:solidFill>
                  <a:srgbClr val="FFFFFF"/>
                </a:solidFill>
                <a:latin typeface="Calibri"/>
              </a:rPr>
              <a:t>acyclovir 800 mg three times a day</a:t>
            </a:r>
            <a:br/>
            <a:r>
              <a:rPr b="false" i="false" strike="noStrike" sz="1200" u="none">
                <a:solidFill>
                  <a:srgbClr val="FFFFFF"/>
                </a:solidFill>
                <a:latin typeface="Calibri"/>
              </a:rPr>
              <a:t>acyclovir 400 mg oral tablet</a:t>
            </a:r>
            <a:br/>
            <a:r>
              <a:rPr b="false" i="false" strike="noStrike" sz="1200" u="none">
                <a:solidFill>
                  <a:srgbClr val="FFFFFF"/>
                </a:solidFill>
                <a:latin typeface="Calibri"/>
              </a:rPr>
              <a:t>acyclovir cream best price</a:t>
            </a:r>
            <a:br/>
            <a:r>
              <a:rPr b="false" i="false" strike="noStrike" sz="1200" u="none">
                <a:solidFill>
                  <a:srgbClr val="FFFFFF"/>
                </a:solidFill>
                <a:latin typeface="Calibri"/>
              </a:rPr>
              <a:t>cost acyclovir canada</a:t>
            </a:r>
            <a:br/>
            <a:r>
              <a:rPr b="false" i="false" strike="noStrike" sz="1200" u="none">
                <a:solidFill>
                  <a:srgbClr val="FFFFFF"/>
                </a:solidFill>
                <a:latin typeface="Calibri"/>
              </a:rPr>
              <a:t>Lamotrigine levels decreased by phenytoin, carbamazepine, phenobarbital, primidone, rifampin, lopinavir/ritonavir, or atazanavir/ritonavir</a:t>
            </a:r>
            <a:br/>
            <a:r>
              <a:rPr b="false" i="false" strike="noStrike" sz="1200" u="none">
                <a:solidFill>
                  <a:srgbClr val="FFFFFF"/>
                </a:solidFill>
                <a:latin typeface="Calibri"/>
              </a:rPr>
              <a:t>acyclovir ointment dosage</a:t>
            </a:r>
            <a:br/>
            <a:r>
              <a:rPr b="false" i="false" strike="noStrike" sz="1200" u="none">
                <a:solidFill>
                  <a:srgbClr val="FFFFFF"/>
                </a:solidFill>
                <a:latin typeface="Calibri"/>
              </a:rPr>
              <a:t>high dose acyclovir cold sores</a:t>
            </a:r>
            <a:br/>
            <a:r>
              <a:rPr b="false" i="false" strike="noStrike" sz="1200" u="none">
                <a:solidFill>
                  <a:srgbClr val="FFFFFF"/>
                </a:solidFill>
                <a:latin typeface="Calibri"/>
              </a:rPr>
              <a:t>acyclovir buy online uk</a:t>
            </a:r>
            <a:br/>
            <a:r>
              <a:rPr b="false" i="false" strike="noStrike" sz="1200" u="none">
                <a:solidFill>
                  <a:srgbClr val="FFFFFF"/>
                </a:solidFill>
                <a:latin typeface="Calibri"/>
              </a:rPr>
              <a:t>where can i buy acyclovir in uk</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zovirax acyclovir 200mg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drug should also not be given to children below the age of 6.</a:t>
            </a:r>
            <a:br/>
            <a:r>
              <a:rPr b="false" i="false" strike="noStrike" sz="1200" u="none">
                <a:solidFill>
                  <a:srgbClr val="FFFFFF"/>
                </a:solidFill>
                <a:latin typeface="Calibri"/>
              </a:rPr>
              <a:t>buy acyclovir cream boots</a:t>
            </a:r>
            <a:br/>
            <a:r>
              <a:rPr b="false" i="false" strike="noStrike" sz="1200" u="none">
                <a:solidFill>
                  <a:srgbClr val="FFFFFF"/>
                </a:solidFill>
                <a:latin typeface="Calibri"/>
              </a:rPr>
              <a:t>acyclovir 800 mg pills</a:t>
            </a:r>
            <a:br/>
            <a:r>
              <a:rPr b="false" i="false" strike="noStrike" sz="1200" u="none">
                <a:solidFill>
                  <a:srgbClr val="FFFFFF"/>
                </a:solidFill>
                <a:latin typeface="Calibri"/>
              </a:rPr>
              <a:t>acyclovir pills 400 mg</a:t>
            </a:r>
            <a:br/>
            <a:r>
              <a:rPr b="false" i="false" strike="noStrike" sz="1200" u="none">
                <a:solidFill>
                  <a:srgbClr val="FFFFFF"/>
                </a:solidFill>
                <a:latin typeface="Calibri"/>
              </a:rPr>
              <a:t>400 mg acyclovir oral herpes</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buy acyclovir online</a:t>
            </a:r>
            <a:br/>
            <a:r>
              <a:rPr b="false" i="false" strike="noStrike" sz="1200" u="none">
                <a:solidFill>
                  <a:srgbClr val="FFFFFF"/>
                </a:solidFill>
                <a:latin typeface="Calibri"/>
              </a:rPr>
              <a:t>Whoever made this picture is pretty twisted</a:t>
            </a:r>
            <a:br/>
            <a:r>
              <a:rPr b="false" i="false" strike="noStrike" sz="1200" u="none">
                <a:solidFill>
                  <a:srgbClr val="FFFFFF"/>
                </a:solidFill>
                <a:latin typeface="Calibri"/>
              </a:rPr>
              <a:t>acyclovir 800mg tablets price</a:t>
            </a:r>
            <a:br/>
            <a:r>
              <a:rPr b="false" i="false" strike="noStrike" sz="1200" u="none">
                <a:solidFill>
                  <a:srgbClr val="FFFFFF"/>
                </a:solidFill>
                <a:latin typeface="Calibri"/>
              </a:rPr>
              <a:t>acyclovir 800 mg tablet</a:t>
            </a:r>
            <a:br/>
            <a:r>
              <a:rPr b="false" i="false" strike="noStrike" sz="1200" u="none">
                <a:solidFill>
                  <a:srgbClr val="FFFFFF"/>
                </a:solidFill>
                <a:latin typeface="Calibri"/>
              </a:rPr>
              <a:t>acyclovir rx 505</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Buy Acyclovir Cream Over Counter - Buy Acyclovir Cheap</dc:title>
  <dc:description>Buy acyclovir, acyclovir 400mg tab teva, acyclovir cold sores, generic acyclovir no prescription, buy cheap acyclovir online, buy acyclovir cream boots, 400 mg acyclovir oral herpes</dc:description>
  <dc:subject>Buy Acyclovir Cream Over Counter - Buy Acyclovir Cheap</dc:subject>
  <cp:keywords>acyclovir 200, buy acyclovir pills online, acyclovir 800 mg price walmart, acyclovir 400 mg once daily, buy acyclovir, buy acyclovir online usa, acyclovir cream 5g, acyclovir cream online no prescription, buy acyclovir eye ointment, buy acyclovir cheap</cp:keywords>
  <cp:category/>
</cp:coreProperties>
</file>