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6.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7.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Que Es Minoxidil 5 Y Finasteride 1mg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finasteride 5mg</a:t>
            </a:r>
            <a:br/>
            <a:r>
              <a:rPr b="false" i="false" strike="noStrike" sz="1200" u="none">
                <a:solidFill>
                  <a:srgbClr val="FFFFFF"/>
                </a:solidFill>
                <a:latin typeface="Calibri"/>
              </a:rPr>
              <a:t>As a powerful anti-wrinkle cream, adapalene gel 0.1 and 0.3 are widely used by women and men for wrinkles, stretch marks and fine lines</a:t>
            </a:r>
            <a:br/>
            <a:r>
              <a:rPr b="false" i="false" strike="noStrike" sz="1200" u="none">
                <a:solidFill>
                  <a:srgbClr val="FFFFFF"/>
                </a:solidFill>
                <a:latin typeface="Calibri"/>
              </a:rPr>
              <a:t>generic proscar paypal</a:t>
            </a:r>
            <a:br/>
            <a:r>
              <a:rPr b="false" i="false" strike="noStrike" sz="1200" u="none">
                <a:solidFill>
                  <a:srgbClr val="FFFFFF"/>
                </a:solidFill>
                <a:latin typeface="Calibri"/>
              </a:rPr>
              <a:t>Taking the drug should not be under any mental or physical ailments, disorders</a:t>
            </a:r>
            <a:br/>
            <a:r>
              <a:rPr b="false" i="false" strike="noStrike" sz="1200" u="none">
                <a:solidFill>
                  <a:srgbClr val="FFFFFF"/>
                </a:solidFill>
                <a:latin typeface="Calibri"/>
              </a:rPr>
              <a:t>lowest price proscar</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proscar 5 mg</a:t>
            </a:r>
            <a:br/>
            <a:r>
              <a:rPr b="false" i="false" strike="noStrike" sz="1200" u="none">
                <a:solidFill>
                  <a:srgbClr val="FFFFFF"/>
                </a:solidFill>
                <a:latin typeface="Calibri"/>
              </a:rPr>
              <a:t>how much does proscar cst</a:t>
            </a:r>
            <a:br/>
            <a:r>
              <a:rPr b="false" i="false" strike="noStrike" sz="1200" u="none">
                <a:solidFill>
                  <a:srgbClr val="FFFFFF"/>
                </a:solidFill>
                <a:latin typeface="Calibri"/>
              </a:rPr>
              <a:t>finasteride (proscar) 5 mg tablet</a:t>
            </a:r>
            <a:br/>
            <a:r>
              <a:rPr b="false" i="false" strike="noStrike" sz="1200" u="none">
                <a:solidFill>
                  <a:srgbClr val="FFFFFF"/>
                </a:solidFill>
                <a:latin typeface="Calibri"/>
              </a:rPr>
              <a:t>Of patients that do respond well to antidepressants, says the Star*D study, over half will relapse in a year</a:t>
            </a:r>
            <a:br/>
            <a:r>
              <a:rPr b="false" i="false" strike="noStrike" sz="1200" u="none">
                <a:solidFill>
                  <a:srgbClr val="FFFFFF"/>
                </a:solidFill>
                <a:latin typeface="Calibri"/>
              </a:rPr>
              <a:t>how much does proscar cost</a:t>
            </a:r>
            <a:br/>
            <a:r>
              <a:rPr b="false" i="false" strike="noStrike" sz="1200" u="none">
                <a:solidFill>
                  <a:srgbClr val="FFFFFF"/>
                </a:solidFill>
                <a:latin typeface="Calibri"/>
              </a:rPr>
              <a:t>generic proscar online</a:t>
            </a:r>
            <a:br/>
            <a:r>
              <a:rPr b="false" i="false" strike="noStrike" sz="1200" u="none">
                <a:solidFill>
                  <a:srgbClr val="FFFFFF"/>
                </a:solidFill>
                <a:latin typeface="Calibri"/>
              </a:rPr>
              <a:t>buy cheap finasteride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finasteride online uk</a:t>
            </a:r>
            <a:br/>
            <a:r>
              <a:rPr b="false" i="false" strike="noStrike" sz="1200" u="none">
                <a:solidFill>
                  <a:srgbClr val="FFFFFF"/>
                </a:solidFill>
                <a:latin typeface="Calibri"/>
              </a:rPr>
              <a:t>buy finasteride online</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average cost proscar</a:t>
            </a:r>
            <a:br/>
            <a:r>
              <a:rPr b="false" i="false" strike="noStrike" sz="1200" u="none">
                <a:solidFill>
                  <a:srgbClr val="FFFFFF"/>
                </a:solidFill>
                <a:latin typeface="Calibri"/>
              </a:rPr>
              <a:t>However, this drug also makes you feel numb, and I found myself loosing motivation in life</a:t>
            </a:r>
            <a:br/>
            <a:r>
              <a:rPr b="false" i="false" strike="noStrike" sz="1200" u="none">
                <a:solidFill>
                  <a:srgbClr val="FFFFFF"/>
                </a:solidFill>
                <a:latin typeface="Calibri"/>
              </a:rPr>
              <a:t>propecia finasteride reviews</a:t>
            </a:r>
            <a:br/>
            <a:r>
              <a:rPr b="false" i="false" strike="noStrike" sz="1200" u="none">
                <a:solidFill>
                  <a:srgbClr val="FFFFFF"/>
                </a:solidFill>
                <a:latin typeface="Calibri"/>
              </a:rPr>
              <a:t>cheap finasteride</a:t>
            </a:r>
            <a:br/>
            <a:r>
              <a:rPr b="false" i="false" strike="noStrike" sz="1200" u="none">
                <a:solidFill>
                  <a:srgbClr val="FFFFFF"/>
                </a:solidFill>
                <a:latin typeface="Calibri"/>
              </a:rPr>
              <a:t>Certain neurotransmitters, such as serotonin and noradrenaline, can improve mood and emotion, although this process isn't fully understood.</a:t>
            </a:r>
            <a:br/>
            <a:r>
              <a:rPr b="false" i="false" strike="noStrike" sz="1200" u="none">
                <a:solidFill>
                  <a:srgbClr val="FFFFFF"/>
                </a:solidFill>
                <a:latin typeface="Calibri"/>
              </a:rPr>
              <a:t>proscar results pictures</a:t>
            </a:r>
            <a:br/>
            <a:r>
              <a:rPr b="false" i="false" strike="noStrike" sz="1200" u="none">
                <a:solidFill>
                  <a:srgbClr val="FFFFFF"/>
                </a:solidFill>
                <a:latin typeface="Calibri"/>
              </a:rPr>
              <a:t>cheap finasteride 1mg</a:t>
            </a:r>
            <a:br/>
            <a:r>
              <a:rPr b="false" i="false" strike="noStrike" sz="1200" u="none">
                <a:solidFill>
                  <a:srgbClr val="FFFFFF"/>
                </a:solidFill>
                <a:latin typeface="Calibri"/>
              </a:rPr>
              <a:t>hello,I really like your writing very much share we be in contact extra approximately your article on AOL? I need an expert on this space to resolve my problem</a:t>
            </a:r>
            <a:br/>
            <a:r>
              <a:rPr b="false" i="false" strike="noStrike" sz="1200" u="none">
                <a:solidFill>
                  <a:srgbClr val="FFFFFF"/>
                </a:solidFill>
                <a:latin typeface="Calibri"/>
              </a:rPr>
              <a:t>where can i buy finasteride uk</a:t>
            </a:r>
            <a:br/>
            <a:r>
              <a:rPr b="false" i="false" strike="noStrike" sz="1200" u="none">
                <a:solidFill>
                  <a:srgbClr val="FFFFFF"/>
                </a:solidFill>
                <a:latin typeface="Calibri"/>
              </a:rPr>
              <a:t>I&amp;#39;ve been having less body pains, and I had thought I had fibromyalgia</a:t>
            </a:r>
            <a:br/>
            <a:r>
              <a:rPr b="false" i="false" strike="noStrike" sz="1200" u="none">
                <a:solidFill>
                  <a:srgbClr val="FFFFFF"/>
                </a:solidFill>
                <a:latin typeface="Calibri"/>
              </a:rPr>
              <a:t>buy proscar online australia</a:t>
            </a:r>
            <a:br/>
            <a:r>
              <a:rPr b="false" i="false" strike="noStrike" sz="1200" u="none">
                <a:solidFill>
                  <a:srgbClr val="FFFFFF"/>
                </a:solidFill>
                <a:latin typeface="Calibri"/>
              </a:rPr>
              <a:t>minoxidil 5 y finasteride 1mg</a:t>
            </a:r>
            <a:br/>
            <a:r>
              <a:rPr b="false" i="false" strike="noStrike" sz="1200" u="none">
                <a:solidFill>
                  <a:srgbClr val="FFFFFF"/>
                </a:solidFill>
                <a:latin typeface="Calibri"/>
              </a:rPr>
              <a:t>buy finasteride 1mg online</a:t>
            </a:r>
            <a:br/>
            <a:r>
              <a:rPr b="false" i="false" strike="noStrike" sz="1200" u="none">
                <a:solidFill>
                  <a:srgbClr val="FFFFFF"/>
                </a:solidFill>
                <a:latin typeface="Calibri"/>
              </a:rPr>
              <a:t>cheap generic finasteride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Femara or more specifically Letrozole is used to treat hormonally responsive breast cancer, after surgery, in postmenstrual women</a:t>
            </a:r>
            <a:br/>
            <a:r>
              <a:rPr b="false" i="false" strike="noStrike" sz="1200" u="none">
                <a:solidFill>
                  <a:srgbClr val="FFFFFF"/>
                </a:solidFill>
                <a:latin typeface="Calibri"/>
              </a:rPr>
              <a:t>buy finasteride 5mg online</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buy generic proscar online</a:t>
            </a:r>
            <a:br/>
            <a:r>
              <a:rPr b="false" i="false" strike="noStrike" sz="1200" u="none">
                <a:solidFill>
                  <a:srgbClr val="FFFFFF"/>
                </a:solidFill>
                <a:latin typeface="Calibri"/>
              </a:rPr>
              <a:t>order finasteride uk</a:t>
            </a:r>
            <a:br/>
            <a:r>
              <a:rPr b="false" i="false" strike="noStrike" sz="1200" u="none">
                <a:solidFill>
                  <a:srgbClr val="FFFFFF"/>
                </a:solidFill>
                <a:latin typeface="Calibri"/>
              </a:rPr>
              <a:t>proscar online canada</a:t>
            </a:r>
            <a:br/>
            <a:r>
              <a:rPr b="false" i="false" strike="noStrike" sz="1200" u="none">
                <a:solidFill>
                  <a:srgbClr val="FFFFFF"/>
                </a:solidFill>
                <a:latin typeface="Calibri"/>
              </a:rPr>
              <a:t>proscar 1mg</a:t>
            </a:r>
            <a:br/>
            <a:r>
              <a:rPr b="false" i="false" strike="noStrike" sz="1200" u="none">
                <a:solidFill>
                  <a:srgbClr val="FFFFFF"/>
                </a:solidFill>
                <a:latin typeface="Calibri"/>
              </a:rPr>
              <a:t>it's sad how unaccessible prescription drugs are in the US and how confusing insurance can be.</a:t>
            </a:r>
            <a:br/>
            <a:r>
              <a:rPr b="false" i="false" strike="noStrike" sz="1200" u="none">
                <a:solidFill>
                  <a:srgbClr val="FFFFFF"/>
                </a:solidFill>
                <a:latin typeface="Calibri"/>
              </a:rPr>
              <a:t>buy finasteride</a:t>
            </a:r>
            <a:br/>
            <a:r>
              <a:rPr b="false" i="false" strike="noStrike" sz="1200" u="none">
                <a:solidFill>
                  <a:srgbClr val="FFFFFF"/>
                </a:solidFill>
                <a:latin typeface="Calibri"/>
              </a:rPr>
              <a:t>proscar prescription</a:t>
            </a:r>
            <a:br/>
            <a:r>
              <a:rPr b="false" i="false" strike="noStrike" sz="1200" u="none">
                <a:solidFill>
                  <a:srgbClr val="FFFFFF"/>
                </a:solidFill>
                <a:latin typeface="Calibri"/>
              </a:rPr>
              <a:t>proscar 5 mg ingredients</a:t>
            </a:r>
            <a:br/>
            <a:r>
              <a:rPr b="false" i="false" strike="noStrike" sz="1200" u="none">
                <a:solidFill>
                  <a:srgbClr val="FFFFFF"/>
                </a:solidFill>
                <a:latin typeface="Calibri"/>
              </a:rPr>
              <a:t>This drug is also used to treat Paget&amp;rsquo;s disease</a:t>
            </a:r>
            <a:br/>
            <a:r>
              <a:rPr b="false" i="false" strike="noStrike" sz="1200" u="none">
                <a:solidFill>
                  <a:srgbClr val="FFFFFF"/>
                </a:solidFill>
                <a:latin typeface="Calibri"/>
              </a:rPr>
              <a:t>proscar prescription drug</a:t>
            </a:r>
            <a:br/>
            <a:r>
              <a:rPr b="false" i="false" strike="noStrike" sz="1200" u="none">
                <a:solidFill>
                  <a:srgbClr val="FFFFFF"/>
                </a:solidFill>
                <a:latin typeface="Calibri"/>
              </a:rPr>
              <a:t>proscar generic drug</a:t>
            </a:r>
            <a:br/>
            <a:r>
              <a:rPr b="false" i="false" strike="noStrike" sz="1200" u="none">
                <a:solidFill>
                  <a:srgbClr val="FFFFFF"/>
                </a:solidFill>
                <a:latin typeface="Calibri"/>
              </a:rPr>
              <a:t>RSPERDAL tedavisinde, tedaviye verdiiniz cevab doktorunuz deerlendirip izin verinceye kadar ara ve makine kullanmaynz.</a:t>
            </a:r>
            <a:br/>
            <a:r>
              <a:rPr b="false" i="false" strike="noStrike" sz="1200" u="none">
                <a:solidFill>
                  <a:srgbClr val="FFFFFF"/>
                </a:solidFill>
                <a:latin typeface="Calibri"/>
              </a:rPr>
              <a:t>5mg proscar hair loss</a:t>
            </a:r>
            <a:br/>
            <a:r>
              <a:rPr b="false" i="false" strike="noStrike" sz="1200" u="none">
                <a:solidFill>
                  <a:srgbClr val="FFFFFF"/>
                </a:solidFill>
                <a:latin typeface="Calibri"/>
              </a:rPr>
              <a:t>proscar 5mg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finasteride 1mg reviews</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buy finasteride online 1mg</a:t>
            </a:r>
            <a:br/>
            <a:r>
              <a:rPr b="false" i="false" strike="noStrike" sz="1200" u="none">
                <a:solidFill>
                  <a:srgbClr val="FFFFFF"/>
                </a:solidFill>
                <a:latin typeface="Calibri"/>
              </a:rPr>
              <a:t>cheapest generic proscar</a:t>
            </a:r>
            <a:br/>
            <a:r>
              <a:rPr b="false" i="false" strike="noStrike" sz="1200" u="none">
                <a:solidFill>
                  <a:srgbClr val="FFFFFF"/>
                </a:solidFill>
                <a:latin typeface="Calibri"/>
              </a:rPr>
              <a:t>online pharmacy finasteride 1mg</a:t>
            </a:r>
            <a:br/>
            <a:r>
              <a:rPr b="false" i="false" strike="noStrike" sz="1200" u="none">
                <a:solidFill>
                  <a:srgbClr val="FFFFFF"/>
                </a:solidFill>
                <a:latin typeface="Calibri"/>
              </a:rPr>
              <a:t>generic finasteride 5mg canada</a:t>
            </a:r>
            <a:br/>
            <a:r>
              <a:rPr b="false" i="false" strike="noStrike" sz="1200" u="none">
                <a:solidFill>
                  <a:srgbClr val="FFFFFF"/>
                </a:solidFill>
                <a:latin typeface="Calibri"/>
              </a:rPr>
              <a:t>cost proscar canada</a:t>
            </a:r>
            <a:br/>
            <a:r>
              <a:rPr b="false" i="false" strike="noStrike" sz="1200" u="none">
                <a:solidFill>
                  <a:srgbClr val="FFFFFF"/>
                </a:solidFill>
                <a:latin typeface="Calibri"/>
              </a:rPr>
              <a:t>Pain in the presence of complete deafferentation is rare, but much feared because of its lack of response to treatment.</a:t>
            </a:r>
            <a:br/>
            <a:r>
              <a:rPr b="false" i="false" strike="noStrike" sz="1200" u="none">
                <a:solidFill>
                  <a:srgbClr val="FFFFFF"/>
                </a:solidFill>
                <a:latin typeface="Calibri"/>
              </a:rPr>
              <a:t>buy finasteride walmart</a:t>
            </a:r>
            <a:br/>
            <a:r>
              <a:rPr b="false" i="false" strike="noStrike" sz="1200" u="none">
                <a:solidFill>
                  <a:srgbClr val="FFFFFF"/>
                </a:solidFill>
                <a:latin typeface="Calibri"/>
              </a:rPr>
              <a:t>but that is changing with the weaning of the med.</a:t>
            </a:r>
            <a:br/>
            <a:r>
              <a:rPr b="false" i="false" strike="noStrike" sz="1200" u="none">
                <a:solidFill>
                  <a:srgbClr val="FFFFFF"/>
                </a:solidFill>
                <a:latin typeface="Calibri"/>
              </a:rPr>
              <a:t>proscar results how long</a:t>
            </a:r>
            <a:br/>
            <a:r>
              <a:rPr b="false" i="false" strike="noStrike" sz="1200" u="none">
                <a:solidFill>
                  <a:srgbClr val="FFFFFF"/>
                </a:solidFill>
                <a:latin typeface="Calibri"/>
              </a:rPr>
              <a:t>finasteride online</a:t>
            </a:r>
            <a:br/>
            <a:r>
              <a:rPr b="false" i="false" strike="noStrike" sz="1200" u="none">
                <a:solidFill>
                  <a:srgbClr val="FFFFFF"/>
                </a:solidFill>
                <a:latin typeface="Calibri"/>
              </a:rPr>
              <a:t>generic finasteride 5mg hair loss</a:t>
            </a:r>
            <a:br/>
            <a:r>
              <a:rPr b="false" i="false" strike="noStrike" sz="1200" u="none">
                <a:solidFill>
                  <a:srgbClr val="FFFFFF"/>
                </a:solidFill>
                <a:latin typeface="Calibri"/>
              </a:rPr>
              <a:t>That line of thinking has changed in us humans recently though</a:t>
            </a:r>
            <a:br/>
            <a:r>
              <a:rPr b="false" i="false" strike="noStrike" sz="1200" u="none">
                <a:solidFill>
                  <a:srgbClr val="FFFFFF"/>
                </a:solidFill>
                <a:latin typeface="Calibri"/>
              </a:rPr>
              <a:t>proscar 5mg buy</a:t>
            </a:r>
            <a:br/>
            <a:r>
              <a:rPr b="false" i="false" strike="noStrike" sz="1200" u="none">
                <a:solidFill>
                  <a:srgbClr val="FFFFFF"/>
                </a:solidFill>
                <a:latin typeface="Calibri"/>
              </a:rPr>
              <a:t>proscar time results</a:t>
            </a:r>
            <a:br/>
            <a:r>
              <a:rPr b="false" i="false" strike="noStrike" sz="1200" u="none">
                <a:solidFill>
                  <a:srgbClr val="FFFFFF"/>
                </a:solidFill>
                <a:latin typeface="Calibri"/>
              </a:rPr>
              <a:t>buy finasteride uk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0.59 generico proscar finasteride 5mg</a:t>
            </a:r>
            <a:br/>
            <a:r>
              <a:rPr b="false" i="false" strike="noStrike" sz="1200" u="none">
                <a:solidFill>
                  <a:srgbClr val="FFFFFF"/>
                </a:solidFill>
                <a:latin typeface="Calibri"/>
              </a:rPr>
              <a:t>propecia finasteride price philippines</a:t>
            </a:r>
            <a:br/>
            <a:r>
              <a:rPr b="false" i="false" strike="noStrike" sz="1200" u="none">
                <a:solidFill>
                  <a:srgbClr val="FFFFFF"/>
                </a:solidFill>
                <a:latin typeface="Calibri"/>
              </a:rPr>
              <a:t>If you are expecting twins and don't know what to expect, you are not alone</a:t>
            </a:r>
            <a:br/>
            <a:r>
              <a:rPr b="false" i="false" strike="noStrike" sz="1200" u="none">
                <a:solidFill>
                  <a:srgbClr val="FFFFFF"/>
                </a:solidFill>
                <a:latin typeface="Calibri"/>
              </a:rPr>
              <a:t>proscar price philippines</a:t>
            </a:r>
            <a:br/>
            <a:r>
              <a:rPr b="false" i="false" strike="noStrike" sz="1200" u="none">
                <a:solidFill>
                  <a:srgbClr val="FFFFFF"/>
                </a:solidFill>
                <a:latin typeface="Calibri"/>
              </a:rPr>
              <a:t>Answer: There is a risk of cervical cancer with an increase in the number of sexual partners and with early incidence of first intercourse</a:t>
            </a:r>
            <a:br/>
            <a:r>
              <a:rPr b="false" i="false" strike="noStrike" sz="1200" u="none">
                <a:solidFill>
                  <a:srgbClr val="FFFFFF"/>
                </a:solidFill>
                <a:latin typeface="Calibri"/>
              </a:rPr>
              <a:t>finasteride 5mg online uk</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cheap proscar australia</a:t>
            </a:r>
            <a:br/>
            <a:r>
              <a:rPr b="false" i="false" strike="noStrike" sz="1200" u="none">
                <a:solidFill>
                  <a:srgbClr val="FFFFFF"/>
                </a:solidFill>
                <a:latin typeface="Calibri"/>
              </a:rPr>
              <a:t>Diphenhydramine is an antihistamine that reduces the effects of natural chemical histamine in the body</a:t>
            </a:r>
            <a:br/>
            <a:r>
              <a:rPr b="false" i="false" strike="noStrike" sz="1200" u="none">
                <a:solidFill>
                  <a:srgbClr val="FFFFFF"/>
                </a:solidFill>
                <a:latin typeface="Calibri"/>
              </a:rPr>
              <a:t>propecia finasteride 1mg buy</a:t>
            </a:r>
            <a:br/>
            <a:r>
              <a:rPr b="false" i="false" strike="noStrike" sz="1200" u="none">
                <a:solidFill>
                  <a:srgbClr val="FFFFFF"/>
                </a:solidFill>
                <a:latin typeface="Calibri"/>
              </a:rPr>
              <a:t>buy finasteride online india</a:t>
            </a:r>
            <a:br/>
            <a:r>
              <a:rPr b="false" i="false" strike="noStrike" sz="1200" u="none">
                <a:solidFill>
                  <a:srgbClr val="FFFFFF"/>
                </a:solidFill>
                <a:latin typeface="Calibri"/>
              </a:rPr>
              <a:t>Zelf heb ik het wel geprobeerd, omdat koolteer wel heel goed werkt tegen schilfering, roodheid en jeuk, maar het irriteerde bij mij echt te veel</a:t>
            </a:r>
            <a:br/>
            <a:r>
              <a:rPr b="false" i="false" strike="noStrike" sz="1200" u="none">
                <a:solidFill>
                  <a:srgbClr val="FFFFFF"/>
                </a:solidFill>
                <a:latin typeface="Calibri"/>
              </a:rPr>
              <a:t>que es minoxidil 5 y finasteride 1mg</a:t>
            </a:r>
            <a:br/>
            <a:r>
              <a:rPr b="false" i="false" strike="noStrike" sz="1200" u="none">
                <a:solidFill>
                  <a:srgbClr val="FFFFFF"/>
                </a:solidFill>
                <a:latin typeface="Calibri"/>
              </a:rPr>
              <a:t>proscar 10mg</a:t>
            </a:r>
            <a:br/>
            <a:r>
              <a:rPr b="false" i="false" strike="noStrike" sz="1200" u="none">
                <a:solidFill>
                  <a:srgbClr val="FFFFFF"/>
                </a:solidFill>
                <a:latin typeface="Calibri"/>
              </a:rPr>
              <a:t>price proscar 5mg</a:t>
            </a:r>
            <a:br/>
            <a:r>
              <a:rPr b="false" i="false" strike="noStrike" sz="1200" u="none">
                <a:solidFill>
                  <a:srgbClr val="FFFFFF"/>
                </a:solidFill>
                <a:latin typeface="Calibri"/>
              </a:rPr>
              <a:t>propecia generic finasteride</a:t>
            </a:r>
            <a:br/>
            <a:r>
              <a:rPr b="false" i="false" strike="noStrike" sz="1200" u="none">
                <a:solidFill>
                  <a:srgbClr val="FFFFFF"/>
                </a:solidFill>
                <a:latin typeface="Calibri"/>
              </a:rPr>
              <a:t>cheap generic propecia finasteride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finasteride online cheap</a:t>
            </a:r>
            <a:br/>
            <a:r>
              <a:rPr b="false" i="false" strike="noStrike" sz="1200" u="none">
                <a:solidFill>
                  <a:srgbClr val="FFFFFF"/>
                </a:solidFill>
                <a:latin typeface="Calibri"/>
              </a:rPr>
              <a:t>proscar costo mexico</a:t>
            </a:r>
            <a:br/>
            <a:r>
              <a:rPr b="false" i="false" strike="noStrike" sz="1200" u="none">
                <a:solidFill>
                  <a:srgbClr val="FFFFFF"/>
                </a:solidFill>
                <a:latin typeface="Calibri"/>
              </a:rPr>
              <a:t>Orlistat is only part of a complete program of treatment that also includes diet, exercise, and weight control</a:t>
            </a:r>
            <a:br/>
            <a:r>
              <a:rPr b="false" i="false" strike="noStrike" sz="1200" u="none">
                <a:solidFill>
                  <a:srgbClr val="FFFFFF"/>
                </a:solidFill>
                <a:latin typeface="Calibri"/>
              </a:rPr>
              <a:t>finasteride online pharmacy india</a:t>
            </a:r>
            <a:br/>
            <a:r>
              <a:rPr b="false" i="false" strike="noStrike" sz="1200" u="none">
                <a:solidFill>
                  <a:srgbClr val="FFFFFF"/>
                </a:solidFill>
                <a:latin typeface="Calibri"/>
              </a:rPr>
              <a:t>Illegal buy accutane online enlargement surgery is anything, minimize the chance of developing prostate cancer, you take ityou therefore when levels are high so to is your libido</a:t>
            </a:r>
            <a:br/>
            <a:r>
              <a:rPr b="false" i="false" strike="noStrike" sz="1200" u="none">
                <a:solidFill>
                  <a:srgbClr val="FFFFFF"/>
                </a:solidFill>
                <a:latin typeface="Calibri"/>
              </a:rPr>
              <a:t>proscar 5 mg 28 tablet sa㴚where can i buy proscar uk</a:t>
            </a:r>
            <a:br/>
            <a:r>
              <a:rPr b="false" i="false" strike="noStrike" sz="1200" u="none">
                <a:solidFill>
                  <a:srgbClr val="FFFFFF"/>
                </a:solidFill>
                <a:latin typeface="Calibri"/>
              </a:rPr>
              <a:t>proscar cheap online</a:t>
            </a:r>
            <a:br/>
            <a:r>
              <a:rPr b="false" i="false" strike="noStrike" sz="1200" u="none">
                <a:solidFill>
                  <a:srgbClr val="FFFFFF"/>
                </a:solidFill>
                <a:latin typeface="Calibri"/>
              </a:rPr>
              <a:t>proscar 5 mg tablet</a:t>
            </a:r>
            <a:br/>
            <a:r>
              <a:rPr b="false" i="false" strike="noStrike" sz="1200" u="none">
                <a:solidFill>
                  <a:srgbClr val="FFFFFF"/>
                </a:solidFill>
                <a:latin typeface="Calibri"/>
              </a:rPr>
              <a:t>generic finasteride 1mg uk</a:t>
            </a:r>
            <a:br/>
            <a:r>
              <a:rPr b="false" i="false" strike="noStrike" sz="1200" u="none">
                <a:solidFill>
                  <a:srgbClr val="FFFFFF"/>
                </a:solidFill>
                <a:latin typeface="Calibri"/>
              </a:rPr>
              <a:t>cheap finasteride uk</a:t>
            </a:r>
            <a:br/>
            <a:r>
              <a:rPr b="false" i="false" strike="noStrike" sz="1200" u="none">
                <a:solidFill>
                  <a:srgbClr val="FFFFFF"/>
                </a:solidFill>
                <a:latin typeface="Calibri"/>
              </a:rPr>
              <a:t>Topamax can be taken without a meal and it is advised not to break the tablets due to their unpleasant taste.</a:t>
            </a:r>
            <a:br/>
            <a:r>
              <a:rPr b="false" i="false" strike="noStrike" sz="1200" u="none">
                <a:solidFill>
                  <a:srgbClr val="FFFFFF"/>
                </a:solidFill>
                <a:latin typeface="Calibri"/>
              </a:rPr>
              <a:t>generic proscar 5mg</a:t>
            </a:r>
            <a:br/>
            <a:r>
              <a:rPr b="false" i="false" strike="noStrike" sz="1200" u="none">
                <a:solidFill>
                  <a:srgbClr val="FFFFFF"/>
                </a:solidFill>
                <a:latin typeface="Calibri"/>
              </a:rPr>
              <a:t>finasteride online pharmacy uk</a:t>
            </a:r>
            <a:br/>
            <a:r>
              <a:rPr b="false" i="false" strike="noStrike" sz="1200" u="none">
                <a:solidFill>
                  <a:srgbClr val="FFFFFF"/>
                </a:solidFill>
                <a:latin typeface="Calibri"/>
              </a:rPr>
              <a:t>how long does it take to see results from proscar</a:t>
            </a:r>
            <a:br/>
            <a:r>
              <a:rPr b="false" i="false" strike="noStrike" sz="1200" u="none">
                <a:solidFill>
                  <a:srgbClr val="FFFFFF"/>
                </a:solidFill>
                <a:latin typeface="Calibri"/>
              </a:rPr>
              <a:t>I feel sympathy to anyone who has been on them for 3yrs or more &amp;mdash; what must they be going through? 18 days now and counting</a:t>
            </a:r>
            <a:br/>
            <a:r>
              <a:rPr b="false" i="false" strike="noStrike" sz="1200" u="none">
                <a:solidFill>
                  <a:srgbClr val="FFFFFF"/>
                </a:solidFill>
                <a:latin typeface="Calibri"/>
              </a:rPr>
              <a:t>generic proscar hair loss</a:t>
            </a:r>
            <a:br/>
            <a:r>
              <a:rPr b="false" i="false" strike="noStrike" sz="1200" u="none">
                <a:solidFill>
                  <a:srgbClr val="FFFFFF"/>
                </a:solidFill>
                <a:latin typeface="Calibri"/>
              </a:rPr>
              <a:t>proscar 5mg hair loss for woman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generic finasteride good propecia</a:t>
            </a:r>
            <a:br/>
            <a:r>
              <a:rPr b="false" i="false" strike="noStrike" sz="1200" u="none">
                <a:solidFill>
                  <a:srgbClr val="FFFFFF"/>
                </a:solidFill>
                <a:latin typeface="Calibri"/>
              </a:rPr>
              <a:t>buy genuine proscar uk</a:t>
            </a:r>
            <a:br/>
            <a:r>
              <a:rPr b="false" i="false" strike="noStrike" sz="1200" u="none">
                <a:solidFill>
                  <a:srgbClr val="FFFFFF"/>
                </a:solidFill>
                <a:latin typeface="Calibri"/>
              </a:rPr>
              <a:t>buy finasteride online pharmacy</a:t>
            </a:r>
            <a:br/>
            <a:r>
              <a:rPr b="false" i="false" strike="noStrike" sz="1200" u="none">
                <a:solidFill>
                  <a:srgbClr val="FFFFFF"/>
                </a:solidFill>
                <a:latin typeface="Calibri"/>
              </a:rPr>
              <a:t>can i buy finasteride over the counter uk</a:t>
            </a:r>
            <a:br/>
            <a:r>
              <a:rPr b="false" i="false" strike="noStrike" sz="1200" u="none">
                <a:solidFill>
                  <a:srgbClr val="FFFFFF"/>
                </a:solidFill>
                <a:latin typeface="Calibri"/>
              </a:rPr>
              <a:t>generic finasteride price</a:t>
            </a:r>
            <a:br/>
            <a:r>
              <a:rPr b="false" i="false" strike="noStrike" sz="1200" u="none">
                <a:solidFill>
                  <a:srgbClr val="FFFFFF"/>
                </a:solidFill>
                <a:latin typeface="Calibri"/>
              </a:rPr>
              <a:t>I&amp;rsquo;ve been going through a bunch of creepypasta for Halloween</a:t>
            </a:r>
            <a:br/>
            <a:r>
              <a:rPr b="false" i="false" strike="noStrike" sz="1200" u="none">
                <a:solidFill>
                  <a:srgbClr val="FFFFFF"/>
                </a:solidFill>
                <a:latin typeface="Calibri"/>
              </a:rPr>
              <a:t>minoxidil 5 y finasteride 1mg</a:t>
            </a:r>
            <a:br/>
            <a:r>
              <a:rPr b="false" i="false" strike="noStrike" sz="1200" u="none">
                <a:solidFill>
                  <a:srgbClr val="FFFFFF"/>
                </a:solidFill>
                <a:latin typeface="Calibri"/>
              </a:rPr>
              <a:t>This is so much more true with Strattera than with any other drug I have ever tried or heard of</a:t>
            </a:r>
            <a:br/>
            <a:r>
              <a:rPr b="false" i="false" strike="noStrike" sz="1200" u="none">
                <a:solidFill>
                  <a:srgbClr val="FFFFFF"/>
                </a:solidFill>
                <a:latin typeface="Calibri"/>
              </a:rPr>
              <a:t>where to buy proscar online hairsite</a:t>
            </a:r>
            <a:br/>
            <a:r>
              <a:rPr b="false" i="false" strike="noStrike" sz="1200" u="none">
                <a:solidFill>
                  <a:srgbClr val="FFFFFF"/>
                </a:solidFill>
                <a:latin typeface="Calibri"/>
              </a:rPr>
              <a:t>cheap finasteride uk</a:t>
            </a:r>
            <a:br/>
            <a:r>
              <a:rPr b="false" i="false" strike="noStrike" sz="1200" u="none">
                <a:solidFill>
                  <a:srgbClr val="FFFFFF"/>
                </a:solidFill>
                <a:latin typeface="Calibri"/>
              </a:rPr>
              <a:t>generic proscar walmart</a:t>
            </a:r>
            <a:br/>
            <a:r>
              <a:rPr b="false" i="false" strike="noStrike" sz="1200" u="none">
                <a:solidFill>
                  <a:srgbClr val="FFFFFF"/>
                </a:solidFill>
                <a:latin typeface="Calibri"/>
              </a:rPr>
              <a:t>just kept saying I had a chemical imbalance and needed an AD blah blah blah</a:t>
            </a:r>
            <a:br/>
            <a:r>
              <a:rPr b="false" i="false" strike="noStrike" sz="1200" u="none">
                <a:solidFill>
                  <a:srgbClr val="FFFFFF"/>
                </a:solidFill>
                <a:latin typeface="Calibri"/>
              </a:rPr>
              <a:t>propecia finasteride</a:t>
            </a:r>
            <a:br/>
            <a:r>
              <a:rPr b="false" i="false" strike="noStrike" sz="1200" u="none">
                <a:solidFill>
                  <a:srgbClr val="FFFFFF"/>
                </a:solidFill>
                <a:latin typeface="Calibri"/>
              </a:rPr>
              <a:t>buy finasteride 5mg canada</a:t>
            </a:r>
            <a:br/>
            <a:r>
              <a:rPr b="false" i="false" strike="noStrike" sz="1200" u="none">
                <a:solidFill>
                  <a:srgbClr val="FFFFFF"/>
                </a:solidFill>
                <a:latin typeface="Calibri"/>
              </a:rPr>
              <a:t>finasteride online canada</a:t>
            </a:r>
            <a:br/>
            <a:r>
              <a:rPr b="false" i="false" strike="noStrike" sz="1200" u="none">
                <a:solidFill>
                  <a:srgbClr val="FFFFFF"/>
                </a:solidFill>
                <a:latin typeface="Calibri"/>
              </a:rPr>
              <a:t>proscar results hair loss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finasteride 1mg india</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order finasteride online</a:t>
            </a:r>
            <a:br/>
            <a:r>
              <a:rPr b="false" i="false" strike="noStrike" sz="1200" u="none">
                <a:solidFill>
                  <a:srgbClr val="FFFFFF"/>
                </a:solidFill>
                <a:latin typeface="Calibri"/>
              </a:rPr>
              <a:t>proscar price walmart</a:t>
            </a:r>
            <a:br/>
            <a:r>
              <a:rPr b="false" i="false" strike="noStrike" sz="1200" u="none">
                <a:solidFill>
                  <a:srgbClr val="FFFFFF"/>
                </a:solidFill>
                <a:latin typeface="Calibri"/>
              </a:rPr>
              <a:t>proscar causes impotence</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proscar hair loss results</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cheapest finasteride online</a:t>
            </a:r>
            <a:br/>
            <a:r>
              <a:rPr b="false" i="false" strike="noStrike" sz="1200" u="none">
                <a:solidFill>
                  <a:srgbClr val="FFFFFF"/>
                </a:solidFill>
                <a:latin typeface="Calibri"/>
              </a:rPr>
              <a:t>proscar online prescription</a:t>
            </a:r>
            <a:br/>
            <a:r>
              <a:rPr b="false" i="false" strike="noStrike" sz="1200" u="none">
                <a:solidFill>
                  <a:srgbClr val="FFFFFF"/>
                </a:solidFill>
                <a:latin typeface="Calibri"/>
              </a:rPr>
              <a:t>5mg proscar</a:t>
            </a:r>
            <a:br/>
            <a:r>
              <a:rPr b="false" i="false" strike="noStrike" sz="1200" u="none">
                <a:solidFill>
                  <a:srgbClr val="FFFFFF"/>
                </a:solidFill>
                <a:latin typeface="Calibri"/>
              </a:rPr>
              <a:t>buy finasteride online australia</a:t>
            </a:r>
            <a:br/>
            <a:r>
              <a:rPr b="false" i="false" strike="noStrike" sz="1200" u="none">
                <a:solidFill>
                  <a:srgbClr val="FFFFFF"/>
                </a:solidFill>
                <a:latin typeface="Calibri"/>
              </a:rPr>
              <a:t>Optum further reserves the right to modify or discontinue this Site or any portion thereof at any time without notice.</a:t>
            </a:r>
            <a:br/>
            <a:r>
              <a:rPr b="false" i="false" strike="noStrike" sz="1200" u="none">
                <a:solidFill>
                  <a:srgbClr val="FFFFFF"/>
                </a:solidFill>
                <a:latin typeface="Calibri"/>
              </a:rPr>
              <a:t>proscar results for hair loss</a:t>
            </a:r>
            <a:br/>
            <a:r>
              <a:rPr b="false" i="false" strike="noStrike" sz="1200" u="none">
                <a:solidFill>
                  <a:srgbClr val="FFFFFF"/>
                </a:solidFill>
                <a:latin typeface="Calibri"/>
              </a:rPr>
              <a:t>get prescription proscar online</a:t>
            </a:r>
            <a:br/>
            <a:r>
              <a:rPr b="false" i="false" strike="noStrike" sz="1200" u="none">
                <a:solidFill>
                  <a:srgbClr val="FFFFFF"/>
                </a:solidFill>
                <a:latin typeface="Calibri"/>
              </a:rPr>
              <a:t>does generic finasteride work as well as propecia</a:t>
            </a:r>
            <a:br/>
            <a:r>
              <a:rPr b="false" i="false" strike="noStrike" sz="1200" u="none">
                <a:solidFill>
                  <a:srgbClr val="FFFFFF"/>
                </a:solidFill>
                <a:latin typeface="Calibri"/>
              </a:rPr>
              <a:t>non prescription proscar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I&amp;rsquo;m taking natural gluten free,I&amp;rsquo;ll call them vitamins to help with my adriennals</a:t>
            </a:r>
            <a:br/>
            <a:r>
              <a:rPr b="false" i="false" strike="noStrike" sz="1200" u="none">
                <a:solidFill>
                  <a:srgbClr val="FFFFFF"/>
                </a:solidFill>
                <a:latin typeface="Calibri"/>
              </a:rPr>
              <a:t>buy cheap finasteride 1mg</a:t>
            </a:r>
            <a:br/>
            <a:r>
              <a:rPr b="false" i="false" strike="noStrike" sz="1200" u="none">
                <a:solidFill>
                  <a:srgbClr val="FFFFFF"/>
                </a:solidFill>
                <a:latin typeface="Calibri"/>
              </a:rPr>
              <a:t>Adapalene is a milder retinoid cream and have less chance of side effects, therefore, it is more suitable for sensitive skin</a:t>
            </a:r>
            <a:br/>
            <a:r>
              <a:rPr b="false" i="false" strike="noStrike" sz="1200" u="none">
                <a:solidFill>
                  <a:srgbClr val="FFFFFF"/>
                </a:solidFill>
                <a:latin typeface="Calibri"/>
              </a:rPr>
              <a:t>buy finasteride online paypal</a:t>
            </a:r>
            <a:br/>
            <a:r>
              <a:rPr b="false" i="false" strike="noStrike" sz="1200" u="none">
                <a:solidFill>
                  <a:srgbClr val="FFFFFF"/>
                </a:solidFill>
                <a:latin typeface="Calibri"/>
              </a:rPr>
              <a:t>proscar online pharmacy</a:t>
            </a:r>
            <a:br/>
            <a:r>
              <a:rPr b="false" i="false" strike="noStrike" sz="1200" u="none">
                <a:solidFill>
                  <a:srgbClr val="FFFFFF"/>
                </a:solidFill>
                <a:latin typeface="Calibri"/>
              </a:rPr>
              <a:t>I have now for some reason been able to wear lipstick on most working days which i am loving but i still take off to eat, apply loads on lip balm then totally reapply</a:t>
            </a:r>
            <a:br/>
            <a:r>
              <a:rPr b="false" i="false" strike="noStrike" sz="1200" u="none">
                <a:solidFill>
                  <a:srgbClr val="FFFFFF"/>
                </a:solidFill>
                <a:latin typeface="Calibri"/>
              </a:rPr>
              <a:t>generic finasteride 1mg australia</a:t>
            </a:r>
            <a:br/>
            <a:r>
              <a:rPr b="false" i="false" strike="noStrike" sz="1200" u="none">
                <a:solidFill>
                  <a:srgbClr val="FFFFFF"/>
                </a:solidFill>
                <a:latin typeface="Calibri"/>
              </a:rPr>
              <a:t>Fluconazole (trade name Diflucan) is an antifungal medication used to treat different infections</a:t>
            </a:r>
            <a:br/>
            <a:r>
              <a:rPr b="false" i="false" strike="noStrike" sz="1200" u="none">
                <a:solidFill>
                  <a:srgbClr val="FFFFFF"/>
                </a:solidFill>
                <a:latin typeface="Calibri"/>
              </a:rPr>
              <a:t>order finasteride online</a:t>
            </a:r>
            <a:br/>
            <a:r>
              <a:rPr b="false" i="false" strike="noStrike" sz="1200" u="none">
                <a:solidFill>
                  <a:srgbClr val="FFFFFF"/>
                </a:solidFill>
                <a:latin typeface="Calibri"/>
              </a:rPr>
              <a:t>finasteride 5 mg order online</a:t>
            </a:r>
            <a:br/>
            <a:r>
              <a:rPr b="false" i="false" strike="noStrike" sz="1200" u="none">
                <a:solidFill>
                  <a:srgbClr val="FFFFFF"/>
                </a:solidFill>
                <a:latin typeface="Calibri"/>
              </a:rPr>
              <a:t>order proscar online</a:t>
            </a:r>
            <a:br/>
            <a:r>
              <a:rPr b="false" i="false" strike="noStrike" sz="1200" u="none">
                <a:solidFill>
                  <a:srgbClr val="FFFFFF"/>
                </a:solidFill>
                <a:latin typeface="Calibri"/>
              </a:rPr>
              <a:t>generic finasteride cost</a:t>
            </a:r>
            <a:br/>
            <a:r>
              <a:rPr b="false" i="false" strike="noStrike" sz="1200" u="none">
                <a:solidFill>
                  <a:srgbClr val="FFFFFF"/>
                </a:solidFill>
                <a:latin typeface="Calibri"/>
              </a:rPr>
              <a:t>proscar online australia</a:t>
            </a:r>
            <a:br/>
            <a:r>
              <a:rPr b="false" i="false" strike="noStrike" sz="1200" u="none">
                <a:solidFill>
                  <a:srgbClr val="FFFFFF"/>
                </a:solidFill>
                <a:latin typeface="Calibri"/>
              </a:rPr>
              <a:t>order finasteride 5mg</a:t>
            </a:r>
            <a:br/>
            <a:r>
              <a:rPr b="false" i="false" strike="noStrike" sz="1200" u="none">
                <a:solidFill>
                  <a:srgbClr val="FFFFFF"/>
                </a:solidFill>
                <a:latin typeface="Calibri"/>
              </a:rPr>
              <a:t>The aim in treating gout is to treat the acute attack, prevent future attacks, and prevent chronic joint and soft tissue mutilation from chronic tophaceous gouty arthropathy</a:t>
            </a:r>
            <a:br/>
            <a:r>
              <a:rPr b="false" i="false" strike="noStrike" sz="1200" u="none">
                <a:solidFill>
                  <a:srgbClr val="FFFFFF"/>
                </a:solidFill>
                <a:latin typeface="Calibri"/>
              </a:rPr>
              <a:t>buy finasteride 1mg</a:t>
            </a:r>
            <a:br/>
            <a:r>
              <a:rPr b="false" i="false" strike="noStrike" sz="1200" u="none">
                <a:solidFill>
                  <a:srgbClr val="FFFFFF"/>
                </a:solidFill>
                <a:latin typeface="Calibri"/>
              </a:rPr>
              <a:t>generic finasteride results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Second, only a few of the mutated cells that do survive become cancerous that many substances can diffuse through the cell membrane.</a:t>
            </a:r>
            <a:br/>
            <a:r>
              <a:rPr b="false" i="false" strike="noStrike" sz="1200" u="none">
                <a:solidFill>
                  <a:srgbClr val="FFFFFF"/>
                </a:solidFill>
                <a:latin typeface="Calibri"/>
              </a:rPr>
              <a:t>proscar mg</a:t>
            </a:r>
            <a:br/>
            <a:r>
              <a:rPr b="false" i="false" strike="noStrike" sz="1200" u="none">
                <a:solidFill>
                  <a:srgbClr val="FFFFFF"/>
                </a:solidFill>
                <a:latin typeface="Calibri"/>
              </a:rPr>
              <a:t>After a cycle is over, the level of androgens in the body drop drastically</a:t>
            </a:r>
            <a:br/>
            <a:r>
              <a:rPr b="false" i="false" strike="noStrike" sz="1200" u="none">
                <a:solidFill>
                  <a:srgbClr val="FFFFFF"/>
                </a:solidFill>
                <a:latin typeface="Calibri"/>
              </a:rPr>
              <a:t>5mg proscar one a day</a:t>
            </a:r>
            <a:br/>
            <a:r>
              <a:rPr b="false" i="false" strike="noStrike" sz="1200" u="none">
                <a:solidFill>
                  <a:srgbClr val="FFFFFF"/>
                </a:solidFill>
                <a:latin typeface="Calibri"/>
              </a:rPr>
              <a:t>where can i purchase finasteride</a:t>
            </a:r>
            <a:br/>
            <a:r>
              <a:rPr b="false" i="false" strike="noStrike" sz="1200" u="none">
                <a:solidFill>
                  <a:srgbClr val="FFFFFF"/>
                </a:solidFill>
                <a:latin typeface="Calibri"/>
              </a:rPr>
              <a:t>proscar for hair loss results</a:t>
            </a:r>
            <a:br/>
            <a:r>
              <a:rPr b="false" i="false" strike="noStrike" sz="1200" u="none">
                <a:solidFill>
                  <a:srgbClr val="FFFFFF"/>
                </a:solidFill>
                <a:latin typeface="Calibri"/>
              </a:rPr>
              <a:t>1 mg proscar</a:t>
            </a:r>
            <a:br/>
            <a:r>
              <a:rPr b="false" i="false" strike="noStrike" sz="1200" u="none">
                <a:solidFill>
                  <a:srgbClr val="FFFFFF"/>
                </a:solidFill>
                <a:latin typeface="Calibri"/>
              </a:rPr>
              <a:t>Treatment can speed up healing time, reduce pain, and delay or prevent additional flare ups</a:t>
            </a:r>
            <a:br/>
            <a:r>
              <a:rPr b="false" i="false" strike="noStrike" sz="1200" u="none">
                <a:solidFill>
                  <a:srgbClr val="FFFFFF"/>
                </a:solidFill>
                <a:latin typeface="Calibri"/>
              </a:rPr>
              <a:t>where can i buy finasteride online uk</a:t>
            </a:r>
            <a:br/>
            <a:r>
              <a:rPr b="false" i="false" strike="noStrike" sz="1200" u="none">
                <a:solidFill>
                  <a:srgbClr val="FFFFFF"/>
                </a:solidFill>
                <a:latin typeface="Calibri"/>
              </a:rPr>
              <a:t>generic finasteride 5mg price</a:t>
            </a:r>
            <a:br/>
            <a:r>
              <a:rPr b="false" i="false" strike="noStrike" sz="1200" u="none">
                <a:solidFill>
                  <a:srgbClr val="FFFFFF"/>
                </a:solidFill>
                <a:latin typeface="Calibri"/>
              </a:rPr>
              <a:t>2.5mg proscar</a:t>
            </a:r>
            <a:br/>
            <a:r>
              <a:rPr b="false" i="false" strike="noStrike" sz="1200" u="none">
                <a:solidFill>
                  <a:srgbClr val="FFFFFF"/>
                </a:solidFill>
                <a:latin typeface="Calibri"/>
              </a:rPr>
              <a:t>I am 45 and wanted to give it a go</a:t>
            </a:r>
            <a:br/>
            <a:r>
              <a:rPr b="false" i="false" strike="noStrike" sz="1200" u="none">
                <a:solidFill>
                  <a:srgbClr val="FFFFFF"/>
                </a:solidFill>
                <a:latin typeface="Calibri"/>
              </a:rPr>
              <a:t>order finasteride online canada</a:t>
            </a:r>
            <a:br/>
            <a:r>
              <a:rPr b="false" i="false" strike="noStrike" sz="1200" u="none">
                <a:solidFill>
                  <a:srgbClr val="FFFFFF"/>
                </a:solidFill>
                <a:latin typeface="Calibri"/>
              </a:rPr>
              <a:t>My aim isto retire from the daily operations of Conwert by October 2013."</a:t>
            </a:r>
            <a:br/>
            <a:r>
              <a:rPr b="false" i="false" strike="noStrike" sz="1200" u="none">
                <a:solidFill>
                  <a:srgbClr val="FFFFFF"/>
                </a:solidFill>
                <a:latin typeface="Calibri"/>
              </a:rPr>
              <a:t>generic finasteride 5mg reviews</a:t>
            </a:r>
            <a:br/>
            <a:r>
              <a:rPr b="false" i="false" strike="noStrike" sz="1200" u="none">
                <a:solidFill>
                  <a:srgbClr val="FFFFFF"/>
                </a:solidFill>
                <a:latin typeface="Calibri"/>
              </a:rPr>
              <a:t>It&amp;rsquo;s not my opinion, also others comment on this negative effect on the name CANESTEN from BAYER Germany</a:t>
            </a:r>
            <a:br/>
            <a:r>
              <a:rPr b="false" i="false" strike="noStrike" sz="1200" u="none">
                <a:solidFill>
                  <a:srgbClr val="FFFFFF"/>
                </a:solidFill>
                <a:latin typeface="Calibri"/>
              </a:rPr>
              <a:t>buy finasteride uk forum</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proscar discount pharmacy</a:t>
            </a:r>
            <a:br/>
            <a:r>
              <a:rPr b="false" i="false" strike="noStrike" sz="1200" u="none">
                <a:solidFill>
                  <a:srgbClr val="FFFFFF"/>
                </a:solidFill>
                <a:latin typeface="Calibri"/>
              </a:rPr>
              <a:t>get proscar prescription online</a:t>
            </a:r>
            <a:br/>
            <a:r>
              <a:rPr b="false" i="false" strike="noStrike" sz="1200" u="none">
                <a:solidFill>
                  <a:srgbClr val="FFFFFF"/>
                </a:solidFill>
                <a:latin typeface="Calibri"/>
              </a:rPr>
              <a:t>cost of proscar prescription</a:t>
            </a:r>
            <a:br/>
            <a:r>
              <a:rPr b="false" i="false" strike="noStrike" sz="1200" u="none">
                <a:solidFill>
                  <a:srgbClr val="FFFFFF"/>
                </a:solidFill>
                <a:latin typeface="Calibri"/>
              </a:rPr>
              <a:t>get a proscar prescription online</a:t>
            </a:r>
            <a:br/>
            <a:r>
              <a:rPr b="false" i="false" strike="noStrike" sz="1200" u="none">
                <a:solidFill>
                  <a:srgbClr val="FFFFFF"/>
                </a:solidFill>
                <a:latin typeface="Calibri"/>
              </a:rPr>
              <a:t>I had my Gallbladder taken out and symptoms are worse</a:t>
            </a:r>
            <a:br/>
            <a:r>
              <a:rPr b="false" i="false" strike="noStrike" sz="1200" u="none">
                <a:solidFill>
                  <a:srgbClr val="FFFFFF"/>
                </a:solidFill>
                <a:latin typeface="Calibri"/>
              </a:rPr>
              <a:t>does generic finasteride work as well as propecia</a:t>
            </a:r>
            <a:br/>
            <a:r>
              <a:rPr b="false" i="false" strike="noStrike" sz="1200" u="none">
                <a:solidFill>
                  <a:srgbClr val="FFFFFF"/>
                </a:solidFill>
                <a:latin typeface="Calibri"/>
              </a:rPr>
              <a:t>finasteride 1mg generic cost</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buy finasteride online pharmacy</a:t>
            </a:r>
            <a:br/>
            <a:r>
              <a:rPr b="false" i="false" strike="noStrike" sz="1200" u="none">
                <a:solidFill>
                  <a:srgbClr val="FFFFFF"/>
                </a:solidFill>
                <a:latin typeface="Calibri"/>
              </a:rPr>
              <a:t>buy finasteride 5mg online uk</a:t>
            </a:r>
            <a:br/>
            <a:r>
              <a:rPr b="false" i="false" strike="noStrike" sz="1200" u="none">
                <a:solidFill>
                  <a:srgbClr val="FFFFFF"/>
                </a:solidFill>
                <a:latin typeface="Calibri"/>
              </a:rPr>
              <a:t>proscar cheapest</a:t>
            </a:r>
            <a:br/>
            <a:r>
              <a:rPr b="false" i="false" strike="noStrike" sz="1200" u="none">
                <a:solidFill>
                  <a:srgbClr val="FFFFFF"/>
                </a:solidFill>
                <a:latin typeface="Calibri"/>
              </a:rPr>
              <a:t>Compruebe con su mco regularmente la evoluciel trastorno que motiva la administracie gemfibrozilo</a:t>
            </a:r>
            <a:br/>
            <a:r>
              <a:rPr b="false" i="false" strike="noStrike" sz="1200" u="none">
                <a:solidFill>
                  <a:srgbClr val="FFFFFF"/>
                </a:solidFill>
                <a:latin typeface="Calibri"/>
              </a:rPr>
              <a:t>how much does generic proscar cost</a:t>
            </a:r>
            <a:br/>
            <a:r>
              <a:rPr b="false" i="false" strike="noStrike" sz="1200" u="none">
                <a:solidFill>
                  <a:srgbClr val="FFFFFF"/>
                </a:solidFill>
                <a:latin typeface="Calibri"/>
              </a:rPr>
              <a:t>generic proscar results</a:t>
            </a:r>
            <a:br/>
            <a:r>
              <a:rPr b="false" i="false" strike="noStrike" sz="1200" u="none">
                <a:solidFill>
                  <a:srgbClr val="FFFFFF"/>
                </a:solidFill>
                <a:latin typeface="Calibri"/>
              </a:rPr>
              <a:t>Tetracyclines belong to the family of medicines called antibiotics</a:t>
            </a:r>
            <a:br/>
            <a:r>
              <a:rPr b="false" i="false" strike="noStrike" sz="1200" u="none">
                <a:solidFill>
                  <a:srgbClr val="FFFFFF"/>
                </a:solidFill>
                <a:latin typeface="Calibri"/>
              </a:rPr>
              <a:t>generic proscar india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melts at about 142C with decomposition</a:t>
            </a:r>
            <a:br/>
            <a:r>
              <a:rPr b="false" i="false" strike="noStrike" sz="1200" u="none">
                <a:solidFill>
                  <a:srgbClr val="FFFFFF"/>
                </a:solidFill>
                <a:latin typeface="Calibri"/>
              </a:rPr>
              <a:t>proscar 1.25 mg</a:t>
            </a:r>
            <a:br/>
            <a:r>
              <a:rPr b="false" i="false" strike="noStrike" sz="1200" u="none">
                <a:solidFill>
                  <a:srgbClr val="FFFFFF"/>
                </a:solidFill>
                <a:latin typeface="Calibri"/>
              </a:rPr>
              <a:t>proscar 5 mg tabletten</a:t>
            </a:r>
            <a:br/>
            <a:r>
              <a:rPr b="false" i="false" strike="noStrike" sz="1200" u="none">
                <a:solidFill>
                  <a:srgbClr val="FFFFFF"/>
                </a:solidFill>
                <a:latin typeface="Calibri"/>
              </a:rPr>
              <a:t>Propecia beinhaltet stets die gleiche Dosierung Finasterid.</a:t>
            </a:r>
            <a:br/>
            <a:r>
              <a:rPr b="false" i="false" strike="noStrike" sz="1200" u="none">
                <a:solidFill>
                  <a:srgbClr val="FFFFFF"/>
                </a:solidFill>
                <a:latin typeface="Calibri"/>
              </a:rPr>
              <a:t>where to buy proscar merck</a:t>
            </a:r>
            <a:br/>
            <a:r>
              <a:rPr b="false" i="false" strike="noStrike" sz="1200" u="none">
                <a:solidFill>
                  <a:srgbClr val="FFFFFF"/>
                </a:solidFill>
                <a:latin typeface="Calibri"/>
              </a:rPr>
              <a:t>minoxidil 5 finasteride 1mg</a:t>
            </a:r>
            <a:br/>
            <a:r>
              <a:rPr b="false" i="false" strike="noStrike" sz="1200" u="none">
                <a:solidFill>
                  <a:srgbClr val="FFFFFF"/>
                </a:solidFill>
                <a:latin typeface="Calibri"/>
              </a:rPr>
              <a:t>generic finasteride 1mg price</a:t>
            </a:r>
            <a:br/>
            <a:r>
              <a:rPr b="false" i="false" strike="noStrike" sz="1200" u="none">
                <a:solidFill>
                  <a:srgbClr val="FFFFFF"/>
                </a:solidFill>
                <a:latin typeface="Calibri"/>
              </a:rPr>
              <a:t>buy cheap proscar online</a:t>
            </a:r>
            <a:br/>
            <a:r>
              <a:rPr b="false" i="false" strike="noStrike" sz="1200" u="none">
                <a:solidFill>
                  <a:srgbClr val="FFFFFF"/>
                </a:solidFill>
                <a:latin typeface="Calibri"/>
              </a:rPr>
              <a:t>does proscar raise blood pressure</a:t>
            </a:r>
            <a:br/>
            <a:r>
              <a:rPr b="false" i="false" strike="noStrike" sz="1200" u="none">
                <a:solidFill>
                  <a:srgbClr val="FFFFFF"/>
                </a:solidFill>
                <a:latin typeface="Calibri"/>
              </a:rPr>
              <a:t>generic finasteride 5mg uk</a:t>
            </a:r>
            <a:br/>
            <a:r>
              <a:rPr b="false" i="false" strike="noStrike" sz="1200" u="none">
                <a:solidFill>
                  <a:srgbClr val="FFFFFF"/>
                </a:solidFill>
                <a:latin typeface="Calibri"/>
              </a:rPr>
              <a:t>where to buy proscar uk</a:t>
            </a:r>
            <a:br/>
            <a:r>
              <a:rPr b="false" i="false" strike="noStrike" sz="1200" u="none">
                <a:solidFill>
                  <a:srgbClr val="FFFFFF"/>
                </a:solidFill>
                <a:latin typeface="Calibri"/>
              </a:rPr>
              <a:t>proscar prescriptions</a:t>
            </a:r>
            <a:br/>
            <a:r>
              <a:rPr b="false" i="false" strike="noStrike" sz="1200" u="none">
                <a:solidFill>
                  <a:srgbClr val="FFFFFF"/>
                </a:solidFill>
                <a:latin typeface="Calibri"/>
              </a:rPr>
              <a:t>generic finasteride</a:t>
            </a:r>
            <a:br/>
            <a:r>
              <a:rPr b="false" i="false" strike="noStrike" sz="1200" u="none">
                <a:solidFill>
                  <a:srgbClr val="FFFFFF"/>
                </a:solidFill>
                <a:latin typeface="Calibri"/>
              </a:rPr>
              <a:t>Kligman in the sixties and have used it off and on for acne, then didn&amp;rsquo;t use it for many years</a:t>
            </a:r>
            <a:br/>
            <a:r>
              <a:rPr b="false" i="false" strike="noStrike" sz="1200" u="none">
                <a:solidFill>
                  <a:srgbClr val="FFFFFF"/>
                </a:solidFill>
                <a:latin typeface="Calibri"/>
              </a:rPr>
              <a:t>purchase finasteride australia</a:t>
            </a:r>
            <a:br/>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proscar tabletki 5 mg 28 szt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X-rays confirmed the initial diagnosis</a:t>
            </a:r>
            <a:br/>
            <a:r>
              <a:rPr b="false" i="false" strike="noStrike" sz="1200" u="none">
                <a:solidFill>
                  <a:srgbClr val="FFFFFF"/>
                </a:solidFill>
                <a:latin typeface="Calibri"/>
              </a:rPr>
              <a:t>finasteride online australia</a:t>
            </a:r>
            <a:br/>
            <a:r>
              <a:rPr b="false" i="false" strike="noStrike" sz="1200" u="none">
                <a:solidFill>
                  <a:srgbClr val="FFFFFF"/>
                </a:solidFill>
                <a:latin typeface="Calibri"/>
              </a:rPr>
              <a:t>The first picture, the &amp;ldquo;real&amp;rdquo; one</a:t>
            </a:r>
            <a:br/>
            <a:r>
              <a:rPr b="false" i="false" strike="noStrike" sz="1200" u="none">
                <a:solidFill>
                  <a:srgbClr val="FFFFFF"/>
                </a:solidFill>
                <a:latin typeface="Calibri"/>
              </a:rPr>
              <a:t>buy generic finasteride 5mg</a:t>
            </a:r>
            <a:br/>
            <a:r>
              <a:rPr b="false" i="false" strike="noStrike" sz="1200" u="none">
                <a:solidFill>
                  <a:srgbClr val="FFFFFF"/>
                </a:solidFill>
                <a:latin typeface="Calibri"/>
              </a:rPr>
              <a:t>finasteride online australia</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proscar rose law firm</a:t>
            </a:r>
            <a:br/>
            <a:r>
              <a:rPr b="false" i="false" strike="noStrike" sz="1200" u="none">
                <a:solidFill>
                  <a:srgbClr val="FFFFFF"/>
                </a:solidFill>
                <a:latin typeface="Calibri"/>
              </a:rPr>
              <a:t>online proscar prescriptions</a:t>
            </a:r>
            <a:br/>
            <a:r>
              <a:rPr b="false" i="false" strike="noStrike" sz="1200" u="none">
                <a:solidFill>
                  <a:srgbClr val="FFFFFF"/>
                </a:solidFill>
                <a:latin typeface="Calibri"/>
              </a:rPr>
              <a:t>proscar buy online no prescription</a:t>
            </a:r>
            <a:br/>
            <a:r>
              <a:rPr b="false" i="false" strike="noStrike" sz="1200" u="none">
                <a:solidFill>
                  <a:srgbClr val="FFFFFF"/>
                </a:solidFill>
                <a:latin typeface="Calibri"/>
              </a:rPr>
              <a:t>buy 5 mg proscar</a:t>
            </a:r>
            <a:br/>
            <a:r>
              <a:rPr b="false" i="false" strike="noStrike" sz="1200" u="none">
                <a:solidFill>
                  <a:srgbClr val="FFFFFF"/>
                </a:solidFill>
                <a:latin typeface="Calibri"/>
              </a:rPr>
              <a:t>proscar discounts</a:t>
            </a:r>
            <a:br/>
            <a:r>
              <a:rPr b="false" i="false" strike="noStrike" sz="1200" u="none">
                <a:solidFill>
                  <a:srgbClr val="FFFFFF"/>
                </a:solidFill>
                <a:latin typeface="Calibri"/>
              </a:rPr>
              <a:t>buy finasteride online australia</a:t>
            </a:r>
            <a:br/>
            <a:r>
              <a:rPr b="false" i="false" strike="noStrike" sz="1200" u="none">
                <a:solidFill>
                  <a:srgbClr val="FFFFFF"/>
                </a:solidFill>
                <a:latin typeface="Calibri"/>
              </a:rPr>
              <a:t>This publication contains information about medications used to treat the health condition discussed here</a:t>
            </a:r>
            <a:br/>
            <a:r>
              <a:rPr b="false" i="false" strike="noStrike" sz="1200" u="none">
                <a:solidFill>
                  <a:srgbClr val="FFFFFF"/>
                </a:solidFill>
                <a:latin typeface="Calibri"/>
              </a:rPr>
              <a:t>finasteride 1 mg online pharmacy</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proscar film tablet 5 mg 28 tb</a:t>
            </a:r>
            <a:br/>
            <a:r>
              <a:rPr b="false" i="false" strike="noStrike" sz="1200" u="none">
                <a:solidFill>
                  <a:srgbClr val="FFFFFF"/>
                </a:solidFill>
                <a:latin typeface="Calibri"/>
              </a:rPr>
              <a:t>Do you know the number for ? no fax personal loan Using the higher discount rate in the fair-value approach leads to far different results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finasteride uk</a:t>
            </a:r>
            <a:br/>
            <a:r>
              <a:rPr b="false" i="false" strike="noStrike" sz="1200" u="none">
                <a:solidFill>
                  <a:srgbClr val="FFFFFF"/>
                </a:solidFill>
                <a:latin typeface="Calibri"/>
              </a:rPr>
              <a:t>Differin adapalene gel works on neck wrinkles, forehead wrinkles, deep wrinkles, eye wrinkles, wrinkles around the mouth, smiling wrinkles, wrinkles on the head</a:t>
            </a:r>
            <a:br/>
            <a:r>
              <a:rPr b="false" i="false" strike="noStrike" sz="1200" u="none">
                <a:solidFill>
                  <a:srgbClr val="FFFFFF"/>
                </a:solidFill>
                <a:latin typeface="Calibri"/>
              </a:rPr>
              <a:t>finasteride cheap pharmacy online</a:t>
            </a:r>
            <a:br/>
            <a:r>
              <a:rPr b="false" i="false" strike="noStrike" sz="1200" u="none">
                <a:solidFill>
                  <a:srgbClr val="FFFFFF"/>
                </a:solidFill>
                <a:latin typeface="Calibri"/>
              </a:rPr>
              <a:t>finasteride online prescription</a:t>
            </a:r>
            <a:br/>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proscar (finasteride 5 mg) instead of propecia</a:t>
            </a:r>
            <a:br/>
            <a:r>
              <a:rPr b="false" i="false" strike="noStrike" sz="1200" u="none">
                <a:solidFill>
                  <a:srgbClr val="FFFFFF"/>
                </a:solidFill>
                <a:latin typeface="Calibri"/>
              </a:rPr>
              <a:t>generic finasteride 1mg australia</a:t>
            </a:r>
            <a:br/>
            <a:r>
              <a:rPr b="false" i="false" strike="noStrike" sz="1200" u="none">
                <a:solidFill>
                  <a:srgbClr val="FFFFFF"/>
                </a:solidFill>
                <a:latin typeface="Calibri"/>
              </a:rPr>
              <a:t>The aim in treating gout is to treat the acute attack, prevent future attacks, and prevent chronic joint and soft tissue mutilation from chronic tophaceous gouty arthropathy</a:t>
            </a:r>
            <a:br/>
            <a:r>
              <a:rPr b="false" i="false" strike="noStrike" sz="1200" u="none">
                <a:solidFill>
                  <a:srgbClr val="FFFFFF"/>
                </a:solidFill>
                <a:latin typeface="Calibri"/>
              </a:rPr>
              <a:t>proscar prescription online</a:t>
            </a:r>
            <a:br/>
            <a:r>
              <a:rPr b="false" i="false" strike="noStrike" sz="1200" u="none">
                <a:solidFill>
                  <a:srgbClr val="FFFFFF"/>
                </a:solidFill>
                <a:latin typeface="Calibri"/>
              </a:rPr>
              <a:t>The best prevention is caution using prophylaxis therapy</a:t>
            </a:r>
            <a:br/>
            <a:r>
              <a:rPr b="false" i="false" strike="noStrike" sz="1200" u="none">
                <a:solidFill>
                  <a:srgbClr val="FFFFFF"/>
                </a:solidFill>
                <a:latin typeface="Calibri"/>
              </a:rPr>
              <a:t>generic proscar 1mg</a:t>
            </a:r>
            <a:br/>
            <a:r>
              <a:rPr b="false" i="false" strike="noStrike" sz="1200" u="none">
                <a:solidFill>
                  <a:srgbClr val="FFFFFF"/>
                </a:solidFill>
                <a:latin typeface="Calibri"/>
              </a:rPr>
              <a:t>proscar cost australia</a:t>
            </a:r>
            <a:br/>
            <a:r>
              <a:rPr b="false" i="false" strike="noStrike" sz="1200" u="none">
                <a:solidFill>
                  <a:srgbClr val="FFFFFF"/>
                </a:solidFill>
                <a:latin typeface="Calibri"/>
              </a:rPr>
              <a:t>buy proscar uk</a:t>
            </a:r>
            <a:br/>
            <a:r>
              <a:rPr b="false" i="false" strike="noStrike" sz="1200" u="none">
                <a:solidFill>
                  <a:srgbClr val="FFFFFF"/>
                </a:solidFill>
                <a:latin typeface="Calibri"/>
              </a:rPr>
              <a:t>Conjunctivitis, an inflammation of the mucous membrane that covers the eyeball and eyelid, develops in approximately half of people with reactive arthritis</a:t>
            </a:r>
            <a:br/>
            <a:r>
              <a:rPr b="false" i="false" strike="noStrike" sz="1200" u="none">
                <a:solidFill>
                  <a:srgbClr val="FFFFFF"/>
                </a:solidFill>
                <a:latin typeface="Calibri"/>
              </a:rPr>
              <a:t>proscar online no prescription</a:t>
            </a:r>
            <a:br/>
            <a:r>
              <a:rPr b="false" i="false" strike="noStrike" sz="1200" u="none">
                <a:solidFill>
                  <a:srgbClr val="FFFFFF"/>
                </a:solidFill>
                <a:latin typeface="Calibri"/>
              </a:rPr>
              <a:t>price proscar canada</a:t>
            </a:r>
            <a:br/>
            <a:r>
              <a:rPr b="false" i="false" strike="noStrike" sz="1200" u="none">
                <a:solidFill>
                  <a:srgbClr val="FFFFFF"/>
                </a:solidFill>
                <a:latin typeface="Calibri"/>
              </a:rPr>
              <a:t>Any activity that causes the head to be held in one position for a long time without moving can cause a headache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finasteride online uk</a:t>
            </a:r>
            <a:br/>
            <a:r>
              <a:rPr b="false" i="false" strike="noStrike" sz="1200" u="none">
                <a:solidFill>
                  <a:srgbClr val="FFFFFF"/>
                </a:solidFill>
                <a:latin typeface="Calibri"/>
              </a:rPr>
              <a:t>buy proscar uk online</a:t>
            </a:r>
            <a:br/>
            <a:r>
              <a:rPr b="false" i="false" strike="noStrike" sz="1200" u="none">
                <a:solidFill>
                  <a:srgbClr val="FFFFFF"/>
                </a:solidFill>
                <a:latin typeface="Calibri"/>
              </a:rPr>
              <a:t>In addition to these, inform your doctor about all the drugs you are taking at present, including prescription drugs, over-the-counter drugs, herbal preparations and health or nutritional supplements</a:t>
            </a:r>
            <a:br/>
            <a:r>
              <a:rPr b="false" i="false" strike="noStrike" sz="1200" u="none">
                <a:solidFill>
                  <a:srgbClr val="FFFFFF"/>
                </a:solidFill>
                <a:latin typeface="Calibri"/>
              </a:rPr>
              <a:t>buy finasteride 1mg malaysia</a:t>
            </a:r>
            <a:br/>
            <a:r>
              <a:rPr b="false" i="false" strike="noStrike" sz="1200" u="none">
                <a:solidFill>
                  <a:srgbClr val="FFFFFF"/>
                </a:solidFill>
                <a:latin typeface="Calibri"/>
              </a:rPr>
              <a:t>proscar 5mg no prescription</a:t>
            </a:r>
            <a:br/>
            <a:r>
              <a:rPr b="false" i="false" strike="noStrike" sz="1200" u="none">
                <a:solidFill>
                  <a:srgbClr val="FFFFFF"/>
                </a:solidFill>
                <a:latin typeface="Calibri"/>
              </a:rPr>
              <a:t>order finasteride online uk</a:t>
            </a:r>
            <a:br/>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r>
              <a:rPr b="false" i="false" strike="noStrike" sz="1200" u="none">
                <a:solidFill>
                  <a:srgbClr val="FFFFFF"/>
                </a:solidFill>
                <a:latin typeface="Calibri"/>
              </a:rPr>
              <a:t>finasteride 1 mg online pharmacy</a:t>
            </a:r>
            <a:br/>
            <a:r>
              <a:rPr b="false" i="false" strike="noStrike" sz="1200" u="none">
                <a:solidFill>
                  <a:srgbClr val="FFFFFF"/>
                </a:solidFill>
                <a:latin typeface="Calibri"/>
              </a:rPr>
              <a:t>do you need prescription proscar</a:t>
            </a:r>
            <a:br/>
            <a:r>
              <a:rPr b="false" i="false" strike="noStrike" sz="1200" u="none">
                <a:solidFill>
                  <a:srgbClr val="FFFFFF"/>
                </a:solidFill>
                <a:latin typeface="Calibri"/>
              </a:rPr>
              <a:t>proscar finasterid 1mg</a:t>
            </a:r>
            <a:br/>
            <a:r>
              <a:rPr b="false" i="false" strike="noStrike" sz="1200" u="none">
                <a:solidFill>
                  <a:srgbClr val="FFFFFF"/>
                </a:solidFill>
                <a:latin typeface="Calibri"/>
              </a:rPr>
              <a:t>buy cheap finasteride 1mg</a:t>
            </a:r>
            <a:br/>
            <a:r>
              <a:rPr b="false" i="false" strike="noStrike" sz="1200" u="none">
                <a:solidFill>
                  <a:srgbClr val="FFFFFF"/>
                </a:solidFill>
                <a:latin typeface="Calibri"/>
              </a:rPr>
              <a:t>proscar 5 mg film coated tablets</a:t>
            </a:r>
            <a:br/>
            <a:r>
              <a:rPr b="false" i="false" strike="noStrike" sz="1200" u="none">
                <a:solidFill>
                  <a:srgbClr val="FFFFFF"/>
                </a:solidFill>
                <a:latin typeface="Calibri"/>
              </a:rPr>
              <a:t>generic propecia finasteride 5mg</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proscar 1mg effets secondaires</a:t>
            </a:r>
            <a:br/>
            <a:r>
              <a:rPr b="false" i="false" strike="noStrike" sz="1200" u="none">
                <a:solidFill>
                  <a:srgbClr val="FFFFFF"/>
                </a:solidFill>
                <a:latin typeface="Calibri"/>
              </a:rPr>
              <a:t>finasteride generic for proscar</a:t>
            </a:r>
            <a:br/>
            <a:r>
              <a:rPr b="false" i="false" strike="noStrike" sz="1200" u="none">
                <a:solidFill>
                  <a:srgbClr val="FFFFFF"/>
                </a:solidFill>
                <a:latin typeface="Calibri"/>
              </a:rPr>
              <a:t>buy finasteride 5mg online uk</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After two independent labs pulled coding and data related to these images</a:t>
            </a:r>
            <a:br/>
            <a:r>
              <a:rPr b="false" i="false" strike="noStrike" sz="1200" u="none">
                <a:solidFill>
                  <a:srgbClr val="FFFFFF"/>
                </a:solidFill>
                <a:latin typeface="Calibri"/>
              </a:rPr>
              <a:t>finasteride online pharmacy</a:t>
            </a:r>
            <a:br/>
            <a:r>
              <a:rPr b="false" i="false" strike="noStrike" sz="1200" u="none">
                <a:solidFill>
                  <a:srgbClr val="FFFFFF"/>
                </a:solidFill>
                <a:latin typeface="Calibri"/>
              </a:rPr>
              <a:t>order proscar online canada</a:t>
            </a:r>
            <a:br/>
            <a:r>
              <a:rPr b="false" i="false" strike="noStrike" sz="1200" u="none">
                <a:solidFill>
                  <a:srgbClr val="FFFFFF"/>
                </a:solidFill>
                <a:latin typeface="Calibri"/>
              </a:rPr>
              <a:t>finasteride 1mg generic price</a:t>
            </a:r>
            <a:br/>
            <a:r>
              <a:rPr b="false" i="false" strike="noStrike" sz="1200" u="none">
                <a:solidFill>
                  <a:srgbClr val="FFFFFF"/>
                </a:solidFill>
                <a:latin typeface="Calibri"/>
              </a:rPr>
              <a:t>faxing loan no no payday teletrack That would help to build on the boomlet downtown, where residential occupancy rates stand above 95 percent, driven by an influx of companies and entrepreneurs</a:t>
            </a:r>
            <a:br/>
            <a:r>
              <a:rPr b="false" i="false" strike="noStrike" sz="1200" u="none">
                <a:solidFill>
                  <a:srgbClr val="FFFFFF"/>
                </a:solidFill>
                <a:latin typeface="Calibri"/>
              </a:rPr>
              <a:t>generic finasteride 5mg price</a:t>
            </a:r>
            <a:br/>
            <a:r>
              <a:rPr b="false" i="false" strike="noStrike" sz="1200" u="none">
                <a:solidFill>
                  <a:srgbClr val="FFFFFF"/>
                </a:solidFill>
                <a:latin typeface="Calibri"/>
              </a:rPr>
              <a:t>If oligohydramnios is observed, enalapril maleate and hydrochlorothiazide should be discontinued unless it is considered lifesaving for the mother</a:t>
            </a:r>
            <a:br/>
            <a:r>
              <a:rPr b="false" i="false" strike="noStrike" sz="1200" u="none">
                <a:solidFill>
                  <a:srgbClr val="FFFFFF"/>
                </a:solidFill>
                <a:latin typeface="Calibri"/>
              </a:rPr>
              <a:t>proscar results hair</a:t>
            </a:r>
            <a:br/>
            <a:r>
              <a:rPr b="false" i="false" strike="noStrike" sz="1200" u="none">
                <a:solidFill>
                  <a:srgbClr val="FFFFFF"/>
                </a:solidFill>
                <a:latin typeface="Calibri"/>
              </a:rPr>
              <a:t>Regardless of your dosage, it can really upset your stomach and taking it on an empty stomach will make you feel terrible</a:t>
            </a:r>
            <a:br/>
            <a:r>
              <a:rPr b="false" i="false" strike="noStrike" sz="1200" u="none">
                <a:solidFill>
                  <a:srgbClr val="FFFFFF"/>
                </a:solidFill>
                <a:latin typeface="Calibri"/>
              </a:rPr>
              <a:t>proscar 5 mg price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2015-12-20T01:17:03+04:00</dcterms:created>
  <dcterms:modified xsi:type="dcterms:W3CDTF">2015-12-20T01:17:03+04:00</dcterms:modified>
  <dc:title>Proscar Tabletki 5 Mg 28 Szt - Buy Finasteride 5mg Online Uk</dc:title>
  <dc:description>Buy finasteride online, finasteride online pharmacy india, generic proscar 5mg, minoxidil 5 y finasteride 1mg, proscar price walmart, does generic finasteride work as well as propecia, purchase finasteride australia</dc:description>
  <dc:subject>Proscar Tabletki 5 Mg 28 Szt - Buy Finasteride 5mg Online Uk</dc:subject>
  <cp:keywords>buy cheap finasteride, buy finasteride, propecia finasteride 1mg buy, propecia generic finasteride, generic proscar hair loss, generic finasteride good propecia, where to buy proscar online hairsite, get a proscar prescription online, where to buy proscar uk, proscar (finasteride 5 mg) instead of propecia</cp:keywords>
  <cp:category/>
</cp:coreProperties>
</file>