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9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0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Free Coupons For Prilosec Otc</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is the best time of day to take prilosec otc</a:t>
            </a:r>
            <a:br/>
            <a:r>
              <a:rPr b="false" i="false" strike="noStrike" sz="1200" u="none">
                <a:solidFill>
                  <a:srgbClr val="FFFFFF"/>
                </a:solidFill>
                <a:latin typeface="Calibri"/>
              </a:rPr>
              <a:t>After getting back to normal My MD decided that we would try zoloft because it is a little safer for pregnany then paxil</a:t>
            </a:r>
            <a:br/>
            <a:r>
              <a:rPr b="false" i="false" strike="noStrike" sz="1200" u="none">
                <a:solidFill>
                  <a:srgbClr val="FFFFFF"/>
                </a:solidFill>
                <a:latin typeface="Calibri"/>
              </a:rPr>
              <a:t>generic omeprazole paste for horses</a:t>
            </a:r>
            <a:br/>
            <a:r>
              <a:rPr b="false" i="false" strike="noStrike" sz="1200" u="none">
                <a:solidFill>
                  <a:srgbClr val="FFFFFF"/>
                </a:solidFill>
                <a:latin typeface="Calibri"/>
              </a:rPr>
              <a:t>cheapest omeprazole online</a:t>
            </a:r>
            <a:br/>
            <a:r>
              <a:rPr b="false" i="false" strike="noStrike" sz="1200" u="none">
                <a:solidFill>
                  <a:srgbClr val="FFFFFF"/>
                </a:solidFill>
                <a:latin typeface="Calibri"/>
              </a:rPr>
              <a:t>omeprazole 20mg ec cap dosage</a:t>
            </a:r>
            <a:br/>
            <a:r>
              <a:rPr b="false" i="false" strike="noStrike" sz="1200" u="none">
                <a:solidFill>
                  <a:srgbClr val="FFFFFF"/>
                </a:solidFill>
                <a:latin typeface="Calibri"/>
              </a:rPr>
              <a:t>what is omeprazole dr 20mg capsule</a:t>
            </a:r>
            <a:br/>
            <a:r>
              <a:rPr b="false" i="false" strike="noStrike" sz="1200" u="none">
                <a:solidFill>
                  <a:srgbClr val="FFFFFF"/>
                </a:solidFill>
                <a:latin typeface="Calibri"/>
              </a:rPr>
              <a:t>He has a degree in Biology from The Tel-Aviv University (1975), carried research in botany and then graduated from the School of Pharmacy, Hebrew University of Jerusalem (1982)</a:t>
            </a:r>
            <a:br/>
            <a:r>
              <a:rPr b="false" i="false" strike="noStrike" sz="1200" u="none">
                <a:solidFill>
                  <a:srgbClr val="FFFFFF"/>
                </a:solidFill>
                <a:latin typeface="Calibri"/>
              </a:rPr>
              <a:t>omeprazole 40 mg during pregnancy</a:t>
            </a:r>
            <a:br/>
            <a:r>
              <a:rPr b="false" i="false" strike="noStrike" sz="1200" u="none">
                <a:solidFill>
                  <a:srgbClr val="FFFFFF"/>
                </a:solidFill>
                <a:latin typeface="Calibri"/>
              </a:rPr>
              <a:t>buy omeprazole online cheap</a:t>
            </a:r>
            <a:br/>
            <a:r>
              <a:rPr b="false" i="false" strike="noStrike" sz="1200" u="none">
                <a:solidFill>
                  <a:srgbClr val="FFFFFF"/>
                </a:solidFill>
                <a:latin typeface="Calibri"/>
              </a:rPr>
              <a:t>In severe hypotension or shock, the patient should be placed in an appropriate position and given a plasma expander, and, if necessary, a vasopressor agent by intravenous drip</a:t>
            </a:r>
            <a:br/>
            <a:r>
              <a:rPr b="false" i="false" strike="noStrike" sz="1200" u="none">
                <a:solidFill>
                  <a:srgbClr val="FFFFFF"/>
                </a:solidFill>
                <a:latin typeface="Calibri"/>
              </a:rPr>
              <a:t>online coupons for prilosec otc</a:t>
            </a:r>
            <a:br/>
            <a:r>
              <a:rPr b="false" i="false" strike="noStrike" sz="1200" u="none">
                <a:solidFill>
                  <a:srgbClr val="FFFFFF"/>
                </a:solidFill>
                <a:latin typeface="Calibri"/>
              </a:rPr>
              <a:t>is generic omeprazole the same as prilosec</a:t>
            </a:r>
            <a:br/>
            <a:r>
              <a:rPr b="false" i="false" strike="noStrike" sz="1200" u="none">
                <a:solidFill>
                  <a:srgbClr val="FFFFFF"/>
                </a:solidFill>
                <a:latin typeface="Calibri"/>
              </a:rPr>
              <a:t>omeprazole 40 mg r645</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zanprol 10mg tablets omeprazole</a:t>
            </a:r>
            <a:br/>
            <a:r>
              <a:rPr b="false" i="false" strike="noStrike" sz="1200" u="none">
                <a:solidFill>
                  <a:srgbClr val="FFFFFF"/>
                </a:solidFill>
                <a:latin typeface="Calibri"/>
              </a:rPr>
              <a:t>There have been a few times when I needed Prednisone to get it under control</a:t>
            </a:r>
            <a:br/>
            <a:r>
              <a:rPr b="false" i="false" strike="noStrike" sz="1200" u="none">
                <a:solidFill>
                  <a:srgbClr val="FFFFFF"/>
                </a:solidFill>
                <a:latin typeface="Calibri"/>
              </a:rPr>
              <a:t>prilosec otc coupons 2014</a:t>
            </a:r>
            <a:br/>
            <a:r>
              <a:rPr b="false" i="false" strike="noStrike" sz="1200" u="none">
                <a:solidFill>
                  <a:srgbClr val="FFFFFF"/>
                </a:solidFill>
                <a:latin typeface="Calibri"/>
              </a:rPr>
              <a:t>cheapest omeprazole for horses</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when to take 40 mg prilosec</a:t>
            </a:r>
            <a:br/>
            <a:r>
              <a:rPr b="false" i="false" strike="noStrike" sz="1200" u="none">
                <a:solidFill>
                  <a:srgbClr val="FFFFFF"/>
                </a:solidFill>
                <a:latin typeface="Calibri"/>
              </a:rPr>
              <a:t>omeprazole 20 mg</a:t>
            </a:r>
            <a:br/>
            <a:r>
              <a:rPr b="false" i="false" strike="noStrike" sz="1200" u="none">
                <a:solidFill>
                  <a:srgbClr val="FFFFFF"/>
                </a:solidFill>
                <a:latin typeface="Calibri"/>
              </a:rPr>
              <a:t>prilosec mg otc</a:t>
            </a:r>
            <a:br/>
            <a:r>
              <a:rPr b="false" i="false" strike="noStrike" sz="1200" u="none">
                <a:solidFill>
                  <a:srgbClr val="FFFFFF"/>
                </a:solidFill>
                <a:latin typeface="Calibri"/>
              </a:rPr>
              <a:t>buy omeprazole 20 mg online</a:t>
            </a:r>
            <a:br/>
            <a:r>
              <a:rPr b="false" i="false" strike="noStrike" sz="1200" u="none">
                <a:solidFill>
                  <a:srgbClr val="FFFFFF"/>
                </a:solidFill>
                <a:latin typeface="Calibri"/>
              </a:rPr>
              <a:t>printable prilosec coupon 2013</a:t>
            </a:r>
            <a:br/>
            <a:r>
              <a:rPr b="false" i="false" strike="noStrike" sz="1200" u="none">
                <a:solidFill>
                  <a:srgbClr val="FFFFFF"/>
                </a:solidFill>
                <a:latin typeface="Calibri"/>
              </a:rPr>
              <a:t>Avoid lotions with perfumes, that's very irritating</a:t>
            </a:r>
            <a:br/>
            <a:r>
              <a:rPr b="false" i="false" strike="noStrike" sz="1200" u="none">
                <a:solidFill>
                  <a:srgbClr val="FFFFFF"/>
                </a:solidFill>
                <a:latin typeface="Calibri"/>
              </a:rPr>
              <a:t>can prilosec be purchased over the counter</a:t>
            </a:r>
            <a:br/>
            <a:r>
              <a:rPr b="false" i="false" strike="noStrike" sz="1200" u="none">
                <a:solidFill>
                  <a:srgbClr val="FFFFFF"/>
                </a:solidFill>
                <a:latin typeface="Calibri"/>
              </a:rPr>
              <a:t>prilosec otc mg strength</a:t>
            </a:r>
            <a:br/>
            <a:r>
              <a:rPr b="false" i="false" strike="noStrike" sz="1200" u="none">
                <a:solidFill>
                  <a:srgbClr val="FFFFFF"/>
                </a:solidFill>
                <a:latin typeface="Calibri"/>
              </a:rPr>
              <a:t>price of omeprazole in uk</a:t>
            </a:r>
            <a:br/>
            <a:r>
              <a:rPr b="false" i="false" strike="noStrike" sz="1200" u="none">
                <a:solidFill>
                  <a:srgbClr val="FFFFFF"/>
                </a:solidFill>
                <a:latin typeface="Calibri"/>
              </a:rPr>
              <a:t>Filled in everything on line, posted prescription, got tablets back recorded delivery in 4 days.</a:t>
            </a:r>
            <a:br/>
            <a:r>
              <a:rPr b="false" i="false" strike="noStrike" sz="1200" u="none">
                <a:solidFill>
                  <a:srgbClr val="FFFFFF"/>
                </a:solidFill>
                <a:latin typeface="Calibri"/>
              </a:rPr>
              <a:t>omeprazole online order</a:t>
            </a:r>
            <a:br/>
            <a:r>
              <a:rPr b="false" i="false" strike="noStrike" sz="1200" u="none">
                <a:solidFill>
                  <a:srgbClr val="FFFFFF"/>
                </a:solidFill>
                <a:latin typeface="Calibri"/>
              </a:rPr>
              <a:t>where can i buy prilosec otc in canada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dosage of prilosec for dogs</a:t>
            </a:r>
            <a:br/>
            <a:r>
              <a:rPr b="false" i="false" strike="noStrike" sz="1200" u="none">
                <a:solidFill>
                  <a:srgbClr val="FFFFFF"/>
                </a:solidFill>
                <a:latin typeface="Calibri"/>
              </a:rPr>
              <a:t>prilosec mg dose</a:t>
            </a:r>
            <a:br/>
            <a:r>
              <a:rPr b="false" i="false" strike="noStrike" sz="1200" u="none">
                <a:solidFill>
                  <a:srgbClr val="FFFFFF"/>
                </a:solidFill>
                <a:latin typeface="Calibri"/>
              </a:rPr>
              <a:t>First off, cover your dog&amp;rsquo;s bed with clean sheets, and make sure to wash and clean them every day</a:t>
            </a:r>
            <a:br/>
            <a:r>
              <a:rPr b="false" i="false" strike="noStrike" sz="1200" u="none">
                <a:solidFill>
                  <a:srgbClr val="FFFFFF"/>
                </a:solidFill>
                <a:latin typeface="Calibri"/>
              </a:rPr>
              <a:t>how much does omeprazole cost uk</a:t>
            </a:r>
            <a:br/>
            <a:r>
              <a:rPr b="false" i="false" strike="noStrike" sz="1200" u="none">
                <a:solidFill>
                  <a:srgbClr val="FFFFFF"/>
                </a:solidFill>
                <a:latin typeface="Calibri"/>
              </a:rPr>
              <a:t>omeprazole tablets for dogs</a:t>
            </a:r>
            <a:br/>
            <a:r>
              <a:rPr b="false" i="false" strike="noStrike" sz="1200" u="none">
                <a:solidFill>
                  <a:srgbClr val="FFFFFF"/>
                </a:solidFill>
                <a:latin typeface="Calibri"/>
              </a:rPr>
              <a:t>how to take prilosec otc</a:t>
            </a:r>
            <a:br/>
            <a:r>
              <a:rPr b="false" i="false" strike="noStrike" sz="1200" u="none">
                <a:solidFill>
                  <a:srgbClr val="FFFFFF"/>
                </a:solidFill>
                <a:latin typeface="Calibri"/>
              </a:rPr>
              <a:t>omeprazole drug interactions uk</a:t>
            </a:r>
            <a:br/>
            <a:r>
              <a:rPr b="false" i="false" strike="noStrike" sz="1200" u="none">
                <a:solidFill>
                  <a:srgbClr val="FFFFFF"/>
                </a:solidFill>
                <a:latin typeface="Calibri"/>
              </a:rPr>
              <a:t>How to use Epiduo? How much is Epiduo? Does Epiduo work? You can study Epiduo ingredients, directions, results and get more information about the retinoid cream online</a:t>
            </a:r>
            <a:br/>
            <a:r>
              <a:rPr b="false" i="false" strike="noStrike" sz="1200" u="none">
                <a:solidFill>
                  <a:srgbClr val="FFFFFF"/>
                </a:solidFill>
                <a:latin typeface="Calibri"/>
              </a:rPr>
              <a:t>omeprazole delayed release capsules usp 40 mg</a:t>
            </a:r>
            <a:br/>
            <a:r>
              <a:rPr b="false" i="false" strike="noStrike" sz="1200" u="none">
                <a:solidFill>
                  <a:srgbClr val="FFFFFF"/>
                </a:solidFill>
                <a:latin typeface="Calibri"/>
              </a:rPr>
              <a:t>is prilosec otc the same as prescription omeprazole</a:t>
            </a:r>
            <a:br/>
            <a:r>
              <a:rPr b="false" i="false" strike="noStrike" sz="1200" u="none">
                <a:solidFill>
                  <a:srgbClr val="FFFFFF"/>
                </a:solidFill>
                <a:latin typeface="Calibri"/>
              </a:rPr>
              <a:t>what is omeprazole 40 mg capsules used for</a:t>
            </a:r>
            <a:br/>
            <a:r>
              <a:rPr b="false" i="false" strike="noStrike" sz="1200" u="none">
                <a:solidFill>
                  <a:srgbClr val="FFFFFF"/>
                </a:solidFill>
                <a:latin typeface="Calibri"/>
              </a:rPr>
              <a:t>what is prilosec used for in dogs</a:t>
            </a:r>
            <a:br/>
            <a:r>
              <a:rPr b="false" i="false" strike="noStrike" sz="1200" u="none">
                <a:solidFill>
                  <a:srgbClr val="FFFFFF"/>
                </a:solidFill>
                <a:latin typeface="Calibri"/>
              </a:rPr>
              <a:t>omeprazole 40 mg twice daily for lpr</a:t>
            </a:r>
            <a:br/>
            <a:r>
              <a:rPr b="false" i="false" strike="noStrike" sz="1200" u="none">
                <a:solidFill>
                  <a:srgbClr val="FFFFFF"/>
                </a:solidFill>
                <a:latin typeface="Calibri"/>
              </a:rPr>
              <a:t>prilosec otc online coupons</a:t>
            </a:r>
            <a:br/>
            <a:r>
              <a:rPr b="false" i="false" strike="noStrike" sz="1200" u="none">
                <a:solidFill>
                  <a:srgbClr val="FFFFFF"/>
                </a:solidFill>
                <a:latin typeface="Calibri"/>
              </a:rPr>
              <a:t>buy omeprazole capsules 10mg</a:t>
            </a:r>
            <a:br/>
            <a:r>
              <a:rPr b="false" i="false" strike="noStrike" sz="1200" u="none">
                <a:solidFill>
                  <a:srgbClr val="FFFFFF"/>
                </a:solidFill>
                <a:latin typeface="Calibri"/>
              </a:rPr>
              <a:t>The city's waterways additionally madeޯ�  www.jeff-nolan.comޯ� B, normal water energy leaped typically the systems in the generators</a:t>
            </a:r>
            <a:br/>
            <a:r>
              <a:rPr b="false" i="false" strike="noStrike" sz="1200" u="none">
                <a:solidFill>
                  <a:srgbClr val="FFFFFF"/>
                </a:solidFill>
                <a:latin typeface="Calibri"/>
              </a:rPr>
              <a:t>omeprazole dry mouth</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otc coupon</a:t>
            </a:r>
            <a:br/>
            <a:r>
              <a:rPr b="false" i="false" strike="noStrike" sz="1200" u="none">
                <a:solidFill>
                  <a:srgbClr val="FFFFFF"/>
                </a:solidFill>
                <a:latin typeface="Calibri"/>
              </a:rPr>
              <a:t>omeprazole dr tablets</a:t>
            </a:r>
            <a:br/>
            <a:r>
              <a:rPr b="false" i="false" strike="noStrike" sz="1200" u="none">
                <a:solidFill>
                  <a:srgbClr val="FFFFFF"/>
                </a:solidFill>
                <a:latin typeface="Calibri"/>
              </a:rPr>
              <a:t>Should order accutane online allowing you to enjoy its benefits, we get older, you look at the statistics</a:t>
            </a:r>
            <a:br/>
            <a:r>
              <a:rPr b="false" i="false" strike="noStrike" sz="1200" u="none">
                <a:solidFill>
                  <a:srgbClr val="FFFFFF"/>
                </a:solidFill>
                <a:latin typeface="Calibri"/>
              </a:rPr>
              <a:t>omeprazole 20 mg cost walmart</a:t>
            </a:r>
            <a:br/>
            <a:r>
              <a:rPr b="false" i="false" strike="noStrike" sz="1200" u="none">
                <a:solidFill>
                  <a:srgbClr val="FFFFFF"/>
                </a:solidFill>
                <a:latin typeface="Calibri"/>
              </a:rPr>
              <a:t>Buy Differin adapalene or Retin A or Tazorac to treat wrinkles and acne based on your own preference, skin reaction to these topical cream, and cost consideration</a:t>
            </a:r>
            <a:br/>
            <a:r>
              <a:rPr b="false" i="false" strike="noStrike" sz="1200" u="none">
                <a:solidFill>
                  <a:srgbClr val="FFFFFF"/>
                </a:solidFill>
                <a:latin typeface="Calibri"/>
              </a:rPr>
              <a:t>is it safe to take prilosec otc when pregnant</a:t>
            </a:r>
            <a:br/>
            <a:r>
              <a:rPr b="false" i="false" strike="noStrike" sz="1200" u="none">
                <a:solidFill>
                  <a:srgbClr val="FFFFFF"/>
                </a:solidFill>
                <a:latin typeface="Calibri"/>
              </a:rPr>
              <a:t>prilosec otc cost comparison</a:t>
            </a:r>
            <a:br/>
            <a:r>
              <a:rPr b="false" i="false" strike="noStrike" sz="1200" u="none">
                <a:solidFill>
                  <a:srgbClr val="FFFFFF"/>
                </a:solidFill>
                <a:latin typeface="Calibri"/>
              </a:rPr>
              <a:t>omeprazole otc</a:t>
            </a:r>
            <a:br/>
            <a:r>
              <a:rPr b="false" i="false" strike="noStrike" sz="1200" u="none">
                <a:solidFill>
                  <a:srgbClr val="FFFFFF"/>
                </a:solidFill>
                <a:latin typeface="Calibri"/>
              </a:rPr>
              <a:t>omeprazole costco</a:t>
            </a:r>
            <a:br/>
            <a:r>
              <a:rPr b="false" i="false" strike="noStrike" sz="1200" u="none">
                <a:solidFill>
                  <a:srgbClr val="FFFFFF"/>
                </a:solidFill>
                <a:latin typeface="Calibri"/>
              </a:rPr>
              <a:t>free coupons for prilosec otc</a:t>
            </a:r>
            <a:br/>
            <a:r>
              <a:rPr b="false" i="false" strike="noStrike" sz="1200" u="none">
                <a:solidFill>
                  <a:srgbClr val="FFFFFF"/>
                </a:solidFill>
                <a:latin typeface="Calibri"/>
              </a:rPr>
              <a:t>prilosec 10 mg otc</a:t>
            </a:r>
            <a:br/>
            <a:r>
              <a:rPr b="false" i="false" strike="noStrike" sz="1200" u="none">
                <a:solidFill>
                  <a:srgbClr val="FFFFFF"/>
                </a:solidFill>
                <a:latin typeface="Calibri"/>
              </a:rPr>
              <a:t>prilosec dr 20 mg capsule</a:t>
            </a:r>
            <a:br/>
            <a:r>
              <a:rPr b="false" i="false" strike="noStrike" sz="1200" u="none">
                <a:solidFill>
                  <a:srgbClr val="FFFFFF"/>
                </a:solidFill>
                <a:latin typeface="Calibri"/>
              </a:rPr>
              <a:t>what strength is prilosec otc</a:t>
            </a:r>
            <a:br/>
            <a:r>
              <a:rPr b="false" i="false" strike="noStrike" sz="1200" u="none">
                <a:solidFill>
                  <a:srgbClr val="FFFFFF"/>
                </a:solidFill>
                <a:latin typeface="Calibri"/>
              </a:rPr>
              <a:t>omeprazole buy over counter</a:t>
            </a:r>
            <a:br/>
            <a:r>
              <a:rPr b="false" i="false" strike="noStrike" sz="1200" u="none">
                <a:solidFill>
                  <a:srgbClr val="FFFFFF"/>
                </a:solidFill>
                <a:latin typeface="Calibri"/>
              </a:rPr>
              <a:t>omeprazole 20 mg walmart</a:t>
            </a:r>
            <a:br/>
            <a:r>
              <a:rPr b="false" i="false" strike="noStrike" sz="1200" u="none">
                <a:solidFill>
                  <a:srgbClr val="FFFFFF"/>
                </a:solidFill>
                <a:latin typeface="Calibri"/>
              </a:rPr>
              <a:t>buy omeprazole in bulk</a:t>
            </a:r>
            <a:br/>
            <a:r>
              <a:rPr b="false" i="false" strike="noStrike" sz="1200" u="none">
                <a:solidFill>
                  <a:srgbClr val="FFFFFF"/>
                </a:solidFill>
                <a:latin typeface="Calibri"/>
              </a:rPr>
              <a:t>omeprazole buy cheap</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to buy</a:t>
            </a:r>
            <a:br/>
            <a:r>
              <a:rPr b="false" i="false" strike="noStrike" sz="1200" u="none">
                <a:solidFill>
                  <a:srgbClr val="FFFFFF"/>
                </a:solidFill>
                <a:latin typeface="Calibri"/>
              </a:rPr>
              <a:t>omeprazole dr 40 mg capsule price</a:t>
            </a:r>
            <a:br/>
            <a:r>
              <a:rPr b="false" i="false" strike="noStrike" sz="1200" u="none">
                <a:solidFill>
                  <a:srgbClr val="FFFFFF"/>
                </a:solidFill>
                <a:latin typeface="Calibri"/>
              </a:rPr>
              <a:t>prilosec otc 42 best price</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price of prilosec otc</a:t>
            </a:r>
            <a:br/>
            <a:r>
              <a:rPr b="false" i="false" strike="noStrike" sz="1200" u="none">
                <a:solidFill>
                  <a:srgbClr val="FFFFFF"/>
                </a:solidFill>
                <a:latin typeface="Calibri"/>
              </a:rPr>
              <a:t>what is prilosec 20 mg used for</a:t>
            </a:r>
            <a:br/>
            <a:r>
              <a:rPr b="false" i="false" strike="noStrike" sz="1200" u="none">
                <a:solidFill>
                  <a:srgbClr val="FFFFFF"/>
                </a:solidFill>
                <a:latin typeface="Calibri"/>
              </a:rPr>
              <a:t>omeprazole dr 40 mg capsule myl</a:t>
            </a:r>
            <a:br/>
            <a:r>
              <a:rPr b="false" i="false" strike="noStrike" sz="1200" u="none">
                <a:solidFill>
                  <a:srgbClr val="FFFFFF"/>
                </a:solidFill>
                <a:latin typeface="Calibri"/>
              </a:rPr>
              <a:t>generic omeprazole</a:t>
            </a:r>
            <a:br/>
            <a:r>
              <a:rPr b="false" i="false" strike="noStrike" sz="1200" u="none">
                <a:solidFill>
                  <a:srgbClr val="FFFFFF"/>
                </a:solidFill>
                <a:latin typeface="Calibri"/>
              </a:rPr>
              <a:t>If a single yang chiao mai is affected</a:t>
            </a:r>
            <a:br/>
            <a:r>
              <a:rPr b="false" i="false" strike="noStrike" sz="1200" u="none">
                <a:solidFill>
                  <a:srgbClr val="FFFFFF"/>
                </a:solidFill>
                <a:latin typeface="Calibri"/>
              </a:rPr>
              <a:t>prilosec otc omeprazole magnesium</a:t>
            </a:r>
            <a:br/>
            <a:r>
              <a:rPr b="false" i="false" strike="noStrike" sz="1200" u="none">
                <a:solidFill>
                  <a:srgbClr val="FFFFFF"/>
                </a:solidFill>
                <a:latin typeface="Calibri"/>
              </a:rPr>
              <a:t>price of prilosec at walmart</a:t>
            </a:r>
            <a:br/>
            <a:r>
              <a:rPr b="false" i="false" strike="noStrike" sz="1200" u="none">
                <a:solidFill>
                  <a:srgbClr val="FFFFFF"/>
                </a:solidFill>
                <a:latin typeface="Calibri"/>
              </a:rPr>
              <a:t>omeprazole bulk purchase</a:t>
            </a:r>
            <a:br/>
            <a:r>
              <a:rPr b="false" i="false" strike="noStrike" sz="1200" u="none">
                <a:solidFill>
                  <a:srgbClr val="FFFFFF"/>
                </a:solidFill>
                <a:latin typeface="Calibri"/>
              </a:rPr>
              <a:t>omeprazole online australia</a:t>
            </a:r>
            <a:br/>
            <a:r>
              <a:rPr b="false" i="false" strike="noStrike" sz="1200" u="none">
                <a:solidFill>
                  <a:srgbClr val="FFFFFF"/>
                </a:solidFill>
                <a:latin typeface="Calibri"/>
              </a:rPr>
              <a:t>purchase prilosec</a:t>
            </a:r>
            <a:br/>
            <a:r>
              <a:rPr b="false" i="false" strike="noStrike" sz="1200" u="none">
                <a:solidFill>
                  <a:srgbClr val="FFFFFF"/>
                </a:solidFill>
                <a:latin typeface="Calibri"/>
              </a:rPr>
              <a:t>Conditions  that lower the seizure threshold may be more prevalent in a population  of 65 years or older.</a:t>
            </a:r>
            <a:br/>
            <a:r>
              <a:rPr b="false" i="false" strike="noStrike" sz="1200" u="none">
                <a:solidFill>
                  <a:srgbClr val="FFFFFF"/>
                </a:solidFill>
                <a:latin typeface="Calibri"/>
              </a:rPr>
              <a:t>omeprazole capsule contents</a:t>
            </a:r>
            <a:br/>
            <a:r>
              <a:rPr b="false" i="false" strike="noStrike" sz="1200" u="none">
                <a:solidFill>
                  <a:srgbClr val="FFFFFF"/>
                </a:solidFill>
                <a:latin typeface="Calibri"/>
              </a:rPr>
              <a:t>prilosec otc coupon 2014</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generic prilosec online</a:t>
            </a:r>
            <a:br/>
            <a:r>
              <a:rPr b="false" i="false" strike="noStrike" sz="1200" u="none">
                <a:solidFill>
                  <a:srgbClr val="FFFFFF"/>
                </a:solidFill>
                <a:latin typeface="Calibri"/>
              </a:rPr>
              <a:t>omeprazole buy bulk</a:t>
            </a:r>
            <a:br/>
            <a:r>
              <a:rPr b="false" i="false" strike="noStrike" sz="1200" u="none">
                <a:solidFill>
                  <a:srgbClr val="FFFFFF"/>
                </a:solidFill>
                <a:latin typeface="Calibri"/>
              </a:rPr>
              <a:t>cheap prilosec online</a:t>
            </a:r>
            <a:br/>
            <a:r>
              <a:rPr b="false" i="false" strike="noStrike" sz="1200" u="none">
                <a:solidFill>
                  <a:srgbClr val="FFFFFF"/>
                </a:solidFill>
                <a:latin typeface="Calibri"/>
              </a:rPr>
              <a:t>I&amp;rsquo;d suggest that you plan an informal or formal intervention with your family</a:t>
            </a:r>
            <a:br/>
            <a:r>
              <a:rPr b="false" i="false" strike="noStrike" sz="1200" u="none">
                <a:solidFill>
                  <a:srgbClr val="FFFFFF"/>
                </a:solidFill>
                <a:latin typeface="Calibri"/>
              </a:rPr>
              <a:t>printable coupon for prilosec</a:t>
            </a:r>
            <a:br/>
            <a:r>
              <a:rPr b="false" i="false" strike="noStrike" sz="1200" u="none">
                <a:solidFill>
                  <a:srgbClr val="FFFFFF"/>
                </a:solidFill>
                <a:latin typeface="Calibri"/>
              </a:rPr>
              <a:t>ranitidine omeprazole interaction</a:t>
            </a:r>
            <a:br/>
            <a:r>
              <a:rPr b="false" i="false" strike="noStrike" sz="1200" u="none">
                <a:solidFill>
                  <a:srgbClr val="FFFFFF"/>
                </a:solidFill>
                <a:latin typeface="Calibri"/>
              </a:rPr>
              <a:t>prilosec otc price walmart</a:t>
            </a:r>
            <a:br/>
            <a:r>
              <a:rPr b="false" i="false" strike="noStrike" sz="1200" u="none">
                <a:solidFill>
                  <a:srgbClr val="FFFFFF"/>
                </a:solidFill>
                <a:latin typeface="Calibri"/>
              </a:rPr>
              <a:t>is omeprazole the same as prilosec otc</a:t>
            </a:r>
            <a:br/>
            <a:r>
              <a:rPr b="false" i="false" strike="noStrike" sz="1200" u="none">
                <a:solidFill>
                  <a:srgbClr val="FFFFFF"/>
                </a:solidFill>
                <a:latin typeface="Calibri"/>
              </a:rPr>
              <a:t>cheap omeprazole magnesium</a:t>
            </a:r>
            <a:br/>
            <a:r>
              <a:rPr b="false" i="false" strike="noStrike" sz="1200" u="none">
                <a:solidFill>
                  <a:srgbClr val="FFFFFF"/>
                </a:solidFill>
                <a:latin typeface="Calibri"/>
              </a:rPr>
              <a:t>40 mg omeprazole twice a day</a:t>
            </a:r>
            <a:br/>
            <a:r>
              <a:rPr b="false" i="false" strike="noStrike" sz="1200" u="none">
                <a:solidFill>
                  <a:srgbClr val="FFFFFF"/>
                </a:solidFill>
                <a:latin typeface="Calibri"/>
              </a:rPr>
              <a:t>where to buy omeprazole 10mg</a:t>
            </a:r>
            <a:br/>
            <a:r>
              <a:rPr b="false" i="false" strike="noStrike" sz="1200" u="none">
                <a:solidFill>
                  <a:srgbClr val="FFFFFF"/>
                </a:solidFill>
                <a:latin typeface="Calibri"/>
              </a:rPr>
              <a:t>40 mg omeprazole per day</a:t>
            </a:r>
            <a:br/>
            <a:r>
              <a:rPr b="false" i="false" strike="noStrike" sz="1200" u="none">
                <a:solidFill>
                  <a:srgbClr val="FFFFFF"/>
                </a:solidFill>
                <a:latin typeface="Calibri"/>
              </a:rPr>
              <a:t>prilosec otc rebate coupon</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omeprazole suspension cost uk</a:t>
            </a:r>
            <a:br/>
            <a:r>
              <a:rPr b="false" i="false" strike="noStrike" sz="1200" u="none">
                <a:solidFill>
                  <a:srgbClr val="FFFFFF"/>
                </a:solidFill>
                <a:latin typeface="Calibri"/>
              </a:rPr>
              <a:t>cost of prilosec otc</a:t>
            </a:r>
            <a:br/>
            <a:r>
              <a:rPr b="false" i="false" strike="noStrike" sz="1200" u="none">
                <a:solidFill>
                  <a:srgbClr val="FFFFFF"/>
                </a:solidFill>
                <a:latin typeface="Calibri"/>
              </a:rPr>
              <a:t>taken 10 to 12 mg of xanex throughout the entire day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tablets 20mg</a:t>
            </a:r>
            <a:br/>
            <a:r>
              <a:rPr b="false" i="false" strike="noStrike" sz="1200" u="none">
                <a:solidFill>
                  <a:srgbClr val="FFFFFF"/>
                </a:solidFill>
                <a:latin typeface="Calibri"/>
              </a:rPr>
              <a:t>can you buy omeprazole over the counter in usa</a:t>
            </a:r>
            <a:br/>
            <a:r>
              <a:rPr b="false" i="false" strike="noStrike" sz="1200" u="none">
                <a:solidFill>
                  <a:srgbClr val="FFFFFF"/>
                </a:solidFill>
                <a:latin typeface="Calibri"/>
              </a:rPr>
              <a:t>The primary active ingredient in Celexa is citalopram</a:t>
            </a:r>
            <a:br/>
            <a:r>
              <a:rPr b="false" i="false" strike="noStrike" sz="1200" u="none">
                <a:solidFill>
                  <a:srgbClr val="FFFFFF"/>
                </a:solidFill>
                <a:latin typeface="Calibri"/>
              </a:rPr>
              <a:t>purchase omeprazole online</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prilosec otc coupon code</a:t>
            </a:r>
            <a:br/>
            <a:r>
              <a:rPr b="false" i="false" strike="noStrike" sz="1200" u="none">
                <a:solidFill>
                  <a:srgbClr val="FFFFFF"/>
                </a:solidFill>
                <a:latin typeface="Calibri"/>
              </a:rPr>
              <a:t>Colaboradores que suele su meses general en el primer intervalos del vista es cuadrada, precio cytotec (misoprostol) 200 mg</a:t>
            </a:r>
            <a:br/>
            <a:r>
              <a:rPr b="false" i="false" strike="noStrike" sz="1200" u="none">
                <a:solidFill>
                  <a:srgbClr val="FFFFFF"/>
                </a:solidFill>
                <a:latin typeface="Calibri"/>
              </a:rPr>
              <a:t>prilosec otc coupons 2013</a:t>
            </a:r>
            <a:br/>
            <a:r>
              <a:rPr b="false" i="false" strike="noStrike" sz="1200" u="none">
                <a:solidFill>
                  <a:srgbClr val="FFFFFF"/>
                </a:solidFill>
                <a:latin typeface="Calibri"/>
              </a:rPr>
              <a:t>generic omeprazole uk</a:t>
            </a:r>
            <a:br/>
            <a:r>
              <a:rPr b="false" i="false" strike="noStrike" sz="1200" u="none">
                <a:solidFill>
                  <a:srgbClr val="FFFFFF"/>
                </a:solidFill>
                <a:latin typeface="Calibri"/>
              </a:rPr>
              <a:t>I&amp;#39;m from Australia, so Cannabis is illegal everywhere</a:t>
            </a:r>
            <a:br/>
            <a:r>
              <a:rPr b="false" i="false" strike="noStrike" sz="1200" u="none">
                <a:solidFill>
                  <a:srgbClr val="FFFFFF"/>
                </a:solidFill>
                <a:latin typeface="Calibri"/>
              </a:rPr>
              <a:t>omeprazole 20mg ec cap ku 118</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omeprazole 40 mg price walgreens</a:t>
            </a:r>
            <a:br/>
            <a:r>
              <a:rPr b="false" i="false" strike="noStrike" sz="1200" u="none">
                <a:solidFill>
                  <a:srgbClr val="FFFFFF"/>
                </a:solidFill>
                <a:latin typeface="Calibri"/>
              </a:rPr>
              <a:t>cheap prilosec</a:t>
            </a:r>
            <a:br/>
            <a:r>
              <a:rPr b="false" i="false" strike="noStrike" sz="1200" u="none">
                <a:solidFill>
                  <a:srgbClr val="FFFFFF"/>
                </a:solidFill>
                <a:latin typeface="Calibri"/>
              </a:rPr>
              <a:t>prilosec 20 mg dosage</a:t>
            </a:r>
            <a:br/>
            <a:r>
              <a:rPr b="false" i="false" strike="noStrike" sz="1200" u="none">
                <a:solidFill>
                  <a:srgbClr val="FFFFFF"/>
                </a:solidFill>
                <a:latin typeface="Calibri"/>
              </a:rPr>
              <a:t>omeprazole price at walgreens</a:t>
            </a:r>
            <a:br/>
            <a:r>
              <a:rPr b="false" i="false" strike="noStrike" sz="1200" u="none">
                <a:solidFill>
                  <a:srgbClr val="FFFFFF"/>
                </a:solidFill>
                <a:latin typeface="Calibri"/>
              </a:rPr>
              <a:t>There are several drugs, and thier families that will and have tested time and time again positive to amphetamine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dr 20mg uses</a:t>
            </a:r>
            <a:br/>
            <a:r>
              <a:rPr b="false" i="false" strike="noStrike" sz="1200" u="none">
                <a:solidFill>
                  <a:srgbClr val="FFFFFF"/>
                </a:solidFill>
                <a:latin typeface="Calibri"/>
              </a:rPr>
              <a:t>how long does it take prilosec otc to start working</a:t>
            </a:r>
            <a:br/>
            <a:r>
              <a:rPr b="false" i="false" strike="noStrike" sz="1200" u="none">
                <a:solidFill>
                  <a:srgbClr val="FFFFFF"/>
                </a:solidFill>
                <a:latin typeface="Calibri"/>
              </a:rPr>
              <a:t>20 mg omeprazole every other day</a:t>
            </a:r>
            <a:br/>
            <a:r>
              <a:rPr b="false" i="false" strike="noStrike" sz="1200" u="none">
                <a:solidFill>
                  <a:srgbClr val="FFFFFF"/>
                </a:solidFill>
                <a:latin typeface="Calibri"/>
              </a:rPr>
              <a:t>cheaper version of prilosec</a:t>
            </a:r>
            <a:br/>
            <a:r>
              <a:rPr b="false" i="false" strike="noStrike" sz="1200" u="none">
                <a:solidFill>
                  <a:srgbClr val="FFFFFF"/>
                </a:solidFill>
                <a:latin typeface="Calibri"/>
              </a:rPr>
              <a:t>Gout is caused by deposits of sharp, needle-like crystals of uric acid in the joints that create inflammation, redness, and heat around the joint, along with extreme pain</a:t>
            </a:r>
            <a:br/>
            <a:r>
              <a:rPr b="false" i="false" strike="noStrike" sz="1200" u="none">
                <a:solidFill>
                  <a:srgbClr val="FFFFFF"/>
                </a:solidFill>
                <a:latin typeface="Calibri"/>
              </a:rPr>
              <a:t>omeprazole 40 mg delayed release capsule</a:t>
            </a:r>
            <a:br/>
            <a:r>
              <a:rPr b="false" i="false" strike="noStrike" sz="1200" u="none">
                <a:solidFill>
                  <a:srgbClr val="FFFFFF"/>
                </a:solidFill>
                <a:latin typeface="Calibri"/>
              </a:rPr>
              <a:t>Par exemple, la progest&amp;eacute;rone est essentielle  la formation de la gaine de my&amp;eacute;line.</a:t>
            </a:r>
            <a:br/>
            <a:r>
              <a:rPr b="false" i="false" strike="noStrike" sz="1200" u="none">
                <a:solidFill>
                  <a:srgbClr val="FFFFFF"/>
                </a:solidFill>
                <a:latin typeface="Calibri"/>
              </a:rPr>
              <a:t>prilosec 20.6 mg dosage</a:t>
            </a:r>
            <a:br/>
            <a:r>
              <a:rPr b="false" i="false" strike="noStrike" sz="1200" u="none">
                <a:solidFill>
                  <a:srgbClr val="FFFFFF"/>
                </a:solidFill>
                <a:latin typeface="Calibri"/>
              </a:rPr>
              <a:t>lopraz caps 20mg omeprazole</a:t>
            </a:r>
            <a:br/>
            <a:r>
              <a:rPr b="false" i="false" strike="noStrike" sz="1200" u="none">
                <a:solidFill>
                  <a:srgbClr val="FFFFFF"/>
                </a:solidFill>
                <a:latin typeface="Calibri"/>
              </a:rPr>
              <a:t>prilosec 10 mg packet</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cost of omeprazole 20 mg</a:t>
            </a:r>
            <a:br/>
            <a:r>
              <a:rPr b="false" i="false" strike="noStrike" sz="1200" u="none">
                <a:solidFill>
                  <a:srgbClr val="FFFFFF"/>
                </a:solidFill>
                <a:latin typeface="Calibri"/>
              </a:rPr>
              <a:t>omeprazole 10 mg gastro resistant capsules</a:t>
            </a:r>
            <a:br/>
            <a:r>
              <a:rPr b="false" i="false" strike="noStrike" sz="1200" u="none">
                <a:solidFill>
                  <a:srgbClr val="FFFFFF"/>
                </a:solidFill>
                <a:latin typeface="Calibri"/>
              </a:rPr>
              <a:t>My wife has been on paxil for about 3 years now and I find that she has become very distant, that is, she seems to have very little emotion towards me, as if she lost interest in me</a:t>
            </a:r>
            <a:br/>
            <a:r>
              <a:rPr b="false" i="false" strike="noStrike" sz="1200" u="none">
                <a:solidFill>
                  <a:srgbClr val="FFFFFF"/>
                </a:solidFill>
                <a:latin typeface="Calibri"/>
              </a:rPr>
              <a:t>ranitidine omeprazole baby</a:t>
            </a:r>
            <a:br/>
            <a:r>
              <a:rPr b="false" i="false" strike="noStrike" sz="1200" u="none">
                <a:solidFill>
                  <a:srgbClr val="FFFFFF"/>
                </a:solidFill>
                <a:latin typeface="Calibri"/>
              </a:rPr>
              <a:t>what is prilosec made of</a:t>
            </a:r>
            <a:br/>
            <a:r>
              <a:rPr b="false" i="false" strike="noStrike" sz="1200" u="none">
                <a:solidFill>
                  <a:srgbClr val="FFFFFF"/>
                </a:solidFill>
                <a:latin typeface="Calibri"/>
              </a:rPr>
              <a:t>At first I was taking 5mg for a long time and about a year ago I raised my dose to 10mg and it felt great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prilosec otc coupons</a:t>
            </a:r>
            <a:br/>
            <a:r>
              <a:rPr b="false" i="false" strike="noStrike" sz="1200" u="none">
                <a:solidFill>
                  <a:srgbClr val="FFFFFF"/>
                </a:solidFill>
                <a:latin typeface="Calibri"/>
              </a:rPr>
              <a:t>what is ic omeprazole dr used for</a:t>
            </a:r>
            <a:br/>
            <a:r>
              <a:rPr b="false" i="false" strike="noStrike" sz="1200" u="none">
                <a:solidFill>
                  <a:srgbClr val="FFFFFF"/>
                </a:solidFill>
                <a:latin typeface="Calibri"/>
              </a:rPr>
              <a:t>I&amp;#039;ve been taking lamotrigine for about a year now</a:t>
            </a:r>
            <a:br/>
            <a:r>
              <a:rPr b="false" i="false" strike="noStrike" sz="1200" u="none">
                <a:solidFill>
                  <a:srgbClr val="FFFFFF"/>
                </a:solidFill>
                <a:latin typeface="Calibri"/>
              </a:rPr>
              <a:t>prilosec otc price</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prilosec online purchase</a:t>
            </a:r>
            <a:br/>
            <a:r>
              <a:rPr b="false" i="false" strike="noStrike" sz="1200" u="none">
                <a:solidFill>
                  <a:srgbClr val="FFFFFF"/>
                </a:solidFill>
                <a:latin typeface="Calibri"/>
              </a:rPr>
              <a:t>can i buy prilosec over counter</a:t>
            </a:r>
            <a:br/>
            <a:r>
              <a:rPr b="false" i="false" strike="noStrike" sz="1200" u="none">
                <a:solidFill>
                  <a:srgbClr val="FFFFFF"/>
                </a:solidFill>
                <a:latin typeface="Calibri"/>
              </a:rPr>
              <a:t>prilosec 10 mg powder packs 30's</a:t>
            </a:r>
            <a:br/>
            <a:r>
              <a:rPr b="false" i="false" strike="noStrike" sz="1200" u="none">
                <a:solidFill>
                  <a:srgbClr val="FFFFFF"/>
                </a:solidFill>
                <a:latin typeface="Calibri"/>
              </a:rPr>
              <a:t>omeprazole capsules ip 20 mg uses</a:t>
            </a:r>
            <a:br/>
            <a:r>
              <a:rPr b="false" i="false" strike="noStrike" sz="1200" u="none">
                <a:solidFill>
                  <a:srgbClr val="FFFFFF"/>
                </a:solidFill>
                <a:latin typeface="Calibri"/>
              </a:rPr>
              <a:t>He just refused to take it any longer</a:t>
            </a:r>
            <a:br/>
            <a:r>
              <a:rPr b="false" i="false" strike="noStrike" sz="1200" u="none">
                <a:solidFill>
                  <a:srgbClr val="FFFFFF"/>
                </a:solidFill>
                <a:latin typeface="Calibri"/>
              </a:rPr>
              <a:t>what is a good substitute for prilosec</a:t>
            </a:r>
            <a:br/>
            <a:r>
              <a:rPr b="false" i="false" strike="noStrike" sz="1200" u="none">
                <a:solidFill>
                  <a:srgbClr val="FFFFFF"/>
                </a:solidFill>
                <a:latin typeface="Calibri"/>
              </a:rPr>
              <a:t>is there a generic for prilosec otc</a:t>
            </a:r>
            <a:br/>
            <a:r>
              <a:rPr b="false" i="false" strike="noStrike" sz="1200" u="none">
                <a:solidFill>
                  <a:srgbClr val="FFFFFF"/>
                </a:solidFill>
                <a:latin typeface="Calibri"/>
              </a:rPr>
              <a:t>prilosec otc generic name</a:t>
            </a:r>
            <a:br/>
            <a:r>
              <a:rPr b="false" i="false" strike="noStrike" sz="1200" u="none">
                <a:solidFill>
                  <a:srgbClr val="FFFFFF"/>
                </a:solidFill>
                <a:latin typeface="Calibri"/>
              </a:rPr>
              <a:t>weight gain prilosec omeprazole</a:t>
            </a:r>
            <a:br/>
            <a:r>
              <a:rPr b="false" i="false" strike="noStrike" sz="1200" u="none">
                <a:solidFill>
                  <a:srgbClr val="FFFFFF"/>
                </a:solidFill>
                <a:latin typeface="Calibri"/>
              </a:rPr>
              <a:t>generic omeprazole 20 mg</a:t>
            </a:r>
            <a:br/>
            <a:r>
              <a:rPr b="false" i="false" strike="noStrike" sz="1200" u="none">
                <a:solidFill>
                  <a:srgbClr val="FFFFFF"/>
                </a:solidFill>
                <a:latin typeface="Calibri"/>
              </a:rPr>
              <a:t>These medicines act on the serotonin-system in the brain by increasing the serotonin level</a:t>
            </a:r>
            <a:br/>
            <a:r>
              <a:rPr b="false" i="false" strike="noStrike" sz="1200" u="none">
                <a:solidFill>
                  <a:srgbClr val="FFFFFF"/>
                </a:solidFill>
                <a:latin typeface="Calibri"/>
              </a:rPr>
              <a:t>omeprazole otc walgreens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coupon 2015</a:t>
            </a:r>
            <a:br/>
            <a:r>
              <a:rPr b="false" i="false" strike="noStrike" sz="1200" u="none">
                <a:solidFill>
                  <a:srgbClr val="FFFFFF"/>
                </a:solidFill>
                <a:latin typeface="Calibri"/>
              </a:rPr>
              <a:t>prilosec otc recommended dosage</a:t>
            </a:r>
            <a:br/>
            <a:r>
              <a:rPr b="false" i="false" strike="noStrike" sz="1200" u="none">
                <a:solidFill>
                  <a:srgbClr val="FFFFFF"/>
                </a:solidFill>
                <a:latin typeface="Calibri"/>
              </a:rPr>
              <a:t>prilosec otc 20 mg tablet</a:t>
            </a:r>
            <a:br/>
            <a:r>
              <a:rPr b="false" i="false" strike="noStrike" sz="1200" u="none">
                <a:solidFill>
                  <a:srgbClr val="FFFFFF"/>
                </a:solidFill>
                <a:latin typeface="Calibri"/>
              </a:rPr>
              <a:t>order prilosec online</a:t>
            </a:r>
            <a:br/>
            <a:r>
              <a:rPr b="false" i="false" strike="noStrike" sz="1200" u="none">
                <a:solidFill>
                  <a:srgbClr val="FFFFFF"/>
                </a:solidFill>
                <a:latin typeface="Calibri"/>
              </a:rPr>
              <a:t>Remember that your doctor has prescribed Coreg CR (carvedilol) 40mg because he or she has judged that the benefit to you is greater than the risk of side effects</a:t>
            </a:r>
            <a:br/>
            <a:r>
              <a:rPr b="false" i="false" strike="noStrike" sz="1200" u="none">
                <a:solidFill>
                  <a:srgbClr val="FFFFFF"/>
                </a:solidFill>
                <a:latin typeface="Calibri"/>
              </a:rPr>
              <a:t>what is omeprazole is used for</a:t>
            </a:r>
            <a:br/>
            <a:r>
              <a:rPr b="false" i="false" strike="noStrike" sz="1200" u="none">
                <a:solidFill>
                  <a:srgbClr val="FFFFFF"/>
                </a:solidFill>
                <a:latin typeface="Calibri"/>
              </a:rPr>
              <a:t>what is the prescription dosage for prilosec</a:t>
            </a:r>
            <a:br/>
            <a:r>
              <a:rPr b="false" i="false" strike="noStrike" sz="1200" u="none">
                <a:solidFill>
                  <a:srgbClr val="FFFFFF"/>
                </a:solidFill>
                <a:latin typeface="Calibri"/>
              </a:rPr>
              <a:t>omeprazole dr 40 mg en espa㰿l</a:t>
            </a:r>
            <a:br/>
            <a:r>
              <a:rPr b="false" i="false" strike="noStrike" sz="1200" u="none">
                <a:solidFill>
                  <a:srgbClr val="FFFFFF"/>
                </a:solidFill>
                <a:latin typeface="Calibri"/>
              </a:rPr>
              <a:t>what is omeprazole magnesium used for</a:t>
            </a:r>
            <a:br/>
            <a:r>
              <a:rPr b="false" i="false" strike="noStrike" sz="1200" u="none">
                <a:solidFill>
                  <a:srgbClr val="FFFFFF"/>
                </a:solidFill>
                <a:latin typeface="Calibri"/>
              </a:rPr>
              <a:t>can you buy prilosec over the counter in canada</a:t>
            </a:r>
            <a:br/>
            <a:r>
              <a:rPr b="false" i="false" strike="noStrike" sz="1200" u="none">
                <a:solidFill>
                  <a:srgbClr val="FFFFFF"/>
                </a:solidFill>
                <a:latin typeface="Calibri"/>
              </a:rPr>
              <a:t>buy omeprazole online uk</a:t>
            </a:r>
            <a:br/>
            <a:r>
              <a:rPr b="false" i="false" strike="noStrike" sz="1200" u="none">
                <a:solidFill>
                  <a:srgbClr val="FFFFFF"/>
                </a:solidFill>
                <a:latin typeface="Calibri"/>
              </a:rPr>
              <a:t>what is prilosec otc</a:t>
            </a:r>
            <a:br/>
            <a:r>
              <a:rPr b="false" i="false" strike="noStrike" sz="1200" u="none">
                <a:solidFill>
                  <a:srgbClr val="FFFFFF"/>
                </a:solidFill>
                <a:latin typeface="Calibri"/>
              </a:rPr>
              <a:t>omeprazole dr 40 mg capsule</a:t>
            </a:r>
            <a:br/>
            <a:r>
              <a:rPr b="false" i="false" strike="noStrike" sz="1200" u="none">
                <a:solidFill>
                  <a:srgbClr val="FFFFFF"/>
                </a:solidFill>
                <a:latin typeface="Calibri"/>
              </a:rPr>
              <a:t>otc omeprazole canada</a:t>
            </a:r>
            <a:br/>
            <a:r>
              <a:rPr b="false" i="false" strike="noStrike" sz="1200" u="none">
                <a:solidFill>
                  <a:srgbClr val="FFFFFF"/>
                </a:solidFill>
                <a:latin typeface="Calibri"/>
              </a:rPr>
              <a:t>how long to take omeprazole 40 mg</a:t>
            </a:r>
            <a:br/>
            <a:r>
              <a:rPr b="false" i="false" strike="noStrike" sz="1200" u="none">
                <a:solidFill>
                  <a:srgbClr val="FFFFFF"/>
                </a:solidFill>
                <a:latin typeface="Calibri"/>
              </a:rPr>
              <a:t>omeprazole false positive drug test</a:t>
            </a:r>
            <a:br/>
            <a:r>
              <a:rPr b="false" i="false" strike="noStrike" sz="1200" u="none">
                <a:solidFill>
                  <a:srgbClr val="FFFFFF"/>
                </a:solidFill>
                <a:latin typeface="Calibri"/>
              </a:rPr>
              <a:t>omeprazole 40 mg twice daily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40 mg coupon</a:t>
            </a:r>
            <a:br/>
            <a:r>
              <a:rPr b="false" i="false" strike="noStrike" sz="1200" u="none">
                <a:solidFill>
                  <a:srgbClr val="FFFFFF"/>
                </a:solidFill>
                <a:latin typeface="Calibri"/>
              </a:rPr>
              <a:t>Ever heard of the wonderful drug called Tramdol? Good times there (saying this with evil sarcasm), I intially started that drug in 03&amp;rdquo;</a:t>
            </a:r>
            <a:br/>
            <a:r>
              <a:rPr b="false" i="false" strike="noStrike" sz="1200" u="none">
                <a:solidFill>
                  <a:srgbClr val="FFFFFF"/>
                </a:solidFill>
                <a:latin typeface="Calibri"/>
              </a:rPr>
              <a:t>prilosec 40 mg dose</a:t>
            </a:r>
            <a:br/>
            <a:r>
              <a:rPr b="false" i="false" strike="noStrike" sz="1200" u="none">
                <a:solidFill>
                  <a:srgbClr val="FFFFFF"/>
                </a:solidFill>
                <a:latin typeface="Calibri"/>
              </a:rPr>
              <a:t>omeprazole dr 40 mg cap apo</a:t>
            </a:r>
            <a:br/>
            <a:r>
              <a:rPr b="false" i="false" strike="noStrike" sz="1200" u="none">
                <a:solidFill>
                  <a:srgbClr val="FFFFFF"/>
                </a:solidFill>
                <a:latin typeface="Calibri"/>
              </a:rPr>
              <a:t>Dies knnen Hinweise auf einen Schlaganfall sein.</a:t>
            </a:r>
            <a:br/>
            <a:r>
              <a:rPr b="false" i="false" strike="noStrike" sz="1200" u="none">
                <a:solidFill>
                  <a:srgbClr val="FFFFFF"/>
                </a:solidFill>
                <a:latin typeface="Calibri"/>
              </a:rPr>
              <a:t>prilosec coupons printable easy</a:t>
            </a:r>
            <a:br/>
            <a:r>
              <a:rPr b="false" i="false" strike="noStrike" sz="1200" u="none">
                <a:solidFill>
                  <a:srgbClr val="FFFFFF"/>
                </a:solidFill>
                <a:latin typeface="Calibri"/>
              </a:rPr>
              <a:t>omeprazole 40 mg cost walmart</a:t>
            </a:r>
            <a:br/>
            <a:r>
              <a:rPr b="false" i="false" strike="noStrike" sz="1200" u="none">
                <a:solidFill>
                  <a:srgbClr val="FFFFFF"/>
                </a:solidFill>
                <a:latin typeface="Calibri"/>
              </a:rPr>
              <a:t>prilosec 40 mg reviews</a:t>
            </a:r>
            <a:br/>
            <a:r>
              <a:rPr b="false" i="false" strike="noStrike" sz="1200" u="none">
                <a:solidFill>
                  <a:srgbClr val="FFFFFF"/>
                </a:solidFill>
                <a:latin typeface="Calibri"/>
              </a:rPr>
              <a:t>omeprazole capsules 20mg for sale</a:t>
            </a:r>
            <a:br/>
            <a:r>
              <a:rPr b="false" i="false" strike="noStrike" sz="1200" u="none">
                <a:solidFill>
                  <a:srgbClr val="FFFFFF"/>
                </a:solidFill>
                <a:latin typeface="Calibri"/>
              </a:rPr>
              <a:t>omeprazole cost walgreens</a:t>
            </a:r>
            <a:br/>
            <a:r>
              <a:rPr b="false" i="false" strike="noStrike" sz="1200" u="none">
                <a:solidFill>
                  <a:srgbClr val="FFFFFF"/>
                </a:solidFill>
                <a:latin typeface="Calibri"/>
              </a:rPr>
              <a:t>printable coupons prilosec otc</a:t>
            </a:r>
            <a:br/>
            <a:r>
              <a:rPr b="false" i="false" strike="noStrike" sz="1200" u="none">
                <a:solidFill>
                  <a:srgbClr val="FFFFFF"/>
                </a:solidFill>
                <a:latin typeface="Calibri"/>
              </a:rPr>
              <a:t>buy prilosec otc</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omeprazole dr 40 mg over the counter</a:t>
            </a:r>
            <a:br/>
            <a:r>
              <a:rPr b="false" i="false" strike="noStrike" sz="1200" u="none">
                <a:solidFill>
                  <a:srgbClr val="FFFFFF"/>
                </a:solidFill>
                <a:latin typeface="Calibri"/>
              </a:rPr>
              <a:t>omeprazole 40 mg bid</a:t>
            </a:r>
            <a:br/>
            <a:r>
              <a:rPr b="false" i="false" strike="noStrike" sz="1200" u="none">
                <a:solidFill>
                  <a:srgbClr val="FFFFFF"/>
                </a:solidFill>
                <a:latin typeface="Calibri"/>
              </a:rPr>
              <a:t>omeprazole magnesium costco</a:t>
            </a:r>
            <a:br/>
            <a:r>
              <a:rPr b="false" i="false" strike="noStrike" sz="1200" u="none">
                <a:solidFill>
                  <a:srgbClr val="FFFFFF"/>
                </a:solidFill>
                <a:latin typeface="Calibri"/>
              </a:rPr>
              <a:t>To attempt to bifurcate Paul's teaching from that of the Lord flies in the face of Scripture.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40 mg</a:t>
            </a:r>
            <a:br/>
            <a:r>
              <a:rPr b="false" i="false" strike="noStrike" sz="1200" u="none">
                <a:solidFill>
                  <a:srgbClr val="FFFFFF"/>
                </a:solidFill>
                <a:latin typeface="Calibri"/>
              </a:rPr>
              <a:t>is it ok to open omeprazole capsule</a:t>
            </a:r>
            <a:br/>
            <a:r>
              <a:rPr b="false" i="false" strike="noStrike" sz="1200" u="none">
                <a:solidFill>
                  <a:srgbClr val="FFFFFF"/>
                </a:solidFill>
                <a:latin typeface="Calibri"/>
              </a:rPr>
              <a:t>otc prilosec dosage for adults</a:t>
            </a:r>
            <a:br/>
            <a:r>
              <a:rPr b="false" i="false" strike="noStrike" sz="1200" u="none">
                <a:solidFill>
                  <a:srgbClr val="FFFFFF"/>
                </a:solidFill>
                <a:latin typeface="Calibri"/>
              </a:rPr>
              <a:t>The good news is that generally the side effects of prednisone 10mg are temporary and not long lasting</a:t>
            </a:r>
            <a:br/>
            <a:r>
              <a:rPr b="false" i="false" strike="noStrike" sz="1200" u="none">
                <a:solidFill>
                  <a:srgbClr val="FFFFFF"/>
                </a:solidFill>
                <a:latin typeface="Calibri"/>
              </a:rPr>
              <a:t>omeprazole cost nhs</a:t>
            </a:r>
            <a:br/>
            <a:r>
              <a:rPr b="false" i="false" strike="noStrike" sz="1200" u="none">
                <a:solidFill>
                  <a:srgbClr val="FFFFFF"/>
                </a:solidFill>
                <a:latin typeface="Calibri"/>
              </a:rPr>
              <a:t>omeprazole mg/kg</a:t>
            </a:r>
            <a:br/>
            <a:r>
              <a:rPr b="false" i="false" strike="noStrike" sz="1200" u="none">
                <a:solidFill>
                  <a:srgbClr val="FFFFFF"/>
                </a:solidFill>
                <a:latin typeface="Calibri"/>
              </a:rPr>
              <a:t>buy omeprazole online canada</a:t>
            </a:r>
            <a:br/>
            <a:r>
              <a:rPr b="false" i="false" strike="noStrike" sz="1200" u="none">
                <a:solidFill>
                  <a:srgbClr val="FFFFFF"/>
                </a:solidFill>
                <a:latin typeface="Calibri"/>
              </a:rPr>
              <a:t>cost of omeprazole</a:t>
            </a:r>
            <a:br/>
            <a:r>
              <a:rPr b="false" i="false" strike="noStrike" sz="1200" u="none">
                <a:solidFill>
                  <a:srgbClr val="FFFFFF"/>
                </a:solidFill>
                <a:latin typeface="Calibri"/>
              </a:rPr>
              <a:t>Hoe ciprofloxacine werkt bij longontsteking, kunt u in bovenstaande tekst over Infecties met bacterin lezen.</a:t>
            </a:r>
            <a:br/>
            <a:r>
              <a:rPr b="false" i="false" strike="noStrike" sz="1200" u="none">
                <a:solidFill>
                  <a:srgbClr val="FFFFFF"/>
                </a:solidFill>
                <a:latin typeface="Calibri"/>
              </a:rPr>
              <a:t>how much does otc prilosec cost</a:t>
            </a:r>
            <a:br/>
            <a:r>
              <a:rPr b="false" i="false" strike="noStrike" sz="1200" u="none">
                <a:solidFill>
                  <a:srgbClr val="FFFFFF"/>
                </a:solidFill>
                <a:latin typeface="Calibri"/>
              </a:rPr>
              <a:t>how often to take prilosec otc</a:t>
            </a:r>
            <a:br/>
            <a:r>
              <a:rPr b="false" i="false" strike="noStrike" sz="1200" u="none">
                <a:solidFill>
                  <a:srgbClr val="FFFFFF"/>
                </a:solidFill>
                <a:latin typeface="Calibri"/>
              </a:rPr>
              <a:t>where can i buy omeprazole tablets</a:t>
            </a:r>
            <a:br/>
            <a:r>
              <a:rPr b="false" i="false" strike="noStrike" sz="1200" u="none">
                <a:solidFill>
                  <a:srgbClr val="FFFFFF"/>
                </a:solidFill>
                <a:latin typeface="Calibri"/>
              </a:rPr>
              <a:t>history, which resolved claims of introducing misbranded drugs and failing to report safety data for some of their products, including Paxil.</a:t>
            </a:r>
            <a:br/>
            <a:r>
              <a:rPr b="false" i="false" strike="noStrike" sz="1200" u="none">
                <a:solidFill>
                  <a:srgbClr val="FFFFFF"/>
                </a:solidFill>
                <a:latin typeface="Calibri"/>
              </a:rPr>
              <a:t>omeprazole 40 mg once daily</a:t>
            </a:r>
            <a:br/>
            <a:r>
              <a:rPr b="false" i="false" strike="noStrike" sz="1200" u="none">
                <a:solidFill>
                  <a:srgbClr val="FFFFFF"/>
                </a:solidFill>
                <a:latin typeface="Calibri"/>
              </a:rPr>
              <a:t>prilosec otc prices</a:t>
            </a:r>
            <a:br/>
            <a:r>
              <a:rPr b="false" i="false" strike="noStrike" sz="1200" u="none">
                <a:solidFill>
                  <a:srgbClr val="FFFFFF"/>
                </a:solidFill>
                <a:latin typeface="Calibri"/>
              </a:rPr>
              <a:t>Today I got my first BFP It was from regular BDing</a:t>
            </a:r>
            <a:br/>
            <a:r>
              <a:rPr b="false" i="false" strike="noStrike" sz="1200" u="none">
                <a:solidFill>
                  <a:srgbClr val="FFFFFF"/>
                </a:solidFill>
                <a:latin typeface="Calibri"/>
              </a:rPr>
              <a:t>prilosec otc coupons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coupons for prilosec</a:t>
            </a:r>
            <a:br/>
            <a:r>
              <a:rPr b="false" i="false" strike="noStrike" sz="1200" u="none">
                <a:solidFill>
                  <a:srgbClr val="FFFFFF"/>
                </a:solidFill>
                <a:latin typeface="Calibri"/>
              </a:rPr>
              <a:t>Chg teat dip extra corphemispherx biopharma</a:t>
            </a:r>
            <a:br/>
            <a:r>
              <a:rPr b="false" i="false" strike="noStrike" sz="1200" u="none">
                <a:solidFill>
                  <a:srgbClr val="FFFFFF"/>
                </a:solidFill>
                <a:latin typeface="Calibri"/>
              </a:rPr>
              <a:t>omeprazole dr 40 mg capsule reviews</a:t>
            </a:r>
            <a:br/>
            <a:r>
              <a:rPr b="false" i="false" strike="noStrike" sz="1200" u="none">
                <a:solidFill>
                  <a:srgbClr val="FFFFFF"/>
                </a:solidFill>
                <a:latin typeface="Calibri"/>
              </a:rPr>
              <a:t>prilosec omeprazole</a:t>
            </a:r>
            <a:br/>
            <a:r>
              <a:rPr b="false" i="false" strike="noStrike" sz="1200" u="none">
                <a:solidFill>
                  <a:srgbClr val="FFFFFF"/>
                </a:solidFill>
                <a:latin typeface="Calibri"/>
              </a:rPr>
              <a:t>cost of omeprazole 40 mg</a:t>
            </a:r>
            <a:br/>
            <a:r>
              <a:rPr b="false" i="false" strike="noStrike" sz="1200" u="none">
                <a:solidFill>
                  <a:srgbClr val="FFFFFF"/>
                </a:solidFill>
                <a:latin typeface="Calibri"/>
              </a:rPr>
              <a:t>what is the generic name for prilosec</a:t>
            </a:r>
            <a:br/>
            <a:r>
              <a:rPr b="false" i="false" strike="noStrike" sz="1200" u="none">
                <a:solidFill>
                  <a:srgbClr val="FFFFFF"/>
                </a:solidFill>
                <a:latin typeface="Calibri"/>
              </a:rPr>
              <a:t>omeprazole mg otc</a:t>
            </a:r>
            <a:br/>
            <a:r>
              <a:rPr b="false" i="false" strike="noStrike" sz="1200" u="none">
                <a:solidFill>
                  <a:srgbClr val="FFFFFF"/>
                </a:solidFill>
                <a:latin typeface="Calibri"/>
              </a:rPr>
              <a:t>cheap prilosec otc</a:t>
            </a:r>
            <a:br/>
            <a:r>
              <a:rPr b="false" i="false" strike="noStrike" sz="1200" u="none">
                <a:solidFill>
                  <a:srgbClr val="FFFFFF"/>
                </a:solidFill>
                <a:latin typeface="Calibri"/>
              </a:rPr>
              <a:t>omeprazole cheapest</a:t>
            </a:r>
            <a:br/>
            <a:r>
              <a:rPr b="false" i="false" strike="noStrike" sz="1200" u="none">
                <a:solidFill>
                  <a:srgbClr val="FFFFFF"/>
                </a:solidFill>
                <a:latin typeface="Calibri"/>
              </a:rPr>
              <a:t>Look at it carefully, upside down if you must</a:t>
            </a:r>
            <a:br/>
            <a:r>
              <a:rPr b="false" i="false" strike="noStrike" sz="1200" u="none">
                <a:solidFill>
                  <a:srgbClr val="FFFFFF"/>
                </a:solidFill>
                <a:latin typeface="Calibri"/>
              </a:rPr>
              <a:t>purchase omeprazole 20 mg</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how long does it take for prilosec otc to kick in</a:t>
            </a:r>
            <a:br/>
            <a:r>
              <a:rPr b="false" i="false" strike="noStrike" sz="1200" u="none">
                <a:solidFill>
                  <a:srgbClr val="FFFFFF"/>
                </a:solidFill>
                <a:latin typeface="Calibri"/>
              </a:rPr>
              <a:t>omeprazole 40 mg cost</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omeprazole cheap</a:t>
            </a:r>
            <a:br/>
            <a:r>
              <a:rPr b="false" i="false" strike="noStrike" sz="1200" u="none">
                <a:solidFill>
                  <a:srgbClr val="FFFFFF"/>
                </a:solidFill>
                <a:latin typeface="Calibri"/>
              </a:rPr>
              <a:t>mail order prilosec</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Prilosec 10 Mg Powder Packs 30's - What Is The Prescription Dosage For Prilosec</dc:title>
  <dc:description>When to take 40 mg prilosec, where can i buy prilosec otc in canada, omeprazole 40 mg twice daily for lpr, what is prilosec 20 mg used for, 40 mg omeprazole per day, omeprazole tablets 20mg, omeprazole 40 mg coupon</dc:description>
  <dc:subject>Prilosec 10 Mg Powder Packs 30's - What Is The Prescription Dosage For Prilosec</dc:subject>
  <cp:keywords>buy zanprol 10mg tablets omeprazole, omeprazole to buy, prilosec otc coupon 2014, ranitidine omeprazole interaction, omeprazole 20mg ec cap ku 118, omeprazole 40 mg delayed release capsule, printable coupons prilosec otc, omeprazole cost nhs, buy omeprazole online canada, how often to take prilosec otc</cp:keywords>
  <cp:category/>
</cp:coreProperties>
</file>