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3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4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Olanzapine Medication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zyprexa</a:t>
            </a:r>
            <a:br/>
            <a:r>
              <a:rPr b="false" i="false" strike="noStrike" sz="1200" u="none">
                <a:solidFill>
                  <a:srgbClr val="FFFFFF"/>
                </a:solidFill>
                <a:latin typeface="Calibri"/>
              </a:rPr>
              <a:t>olanzapine price walmart</a:t>
            </a:r>
            <a:br/>
            <a:r>
              <a:rPr b="false" i="false" strike="noStrike" sz="1200" u="none">
                <a:solidFill>
                  <a:srgbClr val="FFFFFF"/>
                </a:solidFill>
                <a:latin typeface="Calibri"/>
              </a:rPr>
              <a:t>olanzapine yan etkileri</a:t>
            </a:r>
            <a:br/>
            <a:r>
              <a:rPr b="false" i="false" strike="noStrike" sz="1200" u="none">
                <a:solidFill>
                  <a:srgbClr val="FFFFFF"/>
                </a:solidFill>
                <a:latin typeface="Calibri"/>
              </a:rPr>
              <a:t>"The whole corporate governance and board situation is a little disconcerting."</a:t>
            </a:r>
            <a:br/>
            <a:r>
              <a:rPr b="false" i="false" strike="noStrike" sz="1200" u="none">
                <a:solidFill>
                  <a:srgbClr val="FFFFFF"/>
                </a:solidFill>
                <a:latin typeface="Calibri"/>
              </a:rPr>
              <a:t>zyprexa other names</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zyprexa schizophrenia</a:t>
            </a:r>
            <a:br/>
            <a:r>
              <a:rPr b="false" i="false" strike="noStrike" sz="1200" u="none">
                <a:solidFill>
                  <a:srgbClr val="FFFFFF"/>
                </a:solidFill>
                <a:latin typeface="Calibri"/>
              </a:rPr>
              <a:t>Erythromycin Base Filmtab (erythromycin tablets) tablets are available in two strengths containing either 250 mg or 500 mg of erythromycin base.</a:t>
            </a:r>
            <a:br/>
            <a:r>
              <a:rPr b="false" i="false" strike="noStrike" sz="1200" u="none">
                <a:solidFill>
                  <a:srgbClr val="FFFFFF"/>
                </a:solidFill>
                <a:latin typeface="Calibri"/>
              </a:rPr>
              <a:t>olanzapine for sleep</a:t>
            </a:r>
            <a:br/>
            <a:r>
              <a:rPr b="false" i="false" strike="noStrike" sz="1200" u="none">
                <a:solidFill>
                  <a:srgbClr val="FFFFFF"/>
                </a:solidFill>
                <a:latin typeface="Calibri"/>
              </a:rPr>
              <a:t>zyprexa titration</a:t>
            </a:r>
            <a:br/>
            <a:r>
              <a:rPr b="false" i="false" strike="noStrike" sz="1200" u="none">
                <a:solidFill>
                  <a:srgbClr val="FFFFFF"/>
                </a:solidFill>
                <a:latin typeface="Calibri"/>
              </a:rPr>
              <a:t>Moreover, marijuana has been found to decrease the effect of Prozac</a:t>
            </a:r>
            <a:br/>
            <a:r>
              <a:rPr b="false" i="false" strike="noStrike" sz="1200" u="none">
                <a:solidFill>
                  <a:srgbClr val="FFFFFF"/>
                </a:solidFill>
                <a:latin typeface="Calibri"/>
              </a:rPr>
              <a:t>olanzapine drug class</a:t>
            </a:r>
            <a:br/>
            <a:r>
              <a:rPr b="false" i="false" strike="noStrike" sz="1200" u="none">
                <a:solidFill>
                  <a:srgbClr val="FFFFFF"/>
                </a:solidFill>
                <a:latin typeface="Calibri"/>
              </a:rPr>
              <a:t>It does not cause the dangerous systemic side effects of Accutane, and it causes very little inflammation of the skin at all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ingredients</a:t>
            </a:r>
            <a:br/>
            <a:r>
              <a:rPr b="false" i="false" strike="noStrike" sz="1200" u="none">
                <a:solidFill>
                  <a:srgbClr val="FFFFFF"/>
                </a:solidFill>
                <a:latin typeface="Calibri"/>
              </a:rPr>
              <a:t/>
            </a:r>
            <a:br/>
            <a:r>
              <a:rPr b="false" i="false" strike="noStrike" sz="1200" u="none">
                <a:solidFill>
                  <a:srgbClr val="FFFFFF"/>
                </a:solidFill>
                <a:latin typeface="Calibri"/>
              </a:rPr>
              <a:t>olanzapine onset</a:t>
            </a:r>
            <a:br/>
            <a:r>
              <a:rPr b="false" i="false" strike="noStrike" sz="1200" u="none">
                <a:solidFill>
                  <a:srgbClr val="FFFFFF"/>
                </a:solidFill>
                <a:latin typeface="Calibri"/>
              </a:rPr>
              <a:t>And as President Obama's refinance program has ramped up, there's been an increase in quick transactions that required little documentation and no appraisals</a:t>
            </a:r>
            <a:br/>
            <a:r>
              <a:rPr b="false" i="false" strike="noStrike" sz="1200" u="none">
                <a:solidFill>
                  <a:srgbClr val="FFFFFF"/>
                </a:solidFill>
                <a:latin typeface="Calibri"/>
              </a:rPr>
              <a:t>zyprexa for ocd</a:t>
            </a:r>
            <a:br/>
            <a:r>
              <a:rPr b="false" i="false" strike="noStrike" sz="1200" u="none">
                <a:solidFill>
                  <a:srgbClr val="FFFFFF"/>
                </a:solidFill>
                <a:latin typeface="Calibri"/>
              </a:rPr>
              <a:t>olanzapine tab 5mg</a:t>
            </a:r>
            <a:br/>
            <a:r>
              <a:rPr b="false" i="false" strike="noStrike" sz="1200" u="none">
                <a:solidFill>
                  <a:srgbClr val="FFFFFF"/>
                </a:solidFill>
                <a:latin typeface="Calibri"/>
              </a:rPr>
              <a:t>olanzapine route of administration</a:t>
            </a:r>
            <a:br/>
            <a:r>
              <a:rPr b="false" i="false" strike="noStrike" sz="1200" u="none">
                <a:solidFill>
                  <a:srgbClr val="FFFFFF"/>
                </a:solidFill>
                <a:latin typeface="Calibri"/>
              </a:rPr>
              <a:t>zyprexa class action lawsuit</a:t>
            </a:r>
            <a:br/>
            <a:r>
              <a:rPr b="false" i="false" strike="noStrike" sz="1200" u="none">
                <a:solidFill>
                  <a:srgbClr val="FFFFFF"/>
                </a:solidFill>
                <a:latin typeface="Calibri"/>
              </a:rPr>
              <a:t>olanzapine-fluoxetine 3-25 mg</a:t>
            </a:r>
            <a:br/>
            <a:r>
              <a:rPr b="false" i="false" strike="noStrike" sz="1200" u="none">
                <a:solidFill>
                  <a:srgbClr val="FFFFFF"/>
                </a:solidFill>
                <a:latin typeface="Calibri"/>
              </a:rPr>
              <a:t>zyprexa nausea dose</a:t>
            </a:r>
            <a:br/>
            <a:r>
              <a:rPr b="false" i="false" strike="noStrike" sz="1200" u="none">
                <a:solidFill>
                  <a:srgbClr val="FFFFFF"/>
                </a:solidFill>
                <a:latin typeface="Calibri"/>
              </a:rPr>
              <a:t>olanzapine zydis wafer</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zyprexa recreational use</a:t>
            </a:r>
            <a:br/>
            <a:r>
              <a:rPr b="false" i="false" strike="noStrike" sz="1200" u="none">
                <a:solidFill>
                  <a:srgbClr val="FFFFFF"/>
                </a:solidFill>
                <a:latin typeface="Calibri"/>
              </a:rPr>
              <a:t>olanzapine 5 milligrams</a:t>
            </a:r>
            <a:br/>
            <a:r>
              <a:rPr b="false" i="false" strike="noStrike" sz="1200" u="none">
                <a:solidFill>
                  <a:srgbClr val="FFFFFF"/>
                </a:solidFill>
                <a:latin typeface="Calibri"/>
              </a:rPr>
              <a:t>olanzapine for cinv</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9 olanzapine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olanzapine medication</a:t>
            </a:r>
            <a:br/>
            <a:r>
              <a:rPr b="false" i="false" strike="noStrike" sz="1200" u="none">
                <a:solidFill>
                  <a:srgbClr val="FFFFFF"/>
                </a:solidFill>
                <a:latin typeface="Calibri"/>
              </a:rPr>
              <a:t>order olanzapine</a:t>
            </a:r>
            <a:br/>
            <a:r>
              <a:rPr b="false" i="false" strike="noStrike" sz="1200" u="none">
                <a:solidFill>
                  <a:srgbClr val="FFFFFF"/>
                </a:solidFill>
                <a:latin typeface="Calibri"/>
              </a:rPr>
              <a:t>Do not change your patch removal schedule.</a:t>
            </a:r>
            <a:br/>
            <a:r>
              <a:rPr b="false" i="false" strike="noStrike" sz="1200" u="none">
                <a:solidFill>
                  <a:srgbClr val="FFFFFF"/>
                </a:solidFill>
                <a:latin typeface="Calibri"/>
              </a:rPr>
              <a:t>zyprexa pill identifier</a:t>
            </a:r>
            <a:br/>
            <a:r>
              <a:rPr b="false" i="false" strike="noStrike" sz="1200" u="none">
                <a:solidFill>
                  <a:srgbClr val="FFFFFF"/>
                </a:solidFill>
                <a:latin typeface="Calibri"/>
              </a:rPr>
              <a:t>zyprexa pharmacology</a:t>
            </a:r>
            <a:br/>
            <a:r>
              <a:rPr b="false" i="false" strike="noStrike" sz="1200" u="none">
                <a:solidFill>
                  <a:srgbClr val="FFFFFF"/>
                </a:solidFill>
                <a:latin typeface="Calibri"/>
              </a:rPr>
              <a:t>olanzapine urinary retention</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olanzapine injection</a:t>
            </a:r>
            <a:br/>
            <a:r>
              <a:rPr b="false" i="false" strike="noStrike" sz="1200" u="none">
                <a:solidFill>
                  <a:srgbClr val="FFFFFF"/>
                </a:solidFill>
                <a:latin typeface="Calibri"/>
              </a:rPr>
              <a:t>olanzapine makes you stupid</a:t>
            </a:r>
            <a:br/>
            <a:r>
              <a:rPr b="false" i="false" strike="noStrike" sz="1200" u="none">
                <a:solidFill>
                  <a:srgbClr val="FFFFFF"/>
                </a:solidFill>
                <a:latin typeface="Calibri"/>
              </a:rPr>
              <a:t>zyprexa 2.5 mg weight gain</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olanzapine pamoate</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zyprexa zombie</a:t>
            </a:r>
            <a:br/>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zyprexa zydis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quetiapine equivalent dose</a:t>
            </a:r>
            <a:br/>
            <a:r>
              <a:rPr b="false" i="false" strike="noStrike" sz="1200" u="none">
                <a:solidFill>
                  <a:srgbClr val="FFFFFF"/>
                </a:solidFill>
                <a:latin typeface="Calibri"/>
              </a:rPr>
              <a:t>zyprexa 40 mg</a:t>
            </a:r>
            <a:br/>
            <a:r>
              <a:rPr b="false" i="false" strike="noStrike" sz="1200" u="none">
                <a:solidFill>
                  <a:srgbClr val="FFFFFF"/>
                </a:solidFill>
                <a:latin typeface="Calibri"/>
              </a:rPr>
              <a:t>olanzapine zentiva</a:t>
            </a:r>
            <a:br/>
            <a:r>
              <a:rPr b="false" i="false" strike="noStrike" sz="1200" u="none">
                <a:solidFill>
                  <a:srgbClr val="FFFFFF"/>
                </a:solidFill>
                <a:latin typeface="Calibri"/>
              </a:rPr>
              <a:t>The FDA has required that Seroquel's label include warnings about risks of hyperglycemia and suicidality</a:t>
            </a:r>
            <a:br/>
            <a:r>
              <a:rPr b="false" i="false" strike="noStrike" sz="1200" u="none">
                <a:solidFill>
                  <a:srgbClr val="FFFFFF"/>
                </a:solidFill>
                <a:latin typeface="Calibri"/>
              </a:rPr>
              <a:t>zyprexa weight loss</a:t>
            </a:r>
            <a:br/>
            <a:r>
              <a:rPr b="false" i="false" strike="noStrike" sz="1200" u="none">
                <a:solidFill>
                  <a:srgbClr val="FFFFFF"/>
                </a:solidFill>
                <a:latin typeface="Calibri"/>
              </a:rPr>
              <a:t>olanzapine 5mg price</a:t>
            </a:r>
            <a:br/>
            <a:r>
              <a:rPr b="false" i="false" strike="noStrike" sz="1200" u="none">
                <a:solidFill>
                  <a:srgbClr val="FFFFFF"/>
                </a:solidFill>
                <a:latin typeface="Calibri"/>
              </a:rPr>
              <a:t>It looks like I will have to stay on it throughout my pregnancy (200 mg/night) as the risks to me not taking it, outweigh the risks to the baby</a:t>
            </a:r>
            <a:br/>
            <a:r>
              <a:rPr b="false" i="false" strike="noStrike" sz="1200" u="none">
                <a:solidFill>
                  <a:srgbClr val="FFFFFF"/>
                </a:solidFill>
                <a:latin typeface="Calibri"/>
              </a:rPr>
              <a:t>olanzapine uptodate</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zyprexa how it works</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olanzapine 10 mg price</a:t>
            </a:r>
            <a:br/>
            <a:r>
              <a:rPr b="false" i="false" strike="noStrike" sz="1200" u="none">
                <a:solidFill>
                  <a:srgbClr val="FFFFFF"/>
                </a:solidFill>
                <a:latin typeface="Calibri"/>
              </a:rPr>
              <a:t>Now once again I am nothing just someone who has dinner waiting for him to eat while he sits on the couch with the tv on and his laptop playing online poker till he goes to bed</a:t>
            </a:r>
            <a:br/>
            <a:r>
              <a:rPr b="false" i="false" strike="noStrike" sz="1200" u="none">
                <a:solidFill>
                  <a:srgbClr val="FFFFFF"/>
                </a:solidFill>
                <a:latin typeface="Calibri"/>
              </a:rPr>
              <a:t>zyprexa yan etkiler</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olanzapine erowid</a:t>
            </a:r>
            <a:br/>
            <a:r>
              <a:rPr b="false" i="false" strike="noStrike" sz="1200" u="none">
                <a:solidFill>
                  <a:srgbClr val="FFFFFF"/>
                </a:solidFill>
                <a:latin typeface="Calibri"/>
              </a:rPr>
              <a:t>zyprexa 40 mg dose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online</a:t>
            </a:r>
            <a:br/>
            <a:r>
              <a:rPr b="false" i="false" strike="noStrike" sz="1200" u="none">
                <a:solidFill>
                  <a:srgbClr val="FFFFFF"/>
                </a:solidFill>
                <a:latin typeface="Calibri"/>
              </a:rPr>
              <a:t>As it is I have had the same situation happen to me today, this morning i was clear but by mid afternoon i was bleeding again</a:t>
            </a:r>
            <a:br/>
            <a:r>
              <a:rPr b="false" i="false" strike="noStrike" sz="1200" u="none">
                <a:solidFill>
                  <a:srgbClr val="FFFFFF"/>
                </a:solidFill>
                <a:latin typeface="Calibri"/>
              </a:rPr>
              <a:t>olanzapine 0168</a:t>
            </a:r>
            <a:br/>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zyprexa reviews</a:t>
            </a:r>
            <a:br/>
            <a:r>
              <a:rPr b="false" i="false" strike="noStrike" sz="1200" u="none">
                <a:solidFill>
                  <a:srgbClr val="FFFFFF"/>
                </a:solidFill>
                <a:latin typeface="Calibri"/>
              </a:rPr>
              <a:t>zyprexa yellow</a:t>
            </a:r>
            <a:br/>
            <a:r>
              <a:rPr b="false" i="false" strike="noStrike" sz="1200" u="none">
                <a:solidFill>
                  <a:srgbClr val="FFFFFF"/>
                </a:solidFill>
                <a:latin typeface="Calibri"/>
              </a:rPr>
              <a:t>I have tried natural stuff but they do not work</a:t>
            </a:r>
            <a:br/>
            <a:r>
              <a:rPr b="false" i="false" strike="noStrike" sz="1200" u="none">
                <a:solidFill>
                  <a:srgbClr val="FFFFFF"/>
                </a:solidFill>
                <a:latin typeface="Calibri"/>
              </a:rPr>
              <a:t>olanzapine drug</a:t>
            </a:r>
            <a:br/>
            <a:r>
              <a:rPr b="false" i="false" strike="noStrike" sz="1200" u="none">
                <a:solidFill>
                  <a:srgbClr val="FFFFFF"/>
                </a:solidFill>
                <a:latin typeface="Calibri"/>
              </a:rPr>
              <a:t>olanzapine thiolactam</a:t>
            </a:r>
            <a:br/>
            <a:r>
              <a:rPr b="false" i="false" strike="noStrike" sz="1200" u="none">
                <a:solidFill>
                  <a:srgbClr val="FFFFFF"/>
                </a:solidFill>
                <a:latin typeface="Calibri"/>
              </a:rPr>
              <a:t>El centre tampoc ha esperat cap autoritzaci per impartir una disciplina alternativa.</a:t>
            </a:r>
            <a:br/>
            <a:r>
              <a:rPr b="false" i="false" strike="noStrike" sz="1200" u="none">
                <a:solidFill>
                  <a:srgbClr val="FFFFFF"/>
                </a:solidFill>
                <a:latin typeface="Calibri"/>
              </a:rPr>
              <a:t>zyprexa tablets</a:t>
            </a:r>
            <a:br/>
            <a:r>
              <a:rPr b="false" i="false" strike="noStrike" sz="1200" u="none">
                <a:solidFill>
                  <a:srgbClr val="FFFFFF"/>
                </a:solidFill>
                <a:latin typeface="Calibri"/>
              </a:rPr>
              <a:t>zyprexa weight gain</a:t>
            </a:r>
            <a:br/>
            <a:r>
              <a:rPr b="false" i="false" strike="noStrike" sz="1200" u="none">
                <a:solidFill>
                  <a:srgbClr val="FFFFFF"/>
                </a:solidFill>
                <a:latin typeface="Calibri"/>
              </a:rPr>
              <a:t>zyprexa 45 mg</a:t>
            </a:r>
            <a:br/>
            <a:r>
              <a:rPr b="false" i="false" strike="noStrike" sz="1200" u="none">
                <a:solidFill>
                  <a:srgbClr val="FFFFFF"/>
                </a:solidFill>
                <a:latin typeface="Calibri"/>
              </a:rPr>
              <a:t>zyprexa 0166</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zyprexa 4117</a:t>
            </a:r>
            <a:br/>
            <a:r>
              <a:rPr b="false" i="false" strike="noStrike" sz="1200" u="none">
                <a:solidFill>
                  <a:srgbClr val="FFFFFF"/>
                </a:solidFill>
                <a:latin typeface="Calibri"/>
              </a:rPr>
              <a:t>olanzapine 20</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relprevv</a:t>
            </a:r>
            <a:br/>
            <a:r>
              <a:rPr b="false" i="false" strike="noStrike" sz="1200" u="none">
                <a:solidFill>
                  <a:srgbClr val="FFFFFF"/>
                </a:solidFill>
                <a:latin typeface="Calibri"/>
              </a:rPr>
              <a:t>olanzapine vomiting</a:t>
            </a:r>
            <a:br/>
            <a:r>
              <a:rPr b="false" i="false" strike="noStrike" sz="1200" u="none">
                <a:solidFill>
                  <a:srgbClr val="FFFFFF"/>
                </a:solidFill>
                <a:latin typeface="Calibri"/>
              </a:rPr>
              <a:t>zyprexa blood sugar</a:t>
            </a:r>
            <a:br/>
            <a:r>
              <a:rPr b="false" i="false" strike="noStrike" sz="1200" u="none">
                <a:solidFill>
                  <a:srgbClr val="FFFFFF"/>
                </a:solidFill>
                <a:latin typeface="Calibri"/>
              </a:rPr>
              <a:t>Potovani, Zato ne podnosim luk? Ima ve oko 7 godina kako i pri najmanjoj kolicini bijelog luka, cak ako ga ima u tragovima npr</a:t>
            </a:r>
            <a:br/>
            <a:r>
              <a:rPr b="false" i="false" strike="noStrike" sz="1200" u="none">
                <a:solidFill>
                  <a:srgbClr val="FFFFFF"/>
                </a:solidFill>
                <a:latin typeface="Calibri"/>
              </a:rPr>
              <a:t>olanzapine trade name</a:t>
            </a:r>
            <a:br/>
            <a:r>
              <a:rPr b="false" i="false" strike="noStrike" sz="1200" u="none">
                <a:solidFill>
                  <a:srgbClr val="FFFFFF"/>
                </a:solidFill>
                <a:latin typeface="Calibri"/>
              </a:rPr>
              <a:t>zyprexa 7 5mg nebenwirkungen</a:t>
            </a:r>
            <a:br/>
            <a:r>
              <a:rPr b="false" i="false" strike="noStrike" sz="1200" u="none">
                <a:solidFill>
                  <a:srgbClr val="FFFFFF"/>
                </a:solidFill>
                <a:latin typeface="Calibri"/>
              </a:rPr>
              <a:t>Why are some Christians (or insert whatever religion) more radical than others? You both believe in the same god, same Jesus son of god</a:t>
            </a:r>
            <a:br/>
            <a:r>
              <a:rPr b="false" i="false" strike="noStrike" sz="1200" u="none">
                <a:solidFill>
                  <a:srgbClr val="FFFFFF"/>
                </a:solidFill>
                <a:latin typeface="Calibri"/>
              </a:rPr>
              <a:t>zyprexa knocks me out</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olanzapine schedule</a:t>
            </a:r>
            <a:br/>
            <a:r>
              <a:rPr b="false" i="false" strike="noStrike" sz="1200" u="none">
                <a:solidFill>
                  <a:srgbClr val="FFFFFF"/>
                </a:solidFill>
                <a:latin typeface="Calibri"/>
              </a:rPr>
              <a:t>zyprexa coupon</a:t>
            </a:r>
            <a:br/>
            <a:r>
              <a:rPr b="false" i="false" strike="noStrike" sz="1200" u="none">
                <a:solidFill>
                  <a:srgbClr val="FFFFFF"/>
                </a:solidFill>
                <a:latin typeface="Calibri"/>
              </a:rPr>
              <a:t>zyprexa for sleep</a:t>
            </a:r>
            <a:br/>
            <a:r>
              <a:rPr b="false" i="false" strike="noStrike" sz="1200" u="none">
                <a:solidFill>
                  <a:srgbClr val="FFFFFF"/>
                </a:solidFill>
                <a:latin typeface="Calibri"/>
              </a:rPr>
              <a:t>olanzapine benzodiazepine</a:t>
            </a:r>
            <a:br/>
            <a:r>
              <a:rPr b="false" i="false" strike="noStrike" sz="1200" u="none">
                <a:solidFill>
                  <a:srgbClr val="FFFFFF"/>
                </a:solidFill>
                <a:latin typeface="Calibri"/>
              </a:rPr>
              <a:t>Griseofulvin is a prescription drug and should be used according to your veterinarian&amp;rsquo;s directions</a:t>
            </a:r>
            <a:br/>
            <a:r>
              <a:rPr b="false" i="false" strike="noStrike" sz="1200" u="none">
                <a:solidFill>
                  <a:srgbClr val="FFFFFF"/>
                </a:solidFill>
                <a:latin typeface="Calibri"/>
              </a:rPr>
              <a:t>zyprexa hair loss</a:t>
            </a:r>
            <a:br/>
            <a:r>
              <a:rPr b="false" i="false" strike="noStrike" sz="1200" u="none">
                <a:solidFill>
                  <a:srgbClr val="FFFFFF"/>
                </a:solidFill>
                <a:latin typeface="Calibri"/>
              </a:rPr>
              <a:t>Its like women and men aren't fascinated except it is one thing to accomplish with Woman gaga Your own stuffs nice</a:t>
            </a:r>
            <a:br/>
            <a:r>
              <a:rPr b="false" i="false" strike="noStrike" sz="1200" u="none">
                <a:solidFill>
                  <a:srgbClr val="FFFFFF"/>
                </a:solidFill>
                <a:latin typeface="Calibri"/>
              </a:rPr>
              <a:t>zyprexa blood pressure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yahoo</a:t>
            </a:r>
            <a:br/>
            <a:r>
              <a:rPr b="false" i="false" strike="noStrike" sz="1200" u="none">
                <a:solidFill>
                  <a:srgbClr val="FFFFFF"/>
                </a:solidFill>
                <a:latin typeface="Calibri"/>
              </a:rPr>
              <a:t>By the end of the month I&amp;rsquo;m out of medication and can&amp;rsquo;t get it filled for almost 2 weeks</a:t>
            </a:r>
            <a:br/>
            <a:r>
              <a:rPr b="false" i="false" strike="noStrike" sz="1200" u="none">
                <a:solidFill>
                  <a:srgbClr val="FFFFFF"/>
                </a:solidFill>
                <a:latin typeface="Calibri"/>
              </a:rPr>
              <a:t>olanzapine drug interactions</a:t>
            </a:r>
            <a:br/>
            <a:r>
              <a:rPr b="false" i="false" strike="noStrike" sz="1200" u="none">
                <a:solidFill>
                  <a:srgbClr val="FFFFFF"/>
                </a:solidFill>
                <a:latin typeface="Calibri"/>
              </a:rPr>
              <a:t>olanzapine images</a:t>
            </a:r>
            <a:br/>
            <a:r>
              <a:rPr b="false" i="false" strike="noStrike" sz="1200" u="none">
                <a:solidFill>
                  <a:srgbClr val="FFFFFF"/>
                </a:solidFill>
                <a:latin typeface="Calibri"/>
              </a:rPr>
              <a:t>Literatrde, TMP-SMZ ile amantadinin birlikte uygulanmasna bal tek bir vakada toksik delirium bildirilmitir.</a:t>
            </a:r>
            <a:br/>
            <a:r>
              <a:rPr b="false" i="false" strike="noStrike" sz="1200" u="none">
                <a:solidFill>
                  <a:srgbClr val="FFFFFF"/>
                </a:solidFill>
                <a:latin typeface="Calibri"/>
              </a:rPr>
              <a:t>olanzapine 5 mg</a:t>
            </a:r>
            <a:br/>
            <a:r>
              <a:rPr b="false" i="false" strike="noStrike" sz="1200" u="none">
                <a:solidFill>
                  <a:srgbClr val="FFFFFF"/>
                </a:solidFill>
                <a:latin typeface="Calibri"/>
              </a:rPr>
              <a:t>zyprexa dosage for anxiety</a:t>
            </a:r>
            <a:br/>
            <a:r>
              <a:rPr b="false" i="false" strike="noStrike" sz="1200" u="none">
                <a:solidFill>
                  <a:srgbClr val="FFFFFF"/>
                </a:solidFill>
                <a:latin typeface="Calibri"/>
              </a:rPr>
              <a:t>zyprexa 2.5mg</a:t>
            </a:r>
            <a:br/>
            <a:r>
              <a:rPr b="false" i="false" strike="noStrike" sz="1200" u="none">
                <a:solidFill>
                  <a:srgbClr val="FFFFFF"/>
                </a:solidFill>
                <a:latin typeface="Calibri"/>
              </a:rPr>
              <a:t>olanzapine lai</a:t>
            </a:r>
            <a:br/>
            <a:r>
              <a:rPr b="false" i="false" strike="noStrike" sz="1200" u="none">
                <a:solidFill>
                  <a:srgbClr val="FFFFFF"/>
                </a:solidFill>
                <a:latin typeface="Calibri"/>
              </a:rPr>
              <a:t>online zyprexa</a:t>
            </a:r>
            <a:br/>
            <a:r>
              <a:rPr b="false" i="false" strike="noStrike" sz="1200" u="none">
                <a:solidFill>
                  <a:srgbClr val="FFFFFF"/>
                </a:solidFill>
                <a:latin typeface="Calibri"/>
              </a:rPr>
              <a:t>olanzapine uses</a:t>
            </a:r>
            <a:br/>
            <a:r>
              <a:rPr b="false" i="false" strike="noStrike" sz="1200" u="none">
                <a:solidFill>
                  <a:srgbClr val="FFFFFF"/>
                </a:solidFill>
                <a:latin typeface="Calibri"/>
              </a:rPr>
              <a:t>olanzapine 10 mg for depression</a:t>
            </a:r>
            <a:br/>
            <a:r>
              <a:rPr b="false" i="false" strike="noStrike" sz="1200" u="none">
                <a:solidFill>
                  <a:srgbClr val="FFFFFF"/>
                </a:solidFill>
                <a:latin typeface="Calibri"/>
              </a:rPr>
              <a:t>olanzapine pill</a:t>
            </a:r>
            <a:br/>
            <a:r>
              <a:rPr b="false" i="false" strike="noStrike" sz="1200" u="none">
                <a:solidFill>
                  <a:srgbClr val="FFFFFF"/>
                </a:solidFill>
                <a:latin typeface="Calibri"/>
              </a:rPr>
              <a:t>olanzapine used for anorexia</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zyprexa 0.5 mg</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expected outcomes</a:t>
            </a:r>
            <a:br/>
            <a:r>
              <a:rPr b="false" i="false" strike="noStrike" sz="1200" u="none">
                <a:solidFill>
                  <a:srgbClr val="FFFFFF"/>
                </a:solidFill>
                <a:latin typeface="Calibri"/>
              </a:rPr>
              <a:t>olanzapine depression</a:t>
            </a:r>
            <a:br/>
            <a:r>
              <a:rPr b="false" i="false" strike="noStrike" sz="1200" u="none">
                <a:solidFill>
                  <a:srgbClr val="FFFFFF"/>
                </a:solidFill>
                <a:latin typeface="Calibri"/>
              </a:rPr>
              <a:t>Anemia is sometimes seen in patients receiving NSAIDs, including indomethacin</a:t>
            </a:r>
            <a:br/>
            <a:r>
              <a:rPr b="false" i="false" strike="noStrike" sz="1200" u="none">
                <a:solidFill>
                  <a:srgbClr val="FFFFFF"/>
                </a:solidFill>
                <a:latin typeface="Calibri"/>
              </a:rPr>
              <a:t>olanzapine manufacturer</a:t>
            </a:r>
            <a:br/>
            <a:r>
              <a:rPr b="false" i="false" strike="noStrike" sz="1200" u="none">
                <a:solidFill>
                  <a:srgbClr val="FFFFFF"/>
                </a:solidFill>
                <a:latin typeface="Calibri"/>
              </a:rPr>
              <a:t>zyprexa 2.5</a:t>
            </a:r>
            <a:br/>
            <a:r>
              <a:rPr b="false" i="false" strike="noStrike" sz="1200" u="none">
                <a:solidFill>
                  <a:srgbClr val="FFFFFF"/>
                </a:solidFill>
                <a:latin typeface="Calibri"/>
              </a:rPr>
              <a:t>olanzapine cost</a:t>
            </a:r>
            <a:br/>
            <a:r>
              <a:rPr b="false" i="false" strike="noStrike" sz="1200" u="none">
                <a:solidFill>
                  <a:srgbClr val="FFFFFF"/>
                </a:solidFill>
                <a:latin typeface="Calibri"/>
              </a:rPr>
              <a:t>zyprexa labs</a:t>
            </a:r>
            <a:br/>
            <a:r>
              <a:rPr b="false" i="false" strike="noStrike" sz="1200" u="none">
                <a:solidFill>
                  <a:srgbClr val="FFFFFF"/>
                </a:solidFill>
                <a:latin typeface="Calibri"/>
              </a:rPr>
              <a:t>Starting in 2011, over-the-counter (OTC) pharmaceuticals with        active medicinal ingredients (e.g</a:t>
            </a:r>
            <a:br/>
            <a:r>
              <a:rPr b="false" i="false" strike="noStrike" sz="1200" u="none">
                <a:solidFill>
                  <a:srgbClr val="FFFFFF"/>
                </a:solidFill>
                <a:latin typeface="Calibri"/>
              </a:rPr>
              <a:t>olanzapine 10 mg tablets</a:t>
            </a:r>
            <a:br/>
            <a:r>
              <a:rPr b="false" i="false" strike="noStrike" sz="1200" u="none">
                <a:solidFill>
                  <a:srgbClr val="FFFFFF"/>
                </a:solidFill>
                <a:latin typeface="Calibri"/>
              </a:rPr>
              <a:t>olanzapine 30 mg tablet</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zyprexa quitting</a:t>
            </a:r>
            <a:br/>
            <a:r>
              <a:rPr b="false" i="false" strike="noStrike" sz="1200" u="none">
                <a:solidFill>
                  <a:srgbClr val="FFFFFF"/>
                </a:solidFill>
                <a:latin typeface="Calibri"/>
              </a:rPr>
              <a:t>olanzapine generic availability</a:t>
            </a:r>
            <a:br/>
            <a:r>
              <a:rPr b="false" i="false" strike="noStrike" sz="1200" u="none">
                <a:solidFill>
                  <a:srgbClr val="FFFFFF"/>
                </a:solidFill>
                <a:latin typeface="Calibri"/>
              </a:rPr>
              <a:t>olanzapine yahoo answers</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zyprexa good or bad</a:t>
            </a:r>
            <a:br/>
            <a:r>
              <a:rPr b="false" i="false" strike="noStrike" sz="1200" u="none">
                <a:solidFill>
                  <a:srgbClr val="FFFFFF"/>
                </a:solidFill>
                <a:latin typeface="Calibri"/>
              </a:rPr>
              <a:t>olanzapine 2.5 mg tablet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wiki</a:t>
            </a:r>
            <a:br/>
            <a:r>
              <a:rPr b="false" i="false" strike="noStrike" sz="1200" u="none">
                <a:solidFill>
                  <a:srgbClr val="FFFFFF"/>
                </a:solidFill>
                <a:latin typeface="Calibri"/>
              </a:rPr>
              <a:t>olanzapine wafer</a:t>
            </a:r>
            <a:br/>
            <a:r>
              <a:rPr b="false" i="false" strike="noStrike" sz="1200" u="none">
                <a:solidFill>
                  <a:srgbClr val="FFFFFF"/>
                </a:solidFill>
                <a:latin typeface="Calibri"/>
              </a:rPr>
              <a:t>olanzapine dosage</a:t>
            </a:r>
            <a:br/>
            <a:r>
              <a:rPr b="false" i="false" strike="noStrike" sz="1200" u="none">
                <a:solidFill>
                  <a:srgbClr val="FFFFFF"/>
                </a:solidFill>
                <a:latin typeface="Calibri"/>
              </a:rPr>
              <a:t>zyprexa kidney damage</a:t>
            </a:r>
            <a:br/>
            <a:r>
              <a:rPr b="false" i="false" strike="noStrike" sz="1200" u="none">
                <a:solidFill>
                  <a:srgbClr val="FFFFFF"/>
                </a:solidFill>
                <a:latin typeface="Calibri"/>
              </a:rPr>
              <a:t>olanzapine high erowid</a:t>
            </a:r>
            <a:br/>
            <a:r>
              <a:rPr b="false" i="false" strike="noStrike" sz="1200" u="none">
                <a:solidFill>
                  <a:srgbClr val="FFFFFF"/>
                </a:solidFill>
                <a:latin typeface="Calibri"/>
              </a:rPr>
              <a:t>olanzapine 1 mg</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olanzapine treats what</a:t>
            </a:r>
            <a:br/>
            <a:r>
              <a:rPr b="false" i="false" strike="noStrike" sz="1200" u="none">
                <a:solidFill>
                  <a:srgbClr val="FFFFFF"/>
                </a:solidFill>
                <a:latin typeface="Calibri"/>
              </a:rPr>
              <a:t>olanzapine insomnia</a:t>
            </a:r>
            <a:br/>
            <a:r>
              <a:rPr b="false" i="false" strike="noStrike" sz="1200" u="none">
                <a:solidFill>
                  <a:srgbClr val="FFFFFF"/>
                </a:solidFill>
                <a:latin typeface="Calibri"/>
              </a:rPr>
              <a:t>olanzapine lab tests</a:t>
            </a:r>
            <a:br/>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olanzapine 5</a:t>
            </a:r>
            <a:br/>
            <a:r>
              <a:rPr b="false" i="false" strike="noStrike" sz="1200" u="none">
                <a:solidFill>
                  <a:srgbClr val="FFFFFF"/>
                </a:solidFill>
                <a:latin typeface="Calibri"/>
              </a:rPr>
              <a:t>olanzapine nursing considerations</a:t>
            </a:r>
            <a:br/>
            <a:r>
              <a:rPr b="false" i="false" strike="noStrike" sz="1200" u="none">
                <a:solidFill>
                  <a:srgbClr val="FFFFFF"/>
                </a:solidFill>
                <a:latin typeface="Calibri"/>
              </a:rPr>
              <a:t>olanzapine 20 mg tablet</a:t>
            </a:r>
            <a:br/>
            <a:r>
              <a:rPr b="false" i="false" strike="noStrike" sz="1200" u="none">
                <a:solidFill>
                  <a:srgbClr val="FFFFFF"/>
                </a:solidFill>
                <a:latin typeface="Calibri"/>
              </a:rPr>
              <a:t>Metoprolol is also used sometimes to prevent migraine headaches and to treat irregular heartbeat and movement disorders caused by medications for mental illness</a:t>
            </a:r>
            <a:br/>
            <a:r>
              <a:rPr b="false" i="false" strike="noStrike" sz="1200" u="none">
                <a:solidFill>
                  <a:srgbClr val="FFFFFF"/>
                </a:solidFill>
                <a:latin typeface="Calibri"/>
              </a:rPr>
              <a:t>zyprexa medscape</a:t>
            </a:r>
            <a:br/>
            <a:r>
              <a:rPr b="false" i="false" strike="noStrike" sz="1200" u="none">
                <a:solidFill>
                  <a:srgbClr val="FFFFFF"/>
                </a:solidFill>
                <a:latin typeface="Calibri"/>
              </a:rPr>
              <a:t>zyprexa manufacturer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indications</a:t>
            </a:r>
            <a:br/>
            <a:r>
              <a:rPr b="false" i="false" strike="noStrike" sz="1200" u="none">
                <a:solidFill>
                  <a:srgbClr val="FFFFFF"/>
                </a:solidFill>
                <a:latin typeface="Calibri"/>
              </a:rPr>
              <a:t>suggested I wait til march or so then re-evaluate</a:t>
            </a:r>
            <a:br/>
            <a:r>
              <a:rPr b="false" i="false" strike="noStrike" sz="1200" u="none">
                <a:solidFill>
                  <a:srgbClr val="FFFFFF"/>
                </a:solidFill>
                <a:latin typeface="Calibri"/>
              </a:rPr>
              <a:t>olanzapine 405 mg</a:t>
            </a:r>
            <a:br/>
            <a:r>
              <a:rPr b="false" i="false" strike="noStrike" sz="1200" u="none">
                <a:solidFill>
                  <a:srgbClr val="FFFFFF"/>
                </a:solidFill>
                <a:latin typeface="Calibri"/>
              </a:rPr>
              <a:t>zyprexa prescribing information</a:t>
            </a:r>
            <a:br/>
            <a:r>
              <a:rPr b="false" i="false" strike="noStrike" sz="1200" u="none">
                <a:solidFill>
                  <a:srgbClr val="FFFFFF"/>
                </a:solidFill>
                <a:latin typeface="Calibri"/>
              </a:rPr>
              <a:t>olanzapine history</a:t>
            </a:r>
            <a:br/>
            <a:r>
              <a:rPr b="false" i="false" strike="noStrike" sz="1200" u="none">
                <a:solidFill>
                  <a:srgbClr val="FFFFFF"/>
                </a:solidFill>
                <a:latin typeface="Calibri"/>
              </a:rPr>
              <a:t>However, you should know that the following medical conditions have been associated with or made worse by the pill:</a:t>
            </a:r>
            <a:br/>
            <a:r>
              <a:rPr b="false" i="false" strike="noStrike" sz="1200" u="none">
                <a:solidFill>
                  <a:srgbClr val="FFFFFF"/>
                </a:solidFill>
                <a:latin typeface="Calibri"/>
              </a:rPr>
              <a:t>zyprexa 5 mg weight gain</a:t>
            </a:r>
            <a:br/>
            <a:r>
              <a:rPr b="false" i="false" strike="noStrike" sz="1200" u="none">
                <a:solidFill>
                  <a:srgbClr val="FFFFFF"/>
                </a:solidFill>
                <a:latin typeface="Calibri"/>
              </a:rPr>
              <a:t>I have been using Doryx for a month with Epiduo</a:t>
            </a:r>
            <a:br/>
            <a:r>
              <a:rPr b="false" i="false" strike="noStrike" sz="1200" u="none">
                <a:solidFill>
                  <a:srgbClr val="FFFFFF"/>
                </a:solidFill>
                <a:latin typeface="Calibri"/>
              </a:rPr>
              <a:t>zyprexa max dose</a:t>
            </a:r>
            <a:br/>
            <a:r>
              <a:rPr b="false" i="false" strike="noStrike" sz="1200" u="none">
                <a:solidFill>
                  <a:srgbClr val="FFFFFF"/>
                </a:solidFill>
                <a:latin typeface="Calibri"/>
              </a:rPr>
              <a:t>My skin got used to retin-a last week and i thought i should apply a little more on my breakouts (which also included my neck where i got my red patch), one day i even applied retin- a in the morning</a:t>
            </a:r>
            <a:br/>
            <a:r>
              <a:rPr b="false" i="false" strike="noStrike" sz="1200" u="none">
                <a:solidFill>
                  <a:srgbClr val="FFFFFF"/>
                </a:solidFill>
                <a:latin typeface="Calibri"/>
              </a:rPr>
              <a:t>olanzapine get you high</a:t>
            </a:r>
            <a:br/>
            <a:r>
              <a:rPr b="false" i="false" strike="noStrike" sz="1200" u="none">
                <a:solidFill>
                  <a:srgbClr val="FFFFFF"/>
                </a:solidFill>
                <a:latin typeface="Calibri"/>
              </a:rPr>
              <a:t>olanzapine xtc</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olanzapine 7656</a:t>
            </a:r>
            <a:br/>
            <a:r>
              <a:rPr b="false" i="false" strike="noStrike" sz="1200" u="none">
                <a:solidFill>
                  <a:srgbClr val="FFFFFF"/>
                </a:solidFill>
                <a:latin typeface="Calibri"/>
              </a:rPr>
              <a:t>olanzapine oral</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zyprexa 98</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kick in</a:t>
            </a:r>
            <a:br/>
            <a:r>
              <a:rPr b="false" i="false" strike="noStrike" sz="1200" u="none">
                <a:solidFill>
                  <a:srgbClr val="FFFFFF"/>
                </a:solidFill>
                <a:latin typeface="Calibri"/>
              </a:rPr>
              <a:t>zyprexa olanzapine</a:t>
            </a:r>
            <a:br/>
            <a:r>
              <a:rPr b="false" i="false" strike="noStrike" sz="1200" u="none">
                <a:solidFill>
                  <a:srgbClr val="FFFFFF"/>
                </a:solidFill>
                <a:latin typeface="Calibri"/>
              </a:rPr>
              <a:t>generic olanzapine</a:t>
            </a:r>
            <a:br/>
            <a:r>
              <a:rPr b="false" i="false" strike="noStrike" sz="1200" u="none">
                <a:solidFill>
                  <a:srgbClr val="FFFFFF"/>
                </a:solidFill>
                <a:latin typeface="Calibri"/>
              </a:rPr>
              <a:t>zyprexa normal dosage</a:t>
            </a:r>
            <a:br/>
            <a:r>
              <a:rPr b="false" i="false" strike="noStrike" sz="1200" u="none">
                <a:solidFill>
                  <a:srgbClr val="FFFFFF"/>
                </a:solidFill>
                <a:latin typeface="Calibri"/>
              </a:rPr>
              <a:t>olanzapine reviews</a:t>
            </a:r>
            <a:br/>
            <a:r>
              <a:rPr b="false" i="false" strike="noStrike" sz="1200" u="none">
                <a:solidFill>
                  <a:srgbClr val="FFFFFF"/>
                </a:solidFill>
                <a:latin typeface="Calibri"/>
              </a:rPr>
              <a:t>zyprexa nausea</a:t>
            </a:r>
            <a:br/>
            <a:r>
              <a:rPr b="false" i="false" strike="noStrike" sz="1200" u="none">
                <a:solidFill>
                  <a:srgbClr val="FFFFFF"/>
                </a:solidFill>
                <a:latin typeface="Calibri"/>
              </a:rPr>
              <a:t>It is setting my other autoimmune issues into overdrive and causing a new one making me unable to leave the house due to severe stomach issues</a:t>
            </a:r>
            <a:br/>
            <a:r>
              <a:rPr b="false" i="false" strike="noStrike" sz="1200" u="none">
                <a:solidFill>
                  <a:srgbClr val="FFFFFF"/>
                </a:solidFill>
                <a:latin typeface="Calibri"/>
              </a:rPr>
              <a:t>zyprexa in elderly</a:t>
            </a:r>
            <a:br/>
            <a:r>
              <a:rPr b="false" i="false" strike="noStrike" sz="1200" u="none">
                <a:solidFill>
                  <a:srgbClr val="FFFFFF"/>
                </a:solidFill>
                <a:latin typeface="Calibri"/>
              </a:rPr>
              <a:t>olanzapine zoloft</a:t>
            </a:r>
            <a:br/>
            <a:r>
              <a:rPr b="false" i="false" strike="noStrike" sz="1200" u="none">
                <a:solidFill>
                  <a:srgbClr val="FFFFFF"/>
                </a:solidFill>
                <a:latin typeface="Calibri"/>
              </a:rPr>
              <a:t>zyprexa 30 mg tablet</a:t>
            </a:r>
            <a:br/>
            <a:r>
              <a:rPr b="false" i="false" strike="noStrike" sz="1200" u="none">
                <a:solidFill>
                  <a:srgbClr val="FFFFFF"/>
                </a:solidFill>
                <a:latin typeface="Calibri"/>
              </a:rPr>
              <a:t>The purpose of these visits is to assess the state of your health and lupus disease activity by means of a complete physical examination and blood tests.</a:t>
            </a:r>
            <a:br/>
            <a:r>
              <a:rPr b="false" i="false" strike="noStrike" sz="1200" u="none">
                <a:solidFill>
                  <a:srgbClr val="FFFFFF"/>
                </a:solidFill>
                <a:latin typeface="Calibri"/>
              </a:rPr>
              <a:t>zyprexa 7 5mg</a:t>
            </a:r>
            <a:br/>
            <a:r>
              <a:rPr b="false" i="false" strike="noStrike" sz="1200" u="none">
                <a:solidFill>
                  <a:srgbClr val="FFFFFF"/>
                </a:solidFill>
                <a:latin typeface="Calibri"/>
              </a:rPr>
              <a:t>Believe me every problem you have, could be solved But, you must be strong, and keep trying</a:t>
            </a:r>
            <a:br/>
            <a:r>
              <a:rPr b="false" i="false" strike="noStrike" sz="1200" u="none">
                <a:solidFill>
                  <a:srgbClr val="FFFFFF"/>
                </a:solidFill>
                <a:latin typeface="Calibri"/>
              </a:rPr>
              <a:t>zyprexa 0800</a:t>
            </a:r>
            <a:br/>
            <a:r>
              <a:rPr b="false" i="false" strike="noStrike" sz="1200" u="none">
                <a:solidFill>
                  <a:srgbClr val="FFFFFF"/>
                </a:solidFill>
                <a:latin typeface="Calibri"/>
              </a:rPr>
              <a:t>olanzapine nms</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olanzapine drug test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is a specific drug for treating breast cancer in postmenopausal women so avoid using it before menopause</a:t>
            </a:r>
            <a:br/>
            <a:r>
              <a:rPr b="false" i="false" strike="noStrike" sz="1200" u="none">
                <a:solidFill>
                  <a:srgbClr val="FFFFFF"/>
                </a:solidFill>
                <a:latin typeface="Calibri"/>
              </a:rPr>
              <a:t>zyprexa 7.5 mg vidal</a:t>
            </a:r>
            <a:br/>
            <a:r>
              <a:rPr b="false" i="false" strike="noStrike" sz="1200" u="none">
                <a:solidFill>
                  <a:srgbClr val="FFFFFF"/>
                </a:solidFill>
                <a:latin typeface="Calibri"/>
              </a:rPr>
              <a:t>olanzapine bipolar</a:t>
            </a:r>
            <a:br/>
            <a:r>
              <a:rPr b="false" i="false" strike="noStrike" sz="1200" u="none">
                <a:solidFill>
                  <a:srgbClr val="FFFFFF"/>
                </a:solidFill>
                <a:latin typeface="Calibri"/>
              </a:rPr>
              <a:t>purchase olanzapine online</a:t>
            </a:r>
            <a:br/>
            <a:r>
              <a:rPr b="false" i="false" strike="noStrike" sz="1200" u="none">
                <a:solidFill>
                  <a:srgbClr val="FFFFFF"/>
                </a:solidFill>
                <a:latin typeface="Calibri"/>
              </a:rPr>
              <a:t>This is a class of medication known as an antipsychotic and works by altering the balance of some of the chemicals in the brain</a:t>
            </a:r>
            <a:br/>
            <a:r>
              <a:rPr b="false" i="false" strike="noStrike" sz="1200" u="none">
                <a:solidFill>
                  <a:srgbClr val="FFFFFF"/>
                </a:solidFill>
                <a:latin typeface="Calibri"/>
              </a:rPr>
              <a:t>zyprexa missed dose</a:t>
            </a:r>
            <a:br/>
            <a:r>
              <a:rPr b="false" i="false" strike="noStrike" sz="1200" u="none">
                <a:solidFill>
                  <a:srgbClr val="FFFFFF"/>
                </a:solidFill>
                <a:latin typeface="Calibri"/>
              </a:rPr>
              <a:t>zyprexa 60/20 mg</a:t>
            </a:r>
            <a:br/>
            <a:r>
              <a:rPr b="false" i="false" strike="noStrike" sz="1200" u="none">
                <a:solidFill>
                  <a:srgbClr val="FFFFFF"/>
                </a:solidFill>
                <a:latin typeface="Calibri"/>
              </a:rPr>
              <a:t>i started at 50mg, then went up to 100mg about six weeks ago</a:t>
            </a:r>
            <a:br/>
            <a:r>
              <a:rPr b="false" i="false" strike="noStrike" sz="1200" u="none">
                <a:solidFill>
                  <a:srgbClr val="FFFFFF"/>
                </a:solidFill>
                <a:latin typeface="Calibri"/>
              </a:rPr>
              <a:t>zyprexa nms</a:t>
            </a:r>
            <a:br/>
            <a:r>
              <a:rPr b="false" i="false" strike="noStrike" sz="1200" u="none">
                <a:solidFill>
                  <a:srgbClr val="FFFFFF"/>
                </a:solidFill>
                <a:latin typeface="Calibri"/>
              </a:rPr>
              <a:t>300 mg olanzapine</a:t>
            </a:r>
            <a:br/>
            <a:r>
              <a:rPr b="false" i="false" strike="noStrike" sz="1200" u="none">
                <a:solidFill>
                  <a:srgbClr val="FFFFFF"/>
                </a:solidFill>
                <a:latin typeface="Calibri"/>
              </a:rPr>
              <a:t>zyprexa 7</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olanzapine 15 mg</a:t>
            </a:r>
            <a:br/>
            <a:r>
              <a:rPr b="false" i="false" strike="noStrike" sz="1200" u="none">
                <a:solidFill>
                  <a:srgbClr val="FFFFFF"/>
                </a:solidFill>
                <a:latin typeface="Calibri"/>
              </a:rPr>
              <a:t>zyprexa lawsuit</a:t>
            </a:r>
            <a:br/>
            <a:r>
              <a:rPr b="false" i="false" strike="noStrike" sz="1200" u="none">
                <a:solidFill>
                  <a:srgbClr val="FFFFFF"/>
                </a:solidFill>
                <a:latin typeface="Calibri"/>
              </a:rPr>
              <a:t>olanzapine 2.5 mg weight gain</a:t>
            </a:r>
            <a:br/>
            <a:r>
              <a:rPr b="false" i="false" strike="noStrike" sz="1200" u="none">
                <a:solidFill>
                  <a:srgbClr val="FFFFFF"/>
                </a:solidFill>
                <a:latin typeface="Calibri"/>
              </a:rPr>
              <a:t>Most of the people taking antidepressants &amp;mdash; 60 percent &amp;mdash; have done so for at least two years</a:t>
            </a:r>
            <a:br/>
            <a:r>
              <a:rPr b="false" i="false" strike="noStrike" sz="1200" u="none">
                <a:solidFill>
                  <a:srgbClr val="FFFFFF"/>
                </a:solidFill>
                <a:latin typeface="Calibri"/>
              </a:rPr>
              <a:t>olanzapine 0164</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nightmares</a:t>
            </a:r>
            <a:br/>
            <a:r>
              <a:rPr b="false" i="false" strike="noStrike" sz="1200" u="none">
                <a:solidFill>
                  <a:srgbClr val="FFFFFF"/>
                </a:solidFill>
                <a:latin typeface="Calibri"/>
              </a:rPr>
              <a:t>Aripiprazole has not been systematically studied in humans for its potential for abuse, tolerance, or physical dependence</a:t>
            </a:r>
            <a:br/>
            <a:r>
              <a:rPr b="false" i="false" strike="noStrike" sz="1200" u="none">
                <a:solidFill>
                  <a:srgbClr val="FFFFFF"/>
                </a:solidFill>
                <a:latin typeface="Calibri"/>
              </a:rPr>
              <a:t>olanzapine im</a:t>
            </a:r>
            <a:br/>
            <a:r>
              <a:rPr b="false" i="false" strike="noStrike" sz="1200" u="none">
                <a:solidFill>
                  <a:srgbClr val="FFFFFF"/>
                </a:solidFill>
                <a:latin typeface="Calibri"/>
              </a:rPr>
              <a:t>zyprexa juckreiz</a:t>
            </a:r>
            <a:br/>
            <a:r>
              <a:rPr b="false" i="false" strike="noStrike" sz="1200" u="none">
                <a:solidFill>
                  <a:srgbClr val="FFFFFF"/>
                </a:solidFill>
                <a:latin typeface="Calibri"/>
              </a:rPr>
              <a:t>olanzapine label</a:t>
            </a:r>
            <a:br/>
            <a:r>
              <a:rPr b="false" i="false" strike="noStrike" sz="1200" u="none">
                <a:solidFill>
                  <a:srgbClr val="FFFFFF"/>
                </a:solidFill>
                <a:latin typeface="Calibri"/>
              </a:rPr>
              <a:t>olanzapine kick in</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zyprexa grapefruit</a:t>
            </a:r>
            <a:br/>
            <a:r>
              <a:rPr b="false" i="false" strike="noStrike" sz="1200" u="none">
                <a:solidFill>
                  <a:srgbClr val="FFFFFF"/>
                </a:solidFill>
                <a:latin typeface="Calibri"/>
              </a:rPr>
              <a:t>zyprexa 10mg price</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olanzapine metabolism</a:t>
            </a:r>
            <a:br/>
            <a:r>
              <a:rPr b="false" i="false" strike="noStrike" sz="1200" u="none">
                <a:solidFill>
                  <a:srgbClr val="FFFFFF"/>
                </a:solidFill>
                <a:latin typeface="Calibri"/>
              </a:rPr>
              <a:t>olanzapine action</a:t>
            </a:r>
            <a:br/>
            <a:r>
              <a:rPr b="false" i="false" strike="noStrike" sz="1200" u="none">
                <a:solidFill>
                  <a:srgbClr val="FFFFFF"/>
                </a:solidFill>
                <a:latin typeface="Calibri"/>
              </a:rPr>
              <a:t>olanzapine kills</a:t>
            </a:r>
            <a:br/>
            <a:r>
              <a:rPr b="false" i="false" strike="noStrike" sz="1200" u="none">
                <a:solidFill>
                  <a:srgbClr val="FFFFFF"/>
                </a:solidFill>
                <a:latin typeface="Calibri"/>
              </a:rPr>
              <a:t>olanzapine 20 mg</a:t>
            </a:r>
            <a:br/>
            <a:r>
              <a:rPr b="false" i="false" strike="noStrike" sz="1200" u="none">
                <a:solidFill>
                  <a:srgbClr val="FFFFFF"/>
                </a:solidFill>
                <a:latin typeface="Calibri"/>
              </a:rPr>
              <a:t>olanzapine quetiapine interaction</a:t>
            </a:r>
            <a:br/>
            <a:r>
              <a:rPr b="false" i="false" strike="noStrike" sz="1200" u="none">
                <a:solidFill>
                  <a:srgbClr val="FFFFFF"/>
                </a:solidFill>
                <a:latin typeface="Calibri"/>
              </a:rPr>
              <a:t>Since you have Hashimoto&amp;rsquo;s, and your thyroid med doesn&amp;rsquo;t seem to be doing enough, you may want to consider getting adrenal hormone levels checked</a:t>
            </a:r>
            <a:br/>
            <a:r>
              <a:rPr b="false" i="false" strike="noStrike" sz="1200" u="none">
                <a:solidFill>
                  <a:srgbClr val="FFFFFF"/>
                </a:solidFill>
                <a:latin typeface="Calibri"/>
              </a:rPr>
              <a:t>zyprexa get high</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Doctors tried to ease his symptoms using three psychiatric drugs, including a potent anti-psychotic called Seroquel.</a:t>
            </a:r>
            <a:br/>
            <a:r>
              <a:rPr b="false" i="false" strike="noStrike" sz="1200" u="none">
                <a:solidFill>
                  <a:srgbClr val="FFFFFF"/>
                </a:solidFill>
                <a:latin typeface="Calibri"/>
              </a:rPr>
              <a:t>zyprexa tremors</a:t>
            </a:r>
            <a:br/>
            <a:r>
              <a:rPr b="false" i="false" strike="noStrike" sz="1200" u="none">
                <a:solidFill>
                  <a:srgbClr val="FFFFFF"/>
                </a:solidFill>
                <a:latin typeface="Calibri"/>
              </a:rPr>
              <a:t>After getting pounded by the Nationals Sunday afternoon, they head to Miami, where they were swept in their last visit, on a three-game losing streak.</a:t>
            </a:r>
            <a:br/>
            <a:r>
              <a:rPr b="false" i="false" strike="noStrike" sz="1200" u="none">
                <a:solidFill>
                  <a:srgbClr val="FFFFFF"/>
                </a:solidFill>
                <a:latin typeface="Calibri"/>
              </a:rPr>
              <a:t>olanzapine 7.5 mg high</a:t>
            </a:r>
            <a:br/>
            <a:r>
              <a:rPr b="false" i="false" strike="noStrike" sz="1200" u="none">
                <a:solidFill>
                  <a:srgbClr val="FFFFFF"/>
                </a:solidFill>
                <a:latin typeface="Calibri"/>
              </a:rPr>
              <a:t>olanzapine 15 mg high</a:t>
            </a:r>
            <a:br/>
            <a:r>
              <a:rPr b="false" i="false" strike="noStrike" sz="1200" u="none">
                <a:solidFill>
                  <a:srgbClr val="FFFFFF"/>
                </a:solidFill>
                <a:latin typeface="Calibri"/>
              </a:rPr>
              <a:t>studies, symptomatic postural hypotension was reported by 0.2% of patients (1 of 502) in the 0.4 mg group, 0.4% of patients (2 of 492) in the 0.8 mg group, and by no patients in the placebo group</a:t>
            </a:r>
            <a:br/>
            <a:r>
              <a:rPr b="false" i="false" strike="noStrike" sz="1200" u="none">
                <a:solidFill>
                  <a:srgbClr val="FFFFFF"/>
                </a:solidFill>
                <a:latin typeface="Calibri"/>
              </a:rPr>
              <a:t>olanzapine what is it</a:t>
            </a:r>
            <a:br/>
            <a:r>
              <a:rPr b="false" i="false" strike="noStrike" sz="1200" u="none">
                <a:solidFill>
                  <a:srgbClr val="FFFFFF"/>
                </a:solidFill>
                <a:latin typeface="Calibri"/>
              </a:rPr>
              <a:t>zyprexa interactions</a:t>
            </a:r>
            <a:br/>
            <a:r>
              <a:rPr b="false" i="false" strike="noStrike" sz="1200" u="none">
                <a:solidFill>
                  <a:srgbClr val="FFFFFF"/>
                </a:solidFill>
                <a:latin typeface="Calibri"/>
              </a:rPr>
              <a:t>All of these products oxidize on contact with air</a:t>
            </a:r>
            <a:br/>
            <a:r>
              <a:rPr b="false" i="false" strike="noStrike" sz="1200" u="none">
                <a:solidFill>
                  <a:srgbClr val="FFFFFF"/>
                </a:solidFill>
                <a:latin typeface="Calibri"/>
              </a:rPr>
              <a:t>olanzapine teaching</a:t>
            </a:r>
            <a:br/>
            <a:r>
              <a:rPr b="false" i="false" strike="noStrike" sz="1200" u="none">
                <a:solidFill>
                  <a:srgbClr val="FFFFFF"/>
                </a:solidFill>
                <a:latin typeface="Calibri"/>
              </a:rPr>
              <a:t>olanzapine half life</a:t>
            </a:r>
            <a:br/>
            <a:r>
              <a:rPr b="false" i="false" strike="noStrike" sz="1200" u="none">
                <a:solidFill>
                  <a:srgbClr val="FFFFFF"/>
                </a:solidFill>
                <a:latin typeface="Calibri"/>
              </a:rPr>
              <a:t>My dose has been raised once in the past three months</a:t>
            </a:r>
            <a:br/>
            <a:r>
              <a:rPr b="false" i="false" strike="noStrike" sz="1200" u="none">
                <a:solidFill>
                  <a:srgbClr val="FFFFFF"/>
                </a:solidFill>
                <a:latin typeface="Calibri"/>
              </a:rPr>
              <a:t>olanzapine odt</a:t>
            </a:r>
            <a:br/>
            <a:r>
              <a:rPr b="false" i="false" strike="noStrike" sz="1200" u="none">
                <a:solidFill>
                  <a:srgbClr val="FFFFFF"/>
                </a:solidFill>
                <a:latin typeface="Calibri"/>
              </a:rPr>
              <a:t>zyprexa 30 mg dose</a:t>
            </a:r>
            <a:br/>
            <a:r>
              <a:rPr b="false" i="false" strike="noStrike" sz="1200" u="none">
                <a:solidFill>
                  <a:srgbClr val="FFFFFF"/>
                </a:solidFill>
                <a:latin typeface="Calibri"/>
              </a:rPr>
              <a:t>zyprexa sales</a:t>
            </a:r>
            <a:br/>
            <a:r>
              <a:rPr b="false" i="false" strike="noStrike" sz="1200" u="none">
                <a:solidFill>
                  <a:srgbClr val="FFFFFF"/>
                </a:solidFill>
                <a:latin typeface="Calibri"/>
              </a:rPr>
              <a:t>Ring grna om du har fler frgor 020-546 987</a:t>
            </a:r>
            <a:br/>
            <a:r>
              <a:rPr b="false" i="false" strike="noStrike" sz="1200" u="none">
                <a:solidFill>
                  <a:srgbClr val="FFFFFF"/>
                </a:solidFill>
                <a:latin typeface="Calibri"/>
              </a:rPr>
              <a:t>3. olanzapine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zyprexa borderline personality disorder</a:t>
            </a:r>
            <a:br/>
            <a:r>
              <a:rPr b="false" i="false" strike="noStrike" sz="1200" u="none">
                <a:solidFill>
                  <a:srgbClr val="FFFFFF"/>
                </a:solidFill>
                <a:latin typeface="Calibri"/>
              </a:rPr>
              <a:t>zyprexa how supplied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2015-12-20T01:17:13+04:00</dcterms:created>
  <dcterms:modified xsi:type="dcterms:W3CDTF">2015-12-20T01:17:13+04:00</dcterms:modified>
  <dc:title>Zyprexa Pharmacology - Zyprexa Hair Loss</dc:title>
  <dc:description>Olanzapine tab 5mg, olanzapine uptodate, zyprexa yan etkiler, zyprexa dosage for anxiety, olanzapine xtc, zyprexa missed dose, zyprexa 30 mg dose</dc:description>
  <dc:subject>Zyprexa Pharmacology - Zyprexa Hair Loss</dc:subject>
  <cp:keywords>zyprexa reviews, olanzapine drug, zyprexa 45 mg, olanzapine drug interactions, zyprexa 2.5, olanzapine insomnia, olanzapine get you high, zyprexa 30 mg tablet, olanzapine kick in, olanzapine half life</cp:keywords>
  <cp:category/>
</cp:coreProperties>
</file>