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1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2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Olanzapine Breastfeeding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2.5 mg for anxiety</a:t>
            </a:r>
            <a:br/>
            <a:r>
              <a:rPr b="false" i="false" strike="noStrike" sz="1200" u="none">
                <a:solidFill>
                  <a:srgbClr val="FFFFFF"/>
                </a:solidFill>
                <a:latin typeface="Calibri"/>
              </a:rPr>
              <a:t>zyprexa buy</a:t>
            </a:r>
            <a:br/>
            <a:r>
              <a:rPr b="false" i="false" strike="noStrike" sz="1200" u="none">
                <a:solidFill>
                  <a:srgbClr val="FFFFFF"/>
                </a:solidFill>
                <a:latin typeface="Calibri"/>
              </a:rPr>
              <a:t>olanzapine level</a:t>
            </a:r>
            <a:br/>
            <a:r>
              <a:rPr b="false" i="false" strike="noStrike" sz="1200" u="none">
                <a:solidFill>
                  <a:srgbClr val="FFFFFF"/>
                </a:solidFill>
                <a:latin typeface="Calibri"/>
              </a:rPr>
              <a:t>zyprexa maximum dose</a:t>
            </a:r>
            <a:br/>
            <a:r>
              <a:rPr b="false" i="false" strike="noStrike" sz="1200" u="none">
                <a:solidFill>
                  <a:srgbClr val="FFFFFF"/>
                </a:solidFill>
                <a:latin typeface="Calibri"/>
              </a:rPr>
              <a:t>Just 4 months ago I mad the decision to come off the tablets, I had already changed from 60 mg to 40mgdaily on my own for about 6 months</a:t>
            </a:r>
            <a:br/>
            <a:r>
              <a:rPr b="false" i="false" strike="noStrike" sz="1200" u="none">
                <a:solidFill>
                  <a:srgbClr val="FFFFFF"/>
                </a:solidFill>
                <a:latin typeface="Calibri"/>
              </a:rPr>
              <a:t>olanzapine zydis 5 mg</a:t>
            </a:r>
            <a:br/>
            <a:r>
              <a:rPr b="false" i="false" strike="noStrike" sz="1200" u="none">
                <a:solidFill>
                  <a:srgbClr val="FFFFFF"/>
                </a:solidFill>
                <a:latin typeface="Calibri"/>
              </a:rPr>
              <a:t>olanzapine usp 36 monograph</a:t>
            </a:r>
            <a:br/>
            <a:r>
              <a:rPr b="false" i="false" strike="noStrike" sz="1200" u="none">
                <a:solidFill>
                  <a:srgbClr val="FFFFFF"/>
                </a:solidFill>
                <a:latin typeface="Calibri"/>
              </a:rPr>
              <a:t>olanzapine jubilant 10 mg</a:t>
            </a:r>
            <a:br/>
            <a:r>
              <a:rPr b="false" i="false" strike="noStrike" sz="1200" u="none">
                <a:solidFill>
                  <a:srgbClr val="FFFFFF"/>
                </a:solidFill>
                <a:latin typeface="Calibri"/>
              </a:rPr>
              <a:t>olanzapine pharmacokinetics</a:t>
            </a:r>
            <a:br/>
            <a:r>
              <a:rPr b="false" i="false" strike="noStrike" sz="1200" u="none">
                <a:solidFill>
                  <a:srgbClr val="FFFFFF"/>
                </a:solidFill>
                <a:latin typeface="Calibri"/>
              </a:rPr>
              <a:t>However, it is not all bad news as rejection can move you into a time of reflection where you think through new perspectives, which result in inner growth</a:t>
            </a:r>
            <a:br/>
            <a:r>
              <a:rPr b="false" i="false" strike="noStrike" sz="1200" u="none">
                <a:solidFill>
                  <a:srgbClr val="FFFFFF"/>
                </a:solidFill>
                <a:latin typeface="Calibri"/>
              </a:rPr>
              <a:t>zyprexa class action</a:t>
            </a:r>
            <a:br/>
            <a:r>
              <a:rPr b="false" i="false" strike="noStrike" sz="1200" u="none">
                <a:solidFill>
                  <a:srgbClr val="FFFFFF"/>
                </a:solidFill>
                <a:latin typeface="Calibri"/>
              </a:rPr>
              <a:t>Dosage should be individualized according to the requirements of each patient</a:t>
            </a:r>
            <a:br/>
            <a:r>
              <a:rPr b="false" i="false" strike="noStrike" sz="1200" u="none">
                <a:solidFill>
                  <a:srgbClr val="FFFFFF"/>
                </a:solidFill>
                <a:latin typeface="Calibri"/>
              </a:rPr>
              <a:t>zyprexa 600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nami</a:t>
            </a:r>
            <a:br/>
            <a:r>
              <a:rPr b="false" i="false" strike="noStrike" sz="1200" u="none">
                <a:solidFill>
                  <a:srgbClr val="FFFFFF"/>
                </a:solidFill>
                <a:latin typeface="Calibri"/>
              </a:rPr>
              <a:t>I have been on it for three days and so it needs time to work in my system...but I will keep all posted</a:t>
            </a:r>
            <a:br/>
            <a:r>
              <a:rPr b="false" i="false" strike="noStrike" sz="1200" u="none">
                <a:solidFill>
                  <a:srgbClr val="FFFFFF"/>
                </a:solidFill>
                <a:latin typeface="Calibri"/>
              </a:rPr>
              <a:t>zyprexa 0.625</a:t>
            </a:r>
            <a:br/>
            <a:r>
              <a:rPr b="false" i="false" strike="noStrike" sz="1200" u="none">
                <a:solidFill>
                  <a:srgbClr val="FFFFFF"/>
                </a:solidFill>
                <a:latin typeface="Calibri"/>
              </a:rPr>
              <a:t>olanzapine recommended dosage</a:t>
            </a:r>
            <a:br/>
            <a:r>
              <a:rPr b="false" i="false" strike="noStrike" sz="1200" u="none">
                <a:solidFill>
                  <a:srgbClr val="FFFFFF"/>
                </a:solidFill>
                <a:latin typeface="Calibri"/>
              </a:rPr>
              <a:t>zyprexa 10 milligrams</a:t>
            </a:r>
            <a:br/>
            <a:r>
              <a:rPr b="false" i="false" strike="noStrike" sz="1200" u="none">
                <a:solidFill>
                  <a:srgbClr val="FFFFFF"/>
                </a:solidFill>
                <a:latin typeface="Calibri"/>
              </a:rPr>
              <a:t>zyprexa drug class</a:t>
            </a:r>
            <a:br/>
            <a:r>
              <a:rPr b="false" i="false" strike="noStrike" sz="1200" u="none">
                <a:solidFill>
                  <a:srgbClr val="FFFFFF"/>
                </a:solidFill>
                <a:latin typeface="Calibri"/>
              </a:rPr>
              <a:t>zyprexa lawsuit 2014</a:t>
            </a:r>
            <a:br/>
            <a:r>
              <a:rPr b="false" i="false" strike="noStrike" sz="1200" u="none">
                <a:solidFill>
                  <a:srgbClr val="FFFFFF"/>
                </a:solidFill>
                <a:latin typeface="Calibri"/>
              </a:rPr>
              <a:t>olanzapine recreational</a:t>
            </a:r>
            <a:br/>
            <a:r>
              <a:rPr b="false" i="false" strike="noStrike" sz="1200" u="none">
                <a:solidFill>
                  <a:srgbClr val="FFFFFF"/>
                </a:solidFill>
                <a:latin typeface="Calibri"/>
              </a:rPr>
              <a:t>zyprexa zydis cost</a:t>
            </a:r>
            <a:br/>
            <a:r>
              <a:rPr b="false" i="false" strike="noStrike" sz="1200" u="none">
                <a:solidFill>
                  <a:srgbClr val="FFFFFF"/>
                </a:solidFill>
                <a:latin typeface="Calibri"/>
              </a:rPr>
              <a:t>olanzapine contraindications</a:t>
            </a:r>
            <a:br/>
            <a:r>
              <a:rPr b="false" i="false" strike="noStrike" sz="1200" u="none">
                <a:solidFill>
                  <a:srgbClr val="FFFFFF"/>
                </a:solidFill>
                <a:latin typeface="Calibri"/>
              </a:rPr>
              <a:t>zyprexa klonopin</a:t>
            </a:r>
            <a:br/>
            <a:r>
              <a:rPr b="false" i="false" strike="noStrike" sz="1200" u="none">
                <a:solidFill>
                  <a:srgbClr val="FFFFFF"/>
                </a:solidFill>
                <a:latin typeface="Calibri"/>
              </a:rPr>
              <a:t>zyprexa hallucinations</a:t>
            </a:r>
            <a:br/>
            <a:r>
              <a:rPr b="false" i="false" strike="noStrike" sz="1200" u="none">
                <a:solidFill>
                  <a:srgbClr val="FFFFFF"/>
                </a:solidFill>
                <a:latin typeface="Calibri"/>
              </a:rPr>
              <a:t>olanzapine grapefruit juice</a:t>
            </a:r>
            <a:br/>
            <a:r>
              <a:rPr b="false" i="false" strike="noStrike" sz="1200" u="none">
                <a:solidFill>
                  <a:srgbClr val="FFFFFF"/>
                </a:solidFill>
                <a:latin typeface="Calibri"/>
              </a:rPr>
              <a:t>olanzapine quetiapine combination</a:t>
            </a:r>
            <a:br/>
            <a:r>
              <a:rPr b="false" i="false" strike="noStrike" sz="1200" u="none">
                <a:solidFill>
                  <a:srgbClr val="FFFFFF"/>
                </a:solidFill>
                <a:latin typeface="Calibri"/>
              </a:rPr>
              <a:t>olanzapine 10 mg reviews</a:t>
            </a:r>
            <a:br/>
            <a:r>
              <a:rPr b="false" i="false" strike="noStrike" sz="1200" u="none">
                <a:solidFill>
                  <a:srgbClr val="FFFFFF"/>
                </a:solidFill>
                <a:latin typeface="Calibri"/>
              </a:rPr>
              <a:t>olanzapine qt prolongation</a:t>
            </a:r>
            <a:br/>
            <a:r>
              <a:rPr b="false" i="false" strike="noStrike" sz="1200" u="none">
                <a:solidFill>
                  <a:srgbClr val="FFFFFF"/>
                </a:solidFill>
                <a:latin typeface="Calibri"/>
              </a:rPr>
              <a:t>zyprexa metabolism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under the tongue</a:t>
            </a:r>
            <a:br/>
            <a:r>
              <a:rPr b="false" i="false" strike="noStrike" sz="1200" u="none">
                <a:solidFill>
                  <a:srgbClr val="FFFFFF"/>
                </a:solidFill>
                <a:latin typeface="Calibri"/>
              </a:rPr>
              <a:t>olanzapine how supplied</a:t>
            </a:r>
            <a:br/>
            <a:r>
              <a:rPr b="false" i="false" strike="noStrike" sz="1200" u="none">
                <a:solidFill>
                  <a:srgbClr val="FFFFFF"/>
                </a:solidFill>
                <a:latin typeface="Calibri"/>
              </a:rPr>
              <a:t>olanzapine serotonin syndrome</a:t>
            </a:r>
            <a:br/>
            <a:r>
              <a:rPr b="false" i="false" strike="noStrike" sz="1200" u="none">
                <a:solidFill>
                  <a:srgbClr val="FFFFFF"/>
                </a:solidFill>
                <a:latin typeface="Calibri"/>
              </a:rPr>
              <a:t>De behandeling van acne is er een van lange adem dus verwacht niet te snel effect</a:t>
            </a:r>
            <a:br/>
            <a:r>
              <a:rPr b="false" i="false" strike="noStrike" sz="1200" u="none">
                <a:solidFill>
                  <a:srgbClr val="FFFFFF"/>
                </a:solidFill>
                <a:latin typeface="Calibri"/>
              </a:rPr>
              <a:t>zyprexa long acting injection</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olanzapine generic price</a:t>
            </a:r>
            <a:br/>
            <a:r>
              <a:rPr b="false" i="false" strike="noStrike" sz="1200" u="none">
                <a:solidFill>
                  <a:srgbClr val="FFFFFF"/>
                </a:solidFill>
                <a:latin typeface="Calibri"/>
              </a:rPr>
              <a:t>If you do forget to take a dose, and you remember before you go to bed, take it straight away</a:t>
            </a:r>
            <a:br/>
            <a:r>
              <a:rPr b="false" i="false" strike="noStrike" sz="1200" u="none">
                <a:solidFill>
                  <a:srgbClr val="FFFFFF"/>
                </a:solidFill>
                <a:latin typeface="Calibri"/>
              </a:rPr>
              <a:t>olanzapine xerostomia</a:t>
            </a:r>
            <a:br/>
            <a:r>
              <a:rPr b="false" i="false" strike="noStrike" sz="1200" u="none">
                <a:solidFill>
                  <a:srgbClr val="FFFFFF"/>
                </a:solidFill>
                <a:latin typeface="Calibri"/>
              </a:rPr>
              <a:t>olanzapine ketoacidosis</a:t>
            </a:r>
            <a:br/>
            <a:r>
              <a:rPr b="false" i="false" strike="noStrike" sz="1200" u="none">
                <a:solidFill>
                  <a:srgbClr val="FFFFFF"/>
                </a:solidFill>
                <a:latin typeface="Calibri"/>
              </a:rPr>
              <a:t>zyprexa 3mg</a:t>
            </a:r>
            <a:br/>
            <a:r>
              <a:rPr b="false" i="false" strike="noStrike" sz="1200" u="none">
                <a:solidFill>
                  <a:srgbClr val="FFFFFF"/>
                </a:solidFill>
                <a:latin typeface="Calibri"/>
              </a:rPr>
              <a:t>olanzapine weight loss</a:t>
            </a:r>
            <a:br/>
            <a:r>
              <a:rPr b="false" i="false" strike="noStrike" sz="1200" u="none">
                <a:solidFill>
                  <a:srgbClr val="FFFFFF"/>
                </a:solidFill>
                <a:latin typeface="Calibri"/>
              </a:rPr>
              <a:t>zyprexa efficacy</a:t>
            </a:r>
            <a:br/>
            <a:r>
              <a:rPr b="false" i="false" strike="noStrike" sz="1200" u="none">
                <a:solidFill>
                  <a:srgbClr val="FFFFFF"/>
                </a:solidFill>
                <a:latin typeface="Calibri"/>
              </a:rPr>
              <a:t>olanzapine taper</a:t>
            </a:r>
            <a:br/>
            <a:r>
              <a:rPr b="false" i="false" strike="noStrike" sz="1200" u="none">
                <a:solidFill>
                  <a:srgbClr val="FFFFFF"/>
                </a:solidFill>
                <a:latin typeface="Calibri"/>
              </a:rPr>
              <a:t>olanzapine tablets</a:t>
            </a:r>
            <a:br/>
            <a:r>
              <a:rPr b="false" i="false" strike="noStrike" sz="1200" u="none">
                <a:solidFill>
                  <a:srgbClr val="FFFFFF"/>
                </a:solidFill>
                <a:latin typeface="Calibri"/>
              </a:rPr>
              <a:t>0.1 and 0.3 adapalene gel and cream are available in UK, Canada, Australia, United States, Germany, France, Belgium, Austria, Finland, Italy, Spain, Sweden, Norway, Ireland, Scotland, etc</a:t>
            </a:r>
            <a:br/>
            <a:r>
              <a:rPr b="false" i="false" strike="noStrike" sz="1200" u="none">
                <a:solidFill>
                  <a:srgbClr val="FFFFFF"/>
                </a:solidFill>
                <a:latin typeface="Calibri"/>
              </a:rPr>
              <a:t>olanzapine 7655</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lilly 4116 olanzapine</a:t>
            </a:r>
            <a:br/>
            <a:r>
              <a:rPr b="false" i="false" strike="noStrike" sz="1200" u="none">
                <a:solidFill>
                  <a:srgbClr val="FFFFFF"/>
                </a:solidFill>
                <a:latin typeface="Calibri"/>
              </a:rPr>
              <a:t>zyprexa rash</a:t>
            </a:r>
            <a:br/>
            <a:r>
              <a:rPr b="false" i="false" strike="noStrike" sz="1200" u="none">
                <a:solidFill>
                  <a:srgbClr val="FFFFFF"/>
                </a:solidFill>
                <a:latin typeface="Calibri"/>
              </a:rPr>
              <a:t>olanzapine fluoxetine 6 25 mg</a:t>
            </a:r>
            <a:br/>
            <a:r>
              <a:rPr b="false" i="false" strike="noStrike" sz="1200" u="none">
                <a:solidFill>
                  <a:srgbClr val="FFFFFF"/>
                </a:solidFill>
                <a:latin typeface="Calibri"/>
              </a:rPr>
              <a:t>Why? I don&amp;#39;t know.Took it for lower back pain an fibromyalgia an tibial stress fracture</a:t>
            </a:r>
            <a:br/>
            <a:r>
              <a:rPr b="false" i="false" strike="noStrike" sz="1200" u="none">
                <a:solidFill>
                  <a:srgbClr val="FFFFFF"/>
                </a:solidFill>
                <a:latin typeface="Calibri"/>
              </a:rPr>
              <a:t>olanzapine generic</a:t>
            </a:r>
            <a:br/>
            <a:r>
              <a:rPr b="false" i="false" strike="noStrike" sz="1200" u="none">
                <a:solidFill>
                  <a:srgbClr val="FFFFFF"/>
                </a:solidFill>
                <a:latin typeface="Calibri"/>
              </a:rPr>
              <a:t>) more susceptible to illness, disease and even cancer It could affect the development of the baby, too</a:t>
            </a:r>
            <a:br/>
            <a:r>
              <a:rPr b="false" i="false" strike="noStrike" sz="1200" u="none">
                <a:solidFill>
                  <a:srgbClr val="FFFFFF"/>
                </a:solidFill>
                <a:latin typeface="Calibri"/>
              </a:rPr>
              <a:t>zyprexa 20 mg price</a:t>
            </a:r>
            <a:br/>
            <a:r>
              <a:rPr b="false" i="false" strike="noStrike" sz="1200" u="none">
                <a:solidFill>
                  <a:srgbClr val="FFFFFF"/>
                </a:solidFill>
                <a:latin typeface="Calibri"/>
              </a:rPr>
              <a:t>zyprexa 50 mg</a:t>
            </a:r>
            <a:br/>
            <a:r>
              <a:rPr b="false" i="false" strike="noStrike" sz="1200" u="none">
                <a:solidFill>
                  <a:srgbClr val="FFFFFF"/>
                </a:solidFill>
                <a:latin typeface="Calibri"/>
              </a:rPr>
              <a:t>olanzapine msds</a:t>
            </a:r>
            <a:br/>
            <a:r>
              <a:rPr b="false" i="false" strike="noStrike" sz="1200" u="none">
                <a:solidFill>
                  <a:srgbClr val="FFFFFF"/>
                </a:solidFill>
                <a:latin typeface="Calibri"/>
              </a:rPr>
              <a:t>order olanzapine online</a:t>
            </a:r>
            <a:br/>
            <a:r>
              <a:rPr b="false" i="false" strike="noStrike" sz="1200" u="none">
                <a:solidFill>
                  <a:srgbClr val="FFFFFF"/>
                </a:solidFill>
                <a:latin typeface="Calibri"/>
              </a:rPr>
              <a:t>olanzapine quetiapine risperidone</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olanzapine overdose</a:t>
            </a:r>
            <a:br/>
            <a:r>
              <a:rPr b="false" i="false" strike="noStrike" sz="1200" u="none">
                <a:solidFill>
                  <a:srgbClr val="FFFFFF"/>
                </a:solidFill>
                <a:latin typeface="Calibri"/>
              </a:rPr>
              <a:t>olanzapine yellow</a:t>
            </a:r>
            <a:br/>
            <a:r>
              <a:rPr b="false" i="false" strike="noStrike" sz="1200" u="none">
                <a:solidFill>
                  <a:srgbClr val="FFFFFF"/>
                </a:solidFill>
                <a:latin typeface="Calibri"/>
              </a:rPr>
              <a:t>zyprexa cost</a:t>
            </a:r>
            <a:br/>
            <a:r>
              <a:rPr b="false" i="false" strike="noStrike" sz="1200" u="none">
                <a:solidFill>
                  <a:srgbClr val="FFFFFF"/>
                </a:solidFill>
                <a:latin typeface="Calibri"/>
              </a:rPr>
              <a:t>olanzapine quick dissolve</a:t>
            </a:r>
            <a:br/>
            <a:r>
              <a:rPr b="false" i="false" strike="noStrike" sz="1200" u="none">
                <a:solidFill>
                  <a:srgbClr val="FFFFFF"/>
                </a:solidFill>
                <a:latin typeface="Calibri"/>
              </a:rPr>
              <a:t>Within 6 weeks of treatment initiation, the rates of musculoskeletal adverse reactions were 9.3% (31/335) in the ciprofloxacin-treated group versus 6% (21/349) in comparator-treated patients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olanzapine medicine</a:t>
            </a:r>
            <a:br/>
            <a:r>
              <a:rPr b="false" i="false" strike="noStrike" sz="1200" u="none">
                <a:solidFill>
                  <a:srgbClr val="FFFFFF"/>
                </a:solidFill>
                <a:latin typeface="Calibri"/>
              </a:rPr>
              <a:t>The amitriptyline was added first and i believe that helped my overall sense of depression/emotions</a:t>
            </a:r>
            <a:br/>
            <a:r>
              <a:rPr b="false" i="false" strike="noStrike" sz="1200" u="none">
                <a:solidFill>
                  <a:srgbClr val="FFFFFF"/>
                </a:solidFill>
                <a:latin typeface="Calibri"/>
              </a:rPr>
              <a:t>zyprexa full prescribing information</a:t>
            </a:r>
            <a:br/>
            <a:r>
              <a:rPr b="false" i="false" strike="noStrike" sz="1200" u="none">
                <a:solidFill>
                  <a:srgbClr val="FFFFFF"/>
                </a:solidFill>
                <a:latin typeface="Calibri"/>
              </a:rPr>
              <a:t>zyprexa 7653</a:t>
            </a:r>
            <a:br/>
            <a:r>
              <a:rPr b="false" i="false" strike="noStrike" sz="1200" u="none">
                <a:solidFill>
                  <a:srgbClr val="FFFFFF"/>
                </a:solidFill>
                <a:latin typeface="Calibri"/>
              </a:rPr>
              <a:t>olanzapine is it a narcotic</a:t>
            </a:r>
            <a:br/>
            <a:r>
              <a:rPr b="false" i="false" strike="noStrike" sz="1200" u="none">
                <a:solidFill>
                  <a:srgbClr val="FFFFFF"/>
                </a:solidFill>
                <a:latin typeface="Calibri"/>
              </a:rPr>
              <a:t>Ik vroeg mij af of ik dit ook in combinatie met een vochtinbrengende creme kan gebruiken? Want ik gebruik er nu niks bij en aangezien het de huid wel enigzins aan het uitdrogen is vroeg ik mij dit af</a:t>
            </a:r>
            <a:br/>
            <a:r>
              <a:rPr b="false" i="false" strike="noStrike" sz="1200" u="none">
                <a:solidFill>
                  <a:srgbClr val="FFFFFF"/>
                </a:solidFill>
                <a:latin typeface="Calibri"/>
              </a:rPr>
              <a:t>olanzapine neuroleptic malignant syndrome</a:t>
            </a:r>
            <a:br/>
            <a:r>
              <a:rPr b="false" i="false" strike="noStrike" sz="1200" u="none">
                <a:solidFill>
                  <a:srgbClr val="FFFFFF"/>
                </a:solidFill>
                <a:latin typeface="Calibri"/>
              </a:rPr>
              <a:t>olanzapine experience</a:t>
            </a:r>
            <a:br/>
            <a:r>
              <a:rPr b="false" i="false" strike="noStrike" sz="1200" u="none">
                <a:solidFill>
                  <a:srgbClr val="FFFFFF"/>
                </a:solidFill>
                <a:latin typeface="Calibri"/>
              </a:rPr>
              <a:t>I would be nice, however if they did do a page on them, if only to gather all of the information about both the story and the pictures.</a:t>
            </a:r>
            <a:br/>
            <a:r>
              <a:rPr b="false" i="false" strike="noStrike" sz="1200" u="none">
                <a:solidFill>
                  <a:srgbClr val="FFFFFF"/>
                </a:solidFill>
                <a:latin typeface="Calibri"/>
              </a:rPr>
              <a:t>olanzapine label fda</a:t>
            </a:r>
            <a:br/>
            <a:r>
              <a:rPr b="false" i="false" strike="noStrike" sz="1200" u="none">
                <a:solidFill>
                  <a:srgbClr val="FFFFFF"/>
                </a:solidFill>
                <a:latin typeface="Calibri"/>
              </a:rPr>
              <a:t>olanzapine classification</a:t>
            </a:r>
            <a:br/>
            <a:r>
              <a:rPr b="false" i="false" strike="noStrike" sz="1200" u="none">
                <a:solidFill>
                  <a:srgbClr val="FFFFFF"/>
                </a:solidFill>
                <a:latin typeface="Calibri"/>
              </a:rPr>
              <a:t>zyprexa 15 mg</a:t>
            </a:r>
            <a:br/>
            <a:r>
              <a:rPr b="false" i="false" strike="noStrike" sz="1200" u="none">
                <a:solidFill>
                  <a:srgbClr val="FFFFFF"/>
                </a:solidFill>
                <a:latin typeface="Calibri"/>
              </a:rPr>
              <a:t>olanzapine kidney damage</a:t>
            </a:r>
            <a:br/>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r>
              <a:rPr b="false" i="false" strike="noStrike" sz="1200" u="none">
                <a:solidFill>
                  <a:srgbClr val="FFFFFF"/>
                </a:solidFill>
                <a:latin typeface="Calibri"/>
              </a:rPr>
              <a:t>olanzapine renal dosing</a:t>
            </a:r>
            <a:br/>
            <a:r>
              <a:rPr b="false" i="false" strike="noStrike" sz="1200" u="none">
                <a:solidFill>
                  <a:srgbClr val="FFFFFF"/>
                </a:solidFill>
                <a:latin typeface="Calibri"/>
              </a:rPr>
              <a:t>im olanzapine</a:t>
            </a:r>
            <a:br/>
            <a:r>
              <a:rPr b="false" i="false" strike="noStrike" sz="1200" u="none">
                <a:solidFill>
                  <a:srgbClr val="FFFFFF"/>
                </a:solidFill>
                <a:latin typeface="Calibri"/>
              </a:rPr>
              <a:t>olanzapine high</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6 mg</a:t>
            </a:r>
            <a:br/>
            <a:r>
              <a:rPr b="false" i="false" strike="noStrike" sz="1200" u="none">
                <a:solidFill>
                  <a:srgbClr val="FFFFFF"/>
                </a:solidFill>
                <a:latin typeface="Calibri"/>
              </a:rPr>
              <a:t>olanzapine glaucoma</a:t>
            </a:r>
            <a:br/>
            <a:r>
              <a:rPr b="false" i="false" strike="noStrike" sz="1200" u="none">
                <a:solidFill>
                  <a:srgbClr val="FFFFFF"/>
                </a:solidFill>
                <a:latin typeface="Calibri"/>
              </a:rPr>
              <a:t>olanzapine quetiapine</a:t>
            </a:r>
            <a:br/>
            <a:r>
              <a:rPr b="false" i="false" strike="noStrike" sz="1200" u="none">
                <a:solidFill>
                  <a:srgbClr val="FFFFFF"/>
                </a:solidFill>
                <a:latin typeface="Calibri"/>
              </a:rPr>
              <a:t>zyprexa pi</a:t>
            </a:r>
            <a:br/>
            <a:r>
              <a:rPr b="false" i="false" strike="noStrike" sz="1200" u="none">
                <a:solidFill>
                  <a:srgbClr val="FFFFFF"/>
                </a:solidFill>
                <a:latin typeface="Calibri"/>
              </a:rPr>
              <a:t>olanzapine 5mg high</a:t>
            </a:r>
            <a:br/>
            <a:r>
              <a:rPr b="false" i="false" strike="noStrike" sz="1200" u="none">
                <a:solidFill>
                  <a:srgbClr val="FFFFFF"/>
                </a:solidFill>
                <a:latin typeface="Calibri"/>
              </a:rPr>
              <a:t>olanzapine 0167</a:t>
            </a:r>
            <a:br/>
            <a:r>
              <a:rPr b="false" i="false" strike="noStrike" sz="1200" u="none">
                <a:solidFill>
                  <a:srgbClr val="FFFFFF"/>
                </a:solidFill>
                <a:latin typeface="Calibri"/>
              </a:rPr>
              <a:t>Removal of fine lines using Differin gel 0.1 generic, adapalene gel 0.1 is one of the popular home remedies</a:t>
            </a:r>
            <a:br/>
            <a:r>
              <a:rPr b="false" i="false" strike="noStrike" sz="1200" u="none">
                <a:solidFill>
                  <a:srgbClr val="FFFFFF"/>
                </a:solidFill>
                <a:latin typeface="Calibri"/>
              </a:rPr>
              <a:t>zyprexa dosage</a:t>
            </a:r>
            <a:br/>
            <a:r>
              <a:rPr b="false" i="false" strike="noStrike" sz="1200" u="none">
                <a:solidFill>
                  <a:srgbClr val="FFFFFF"/>
                </a:solidFill>
                <a:latin typeface="Calibri"/>
              </a:rPr>
              <a:t>zyprexa 7652</a:t>
            </a:r>
            <a:br/>
            <a:r>
              <a:rPr b="false" i="false" strike="noStrike" sz="1200" u="none">
                <a:solidFill>
                  <a:srgbClr val="FFFFFF"/>
                </a:solidFill>
                <a:latin typeface="Calibri"/>
              </a:rPr>
              <a:t>sinequan buy without prescription cod, order sinequan online next day</a:t>
            </a:r>
            <a:br/>
            <a:r>
              <a:rPr b="false" i="false" strike="noStrike" sz="1200" u="none">
                <a:solidFill>
                  <a:srgbClr val="FFFFFF"/>
                </a:solidFill>
                <a:latin typeface="Calibri"/>
              </a:rPr>
              <a:t>zyprexa website</a:t>
            </a:r>
            <a:br/>
            <a:r>
              <a:rPr b="false" i="false" strike="noStrike" sz="1200" u="none">
                <a:solidFill>
                  <a:srgbClr val="FFFFFF"/>
                </a:solidFill>
                <a:latin typeface="Calibri"/>
              </a:rPr>
              <a:t>I seriously did not care about what people thought of me and depressed?? pshhh I was the happiest person around</a:t>
            </a:r>
            <a:br/>
            <a:r>
              <a:rPr b="false" i="false" strike="noStrike" sz="1200" u="none">
                <a:solidFill>
                  <a:srgbClr val="FFFFFF"/>
                </a:solidFill>
                <a:latin typeface="Calibri"/>
              </a:rPr>
              <a:t>olanzapine receptor binding profile</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olanzapine ati</a:t>
            </a:r>
            <a:br/>
            <a:r>
              <a:rPr b="false" i="false" strike="noStrike" sz="1200" u="none">
                <a:solidFill>
                  <a:srgbClr val="FFFFFF"/>
                </a:solidFill>
                <a:latin typeface="Calibri"/>
              </a:rPr>
              <a:t>Their mission is to ensure all Cleveland Clinic Health Science programs educate students to excel in academic achievement and become providers of the best care to patients.</a:t>
            </a:r>
            <a:br/>
            <a:r>
              <a:rPr b="false" i="false" strike="noStrike" sz="1200" u="none">
                <a:solidFill>
                  <a:srgbClr val="FFFFFF"/>
                </a:solidFill>
                <a:latin typeface="Calibri"/>
              </a:rPr>
              <a:t>olanzapine constipation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olanzapine st john's wort</a:t>
            </a:r>
            <a:br/>
            <a:r>
              <a:rPr b="false" i="false" strike="noStrike" sz="1200" u="none">
                <a:solidFill>
                  <a:srgbClr val="FFFFFF"/>
                </a:solidFill>
                <a:latin typeface="Calibri"/>
              </a:rPr>
              <a:t>olanzapine krka</a:t>
            </a:r>
            <a:br/>
            <a:r>
              <a:rPr b="false" i="false" strike="noStrike" sz="1200" u="none">
                <a:solidFill>
                  <a:srgbClr val="FFFFFF"/>
                </a:solidFill>
                <a:latin typeface="Calibri"/>
              </a:rPr>
              <a:t>http://www.upsigmabeta.com/ \, These power tool power packs possess gotten to end up being as effective as being a corded program</a:t>
            </a:r>
            <a:br/>
            <a:r>
              <a:rPr b="false" i="false" strike="noStrike" sz="1200" u="none">
                <a:solidFill>
                  <a:srgbClr val="FFFFFF"/>
                </a:solidFill>
                <a:latin typeface="Calibri"/>
              </a:rPr>
              <a:t>olanzapine ratings</a:t>
            </a:r>
            <a:br/>
            <a:r>
              <a:rPr b="false" i="false" strike="noStrike" sz="1200" u="none">
                <a:solidFill>
                  <a:srgbClr val="FFFFFF"/>
                </a:solidFill>
                <a:latin typeface="Calibri"/>
              </a:rPr>
              <a:t>olanzapine wiki</a:t>
            </a:r>
            <a:br/>
            <a:r>
              <a:rPr b="false" i="false" strike="noStrike" sz="1200" u="none">
                <a:solidFill>
                  <a:srgbClr val="FFFFFF"/>
                </a:solidFill>
                <a:latin typeface="Calibri"/>
              </a:rPr>
              <a:t>olanzapine for delirium</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zyprexa uptodate</a:t>
            </a:r>
            <a:br/>
            <a:r>
              <a:rPr b="false" i="false" strike="noStrike" sz="1200" u="none">
                <a:solidFill>
                  <a:srgbClr val="FFFFFF"/>
                </a:solidFill>
                <a:latin typeface="Calibri"/>
              </a:rPr>
              <a:t>zyprexa zydis 7.5 mg</a:t>
            </a:r>
            <a:br/>
            <a:r>
              <a:rPr b="false" i="false" strike="noStrike" sz="1200" u="none">
                <a:solidFill>
                  <a:srgbClr val="FFFFFF"/>
                </a:solidFill>
                <a:latin typeface="Calibri"/>
              </a:rPr>
              <a:t>zyprexa 300mg</a:t>
            </a:r>
            <a:br/>
            <a:r>
              <a:rPr b="false" i="false" strike="noStrike" sz="1200" u="none">
                <a:solidFill>
                  <a:srgbClr val="FFFFFF"/>
                </a:solidFill>
                <a:latin typeface="Calibri"/>
              </a:rPr>
              <a:t>olanzapine shortage</a:t>
            </a:r>
            <a:br/>
            <a:r>
              <a:rPr b="false" i="false" strike="noStrike" sz="1200" u="none">
                <a:solidFill>
                  <a:srgbClr val="FFFFFF"/>
                </a:solidFill>
                <a:latin typeface="Calibri"/>
              </a:rPr>
              <a:t>zyprexa relprevv cost</a:t>
            </a:r>
            <a:br/>
            <a:r>
              <a:rPr b="false" i="false" strike="noStrike" sz="1200" u="none">
                <a:solidFill>
                  <a:srgbClr val="FFFFFF"/>
                </a:solidFill>
                <a:latin typeface="Calibri"/>
              </a:rPr>
              <a:t>If they are throwing up, this works every time: NOTHING to eat or drink for at least one hour after the last time they threw up</a:t>
            </a:r>
            <a:br/>
            <a:r>
              <a:rPr b="false" i="false" strike="noStrike" sz="1200" u="none">
                <a:solidFill>
                  <a:srgbClr val="FFFFFF"/>
                </a:solidFill>
                <a:latin typeface="Calibri"/>
              </a:rPr>
              <a:t>zyprexa toxicity</a:t>
            </a:r>
            <a:br/>
            <a:r>
              <a:rPr b="false" i="false" strike="noStrike" sz="1200" u="none">
                <a:solidFill>
                  <a:srgbClr val="FFFFFF"/>
                </a:solidFill>
                <a:latin typeface="Calibri"/>
              </a:rPr>
              <a:t>olanzapine nausea</a:t>
            </a:r>
            <a:br/>
            <a:r>
              <a:rPr b="false" i="false" strike="noStrike" sz="1200" u="none">
                <a:solidFill>
                  <a:srgbClr val="FFFFFF"/>
                </a:solidFill>
                <a:latin typeface="Calibri"/>
              </a:rPr>
              <a:t>zyprexa zydis 15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Dear Tracy, (How) did you ever resolve the issue when increasing thyroid hormone your muscle ache</a:t>
            </a:r>
            <a:br/>
            <a:r>
              <a:rPr b="false" i="false" strike="noStrike" sz="1200" u="none">
                <a:solidFill>
                  <a:srgbClr val="FFFFFF"/>
                </a:solidFill>
                <a:latin typeface="Calibri"/>
              </a:rPr>
              <a:t>zyprexa yan etkileri</a:t>
            </a:r>
            <a:br/>
            <a:r>
              <a:rPr b="false" i="false" strike="noStrike" sz="1200" u="none">
                <a:solidFill>
                  <a:srgbClr val="FFFFFF"/>
                </a:solidFill>
                <a:latin typeface="Calibri"/>
              </a:rPr>
              <a:t>I have been on 125 Levothyroxine for 30 years .</a:t>
            </a:r>
            <a:br/>
            <a:r>
              <a:rPr b="false" i="false" strike="noStrike" sz="1200" u="none">
                <a:solidFill>
                  <a:srgbClr val="FFFFFF"/>
                </a:solidFill>
                <a:latin typeface="Calibri"/>
              </a:rPr>
              <a:t>olanzapine yan etki</a:t>
            </a:r>
            <a:br/>
            <a:r>
              <a:rPr b="false" i="false" strike="noStrike" sz="1200" u="none">
                <a:solidFill>
                  <a:srgbClr val="FFFFFF"/>
                </a:solidFill>
                <a:latin typeface="Calibri"/>
              </a:rPr>
              <a:t>olanzapine binge eating</a:t>
            </a:r>
            <a:br/>
            <a:r>
              <a:rPr b="false" i="false" strike="noStrike" sz="1200" u="none">
                <a:solidFill>
                  <a:srgbClr val="FFFFFF"/>
                </a:solidFill>
                <a:latin typeface="Calibri"/>
              </a:rPr>
              <a:t>It must still be examined by the Senate upper house but is unlikely to be modified before it enters law books.</a:t>
            </a:r>
            <a:br/>
            <a:r>
              <a:rPr b="false" i="false" strike="noStrike" sz="1200" u="none">
                <a:solidFill>
                  <a:srgbClr val="FFFFFF"/>
                </a:solidFill>
                <a:latin typeface="Calibri"/>
              </a:rPr>
              <a:t>zyprexa lilly</a:t>
            </a:r>
            <a:br/>
            <a:r>
              <a:rPr b="false" i="false" strike="noStrike" sz="1200" u="none">
                <a:solidFill>
                  <a:srgbClr val="FFFFFF"/>
                </a:solidFill>
                <a:latin typeface="Calibri"/>
              </a:rPr>
              <a:t>Flonase Nasal Spray is used in the treatment of sneezing, runny nose, congestion, and itching due to allergies and other causes</a:t>
            </a:r>
            <a:br/>
            <a:r>
              <a:rPr b="false" i="false" strike="noStrike" sz="1200" u="none">
                <a:solidFill>
                  <a:srgbClr val="FFFFFF"/>
                </a:solidFill>
                <a:latin typeface="Calibri"/>
              </a:rPr>
              <a:t>olanzapine 7653</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zyprexa class</a:t>
            </a:r>
            <a:br/>
            <a:r>
              <a:rPr b="false" i="false" strike="noStrike" sz="1200" u="none">
                <a:solidFill>
                  <a:srgbClr val="FFFFFF"/>
                </a:solidFill>
                <a:latin typeface="Calibri"/>
              </a:rPr>
              <a:t>&amp;ldquo;If it&amp;rsquo;s a bigger dog like a Great Dane, your costs can easily be $500 to $600 each month,&amp;rdquo; said Alschuler, whose organization is caring for 18 dogs with valley fever</a:t>
            </a:r>
            <a:br/>
            <a:r>
              <a:rPr b="false" i="false" strike="noStrike" sz="1200" u="none">
                <a:solidFill>
                  <a:srgbClr val="FFFFFF"/>
                </a:solidFill>
                <a:latin typeface="Calibri"/>
              </a:rPr>
              <a:t>zyprexa bluelight</a:t>
            </a:r>
            <a:br/>
            <a:r>
              <a:rPr b="false" i="false" strike="noStrike" sz="1200" u="none">
                <a:solidFill>
                  <a:srgbClr val="FFFFFF"/>
                </a:solidFill>
                <a:latin typeface="Calibri"/>
              </a:rPr>
              <a:t>zyprexa indications</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olanzapine makes you sleepy</a:t>
            </a:r>
            <a:br/>
            <a:r>
              <a:rPr b="false" i="false" strike="noStrike" sz="1200" u="none">
                <a:solidFill>
                  <a:srgbClr val="FFFFFF"/>
                </a:solidFill>
                <a:latin typeface="Calibri"/>
              </a:rPr>
              <a:t>olanzapine breastfeeding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ocd</a:t>
            </a:r>
            <a:br/>
            <a:r>
              <a:rPr b="false" i="false" strike="noStrike" sz="1200" u="none">
                <a:solidFill>
                  <a:srgbClr val="FFFFFF"/>
                </a:solidFill>
                <a:latin typeface="Calibri"/>
              </a:rPr>
              <a:t>zyprexa iv</a:t>
            </a:r>
            <a:br/>
            <a:r>
              <a:rPr b="false" i="false" strike="noStrike" sz="1200" u="none">
                <a:solidFill>
                  <a:srgbClr val="FFFFFF"/>
                </a:solidFill>
                <a:latin typeface="Calibri"/>
              </a:rPr>
              <a:t>olanzapine c 48</a:t>
            </a:r>
            <a:br/>
            <a:r>
              <a:rPr b="false" i="false" strike="noStrike" sz="1200" u="none">
                <a:solidFill>
                  <a:srgbClr val="FFFFFF"/>
                </a:solidFill>
                <a:latin typeface="Calibri"/>
              </a:rPr>
              <a:t>zyprexa uspi</a:t>
            </a:r>
            <a:br/>
            <a:r>
              <a:rPr b="false" i="false" strike="noStrike" sz="1200" u="none">
                <a:solidFill>
                  <a:srgbClr val="FFFFFF"/>
                </a:solidFill>
                <a:latin typeface="Calibri"/>
              </a:rPr>
              <a:t>zyprexa sleep</a:t>
            </a:r>
            <a:br/>
            <a:r>
              <a:rPr b="false" i="false" strike="noStrike" sz="1200" u="none">
                <a:solidFill>
                  <a:srgbClr val="FFFFFF"/>
                </a:solidFill>
                <a:latin typeface="Calibri"/>
              </a:rPr>
              <a:t>Skin rash may be a sign of a more serious reaction to ciprofloxacin tablets.</a:t>
            </a:r>
            <a:br/>
            <a:r>
              <a:rPr b="false" i="false" strike="noStrike" sz="1200" u="none">
                <a:solidFill>
                  <a:srgbClr val="FFFFFF"/>
                </a:solidFill>
                <a:latin typeface="Calibri"/>
              </a:rPr>
              <a:t>olanzapine structure</a:t>
            </a:r>
            <a:br/>
            <a:r>
              <a:rPr b="false" i="false" strike="noStrike" sz="1200" u="none">
                <a:solidFill>
                  <a:srgbClr val="FFFFFF"/>
                </a:solidFill>
                <a:latin typeface="Calibri"/>
              </a:rPr>
              <a:t>olanzapine schizophrenia</a:t>
            </a:r>
            <a:br/>
            <a:r>
              <a:rPr b="false" i="false" strike="noStrike" sz="1200" u="none">
                <a:solidFill>
                  <a:srgbClr val="FFFFFF"/>
                </a:solidFill>
                <a:latin typeface="Calibri"/>
              </a:rPr>
              <a:t>olanzapine definition</a:t>
            </a:r>
            <a:br/>
            <a:r>
              <a:rPr b="false" i="false" strike="noStrike" sz="1200" u="none">
                <a:solidFill>
                  <a:srgbClr val="FFFFFF"/>
                </a:solidFill>
                <a:latin typeface="Calibri"/>
              </a:rPr>
              <a:t>olanzapine prolactin</a:t>
            </a:r>
            <a:br/>
            <a:r>
              <a:rPr b="false" i="false" strike="noStrike" sz="1200" u="none">
                <a:solidFill>
                  <a:srgbClr val="FFFFFF"/>
                </a:solidFill>
                <a:latin typeface="Calibri"/>
              </a:rPr>
              <a:t>His face his amazing humaness, always superimposes over anything like this</a:t>
            </a:r>
            <a:br/>
            <a:r>
              <a:rPr b="false" i="false" strike="noStrike" sz="1200" u="none">
                <a:solidFill>
                  <a:srgbClr val="FFFFFF"/>
                </a:solidFill>
                <a:latin typeface="Calibri"/>
              </a:rPr>
              <a:t>zyprexa 40 mg daily</a:t>
            </a:r>
            <a:br/>
            <a:r>
              <a:rPr b="false" i="false" strike="noStrike" sz="1200" u="none">
                <a:solidFill>
                  <a:srgbClr val="FFFFFF"/>
                </a:solidFill>
                <a:latin typeface="Calibri"/>
              </a:rPr>
              <a:t>zyprexa bipolar</a:t>
            </a:r>
            <a:br/>
            <a:r>
              <a:rPr b="false" i="false" strike="noStrike" sz="1200" u="none">
                <a:solidFill>
                  <a:srgbClr val="FFFFFF"/>
                </a:solidFill>
                <a:latin typeface="Calibri"/>
              </a:rPr>
              <a:t>My CD21 bloodwork of course was low, 3</a:t>
            </a:r>
            <a:br/>
            <a:r>
              <a:rPr b="false" i="false" strike="noStrike" sz="1200" u="none">
                <a:solidFill>
                  <a:srgbClr val="FFFFFF"/>
                </a:solidFill>
                <a:latin typeface="Calibri"/>
              </a:rPr>
              <a:t>zyprexa definition</a:t>
            </a:r>
            <a:br/>
            <a:r>
              <a:rPr b="false" i="false" strike="noStrike" sz="1200" u="none">
                <a:solidFill>
                  <a:srgbClr val="FFFFFF"/>
                </a:solidFill>
                <a:latin typeface="Calibri"/>
              </a:rPr>
              <a:t>olanzapine japanese pharmacopoeia</a:t>
            </a:r>
            <a:br/>
            <a:r>
              <a:rPr b="false" i="false" strike="noStrike" sz="1200" u="none">
                <a:solidFill>
                  <a:srgbClr val="FFFFFF"/>
                </a:solidFill>
                <a:latin typeface="Calibri"/>
              </a:rPr>
              <a:t>olanzapine 5mg for anxiety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hyponatremia</a:t>
            </a:r>
            <a:br/>
            <a:r>
              <a:rPr b="false" i="false" strike="noStrike" sz="1200" u="none">
                <a:solidFill>
                  <a:srgbClr val="FFFFFF"/>
                </a:solidFill>
                <a:latin typeface="Calibri"/>
              </a:rPr>
              <a:t>For cold sores and shingles, this medication will reduce painful symptoms and speed up your recovery time</a:t>
            </a:r>
            <a:br/>
            <a:r>
              <a:rPr b="false" i="false" strike="noStrike" sz="1200" u="none">
                <a:solidFill>
                  <a:srgbClr val="FFFFFF"/>
                </a:solidFill>
                <a:latin typeface="Calibri"/>
              </a:rPr>
              <a:t>zyprexa overdose amount</a:t>
            </a:r>
            <a:br/>
            <a:r>
              <a:rPr b="false" i="false" strike="noStrike" sz="1200" u="none">
                <a:solidFill>
                  <a:srgbClr val="FFFFFF"/>
                </a:solidFill>
                <a:latin typeface="Calibri"/>
              </a:rPr>
              <a:t>olanzapine lithium</a:t>
            </a:r>
            <a:br/>
            <a:r>
              <a:rPr b="false" i="false" strike="noStrike" sz="1200" u="none">
                <a:solidFill>
                  <a:srgbClr val="FFFFFF"/>
                </a:solidFill>
                <a:latin typeface="Calibri"/>
              </a:rPr>
              <a:t>olanzapine hair loss</a:t>
            </a:r>
            <a:br/>
            <a:r>
              <a:rPr b="false" i="false" strike="noStrike" sz="1200" u="none">
                <a:solidFill>
                  <a:srgbClr val="FFFFFF"/>
                </a:solidFill>
                <a:latin typeface="Calibri"/>
              </a:rPr>
              <a:t>zyprexa blood levels</a:t>
            </a:r>
            <a:br/>
            <a:r>
              <a:rPr b="false" i="false" strike="noStrike" sz="1200" u="none">
                <a:solidFill>
                  <a:srgbClr val="FFFFFF"/>
                </a:solidFill>
                <a:latin typeface="Calibri"/>
              </a:rPr>
              <a:t>zyprexa gastritis</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olanzapine controlled substance</a:t>
            </a:r>
            <a:br/>
            <a:r>
              <a:rPr b="false" i="false" strike="noStrike" sz="1200" u="none">
                <a:solidFill>
                  <a:srgbClr val="FFFFFF"/>
                </a:solidFill>
                <a:latin typeface="Calibri"/>
              </a:rPr>
              <a:t>zyprexa insert</a:t>
            </a:r>
            <a:br/>
            <a:r>
              <a:rPr b="false" i="false" strike="noStrike" sz="1200" u="none">
                <a:solidFill>
                  <a:srgbClr val="FFFFFF"/>
                </a:solidFill>
                <a:latin typeface="Calibri"/>
              </a:rPr>
              <a:t>olanzapine interventions</a:t>
            </a:r>
            <a:br/>
            <a:r>
              <a:rPr b="false" i="false" strike="noStrike" sz="1200" u="none">
                <a:solidFill>
                  <a:srgbClr val="FFFFFF"/>
                </a:solidFill>
                <a:latin typeface="Calibri"/>
              </a:rPr>
              <a:t>olanzapine ingredients</a:t>
            </a:r>
            <a:br/>
            <a:r>
              <a:rPr b="false" i="false" strike="noStrike" sz="1200" u="none">
                <a:solidFill>
                  <a:srgbClr val="FFFFFF"/>
                </a:solidFill>
                <a:latin typeface="Calibri"/>
              </a:rPr>
              <a:t>olanzapine 60 mg</a:t>
            </a:r>
            <a:br/>
            <a:r>
              <a:rPr b="false" i="false" strike="noStrike" sz="1200" u="none">
                <a:solidFill>
                  <a:srgbClr val="FFFFFF"/>
                </a:solidFill>
                <a:latin typeface="Calibri"/>
              </a:rPr>
              <a:t>olanzapine j code</a:t>
            </a:r>
            <a:br/>
            <a:r>
              <a:rPr b="false" i="false" strike="noStrike" sz="1200" u="none">
                <a:solidFill>
                  <a:srgbClr val="FFFFFF"/>
                </a:solidFill>
                <a:latin typeface="Calibri"/>
              </a:rPr>
              <a:t>olanzapine zyprexa mechanism of action</a:t>
            </a:r>
            <a:br/>
            <a:r>
              <a:rPr b="false" i="false" strike="noStrike" sz="1200" u="none">
                <a:solidFill>
                  <a:srgbClr val="FFFFFF"/>
                </a:solidFill>
                <a:latin typeface="Calibri"/>
              </a:rPr>
              <a:t>There are clearly a lot of faults with the items listed here</a:t>
            </a:r>
            <a:br/>
            <a:r>
              <a:rPr b="false" i="false" strike="noStrike" sz="1200" u="none">
                <a:solidFill>
                  <a:srgbClr val="FFFFFF"/>
                </a:solidFill>
                <a:latin typeface="Calibri"/>
              </a:rPr>
              <a:t>quitting zyprexa cold turkey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zyprexa onset</a:t>
            </a:r>
            <a:br/>
            <a:r>
              <a:rPr b="false" i="false" strike="noStrike" sz="1200" u="none">
                <a:solidFill>
                  <a:srgbClr val="FFFFFF"/>
                </a:solidFill>
                <a:latin typeface="Calibri"/>
              </a:rPr>
              <a:t>zyprexa zydis onset of action</a:t>
            </a:r>
            <a:br/>
            <a:r>
              <a:rPr b="false" i="false" strike="noStrike" sz="1200" u="none">
                <a:solidFill>
                  <a:srgbClr val="FFFFFF"/>
                </a:solidFill>
                <a:latin typeface="Calibri"/>
              </a:rPr>
              <a:t>zyprexa pregnancy category</a:t>
            </a:r>
            <a:br/>
            <a:r>
              <a:rPr b="false" i="false" strike="noStrike" sz="1200" u="none">
                <a:solidFill>
                  <a:srgbClr val="FFFFFF"/>
                </a:solidFill>
                <a:latin typeface="Calibri"/>
              </a:rPr>
              <a:t>olanzapine cyp450</a:t>
            </a:r>
            <a:br/>
            <a:r>
              <a:rPr b="false" i="false" strike="noStrike" sz="1200" u="none">
                <a:solidFill>
                  <a:srgbClr val="FFFFFF"/>
                </a:solidFill>
                <a:latin typeface="Calibri"/>
              </a:rPr>
              <a:t>olanzapine zombie</a:t>
            </a:r>
            <a:br/>
            <a:r>
              <a:rPr b="false" i="false" strike="noStrike" sz="1200" u="none">
                <a:solidFill>
                  <a:srgbClr val="FFFFFF"/>
                </a:solidFill>
                <a:latin typeface="Calibri"/>
              </a:rPr>
              <a:t>The keen eye to know how proper nutrition and proper eating can benefit your well being</a:t>
            </a:r>
            <a:br/>
            <a:r>
              <a:rPr b="false" i="false" strike="noStrike" sz="1200" u="none">
                <a:solidFill>
                  <a:srgbClr val="FFFFFF"/>
                </a:solidFill>
                <a:latin typeface="Calibri"/>
              </a:rPr>
              <a:t>olanzapine chemical structure</a:t>
            </a:r>
            <a:br/>
            <a:r>
              <a:rPr b="false" i="false" strike="noStrike" sz="1200" u="none">
                <a:solidFill>
                  <a:srgbClr val="FFFFFF"/>
                </a:solidFill>
                <a:latin typeface="Calibri"/>
              </a:rPr>
              <a:t>olanzapine what does it do</a:t>
            </a:r>
            <a:br/>
            <a:r>
              <a:rPr b="false" i="false" strike="noStrike" sz="1200" u="none">
                <a:solidFill>
                  <a:srgbClr val="FFFFFF"/>
                </a:solidFill>
                <a:latin typeface="Calibri"/>
              </a:rPr>
              <a:t>zyprexa kills documents</a:t>
            </a:r>
            <a:br/>
            <a:r>
              <a:rPr b="false" i="false" strike="noStrike" sz="1200" u="none">
                <a:solidFill>
                  <a:srgbClr val="FFFFFF"/>
                </a:solidFill>
                <a:latin typeface="Calibri"/>
              </a:rPr>
              <a:t>olanzapine eating disorders</a:t>
            </a:r>
            <a:br/>
            <a:r>
              <a:rPr b="false" i="false" strike="noStrike" sz="1200" u="none">
                <a:solidFill>
                  <a:srgbClr val="FFFFFF"/>
                </a:solidFill>
                <a:latin typeface="Calibri"/>
              </a:rPr>
              <a:t>zyprexa onset time</a:t>
            </a:r>
            <a:br/>
            <a:r>
              <a:rPr b="false" i="false" strike="noStrike" sz="1200" u="none">
                <a:solidFill>
                  <a:srgbClr val="FFFFFF"/>
                </a:solidFill>
                <a:latin typeface="Calibri"/>
              </a:rPr>
              <a:t>zyprexa child</a:t>
            </a:r>
            <a:br/>
            <a:r>
              <a:rPr b="false" i="false" strike="noStrike" sz="1200" u="none">
                <a:solidFill>
                  <a:srgbClr val="FFFFFF"/>
                </a:solidFill>
                <a:latin typeface="Calibri"/>
              </a:rPr>
              <a:t>olanzapine 67</a:t>
            </a:r>
            <a:br/>
            <a:r>
              <a:rPr b="false" i="false" strike="noStrike" sz="1200" u="none">
                <a:solidFill>
                  <a:srgbClr val="FFFFFF"/>
                </a:solidFill>
                <a:latin typeface="Calibri"/>
              </a:rPr>
              <a:t>Patients have complained of issues such as depression, short tempers and anger, loss of motivation and changes in appetite</a:t>
            </a:r>
            <a:br/>
            <a:r>
              <a:rPr b="false" i="false" strike="noStrike" sz="1200" u="none">
                <a:solidFill>
                  <a:srgbClr val="FFFFFF"/>
                </a:solidFill>
                <a:latin typeface="Calibri"/>
              </a:rPr>
              <a:t>zyprexa experience</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olanzapine toxicity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Even ongoing contraception which elevate baseline blood-clot risk carry a way lower risk of blood-clots then pregnancy</a:t>
            </a:r>
            <a:br/>
            <a:r>
              <a:rPr b="false" i="false" strike="noStrike" sz="1200" u="none">
                <a:solidFill>
                  <a:srgbClr val="FFFFFF"/>
                </a:solidFill>
                <a:latin typeface="Calibri"/>
              </a:rPr>
              <a:t>olanzapine high abuse</a:t>
            </a:r>
            <a:br/>
            <a:r>
              <a:rPr b="false" i="false" strike="noStrike" sz="1200" u="none">
                <a:solidFill>
                  <a:srgbClr val="FFFFFF"/>
                </a:solidFill>
                <a:latin typeface="Calibri"/>
              </a:rPr>
              <a:t>zyprexa insomnia</a:t>
            </a:r>
            <a:br/>
            <a:r>
              <a:rPr b="false" i="false" strike="noStrike" sz="1200" u="none">
                <a:solidFill>
                  <a:srgbClr val="FFFFFF"/>
                </a:solidFill>
                <a:latin typeface="Calibri"/>
              </a:rPr>
              <a:t>olanzapine iv</a:t>
            </a:r>
            <a:br/>
            <a:r>
              <a:rPr b="false" i="false" strike="noStrike" sz="1200" u="none">
                <a:solidFill>
                  <a:srgbClr val="FFFFFF"/>
                </a:solidFill>
                <a:latin typeface="Calibri"/>
              </a:rPr>
              <a:t>zyprexa ja alkoholi</a:t>
            </a:r>
            <a:br/>
            <a:r>
              <a:rPr b="false" i="false" strike="noStrike" sz="1200" u="none">
                <a:solidFill>
                  <a:srgbClr val="FFFFFF"/>
                </a:solidFill>
                <a:latin typeface="Calibri"/>
              </a:rPr>
              <a:t>Va Pay Diabetes Wide Gap Between And Diastolic Blood Pressure Isolated Systolic Hypertension</a:t>
            </a:r>
            <a:br/>
            <a:r>
              <a:rPr b="false" i="false" strike="noStrike" sz="1200" u="none">
                <a:solidFill>
                  <a:srgbClr val="FFFFFF"/>
                </a:solidFill>
                <a:latin typeface="Calibri"/>
              </a:rPr>
              <a:t>zyprexa long qt</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zyprexa recreational</a:t>
            </a:r>
            <a:br/>
            <a:r>
              <a:rPr b="false" i="false" strike="noStrike" sz="1200" u="none">
                <a:solidFill>
                  <a:srgbClr val="FFFFFF"/>
                </a:solidFill>
                <a:latin typeface="Calibri"/>
              </a:rPr>
              <a:t>zyprexa zydis package insert</a:t>
            </a:r>
            <a:br/>
            <a:r>
              <a:rPr b="false" i="false" strike="noStrike" sz="1200" u="none">
                <a:solidFill>
                  <a:srgbClr val="FFFFFF"/>
                </a:solidFill>
                <a:latin typeface="Calibri"/>
              </a:rPr>
              <a:t>olanzapine 2.5</a:t>
            </a:r>
            <a:br/>
            <a:r>
              <a:rPr b="false" i="false" strike="noStrike" sz="1200" u="none">
                <a:solidFill>
                  <a:srgbClr val="FFFFFF"/>
                </a:solidFill>
                <a:latin typeface="Calibri"/>
              </a:rPr>
              <a:t>Our society is speeding up or so it seems</a:t>
            </a:r>
            <a:br/>
            <a:r>
              <a:rPr b="false" i="false" strike="noStrike" sz="1200" u="none">
                <a:solidFill>
                  <a:srgbClr val="FFFFFF"/>
                </a:solidFill>
                <a:latin typeface="Calibri"/>
              </a:rPr>
              <a:t>olanzapine 3mg</a:t>
            </a:r>
            <a:br/>
            <a:r>
              <a:rPr b="false" i="false" strike="noStrike" sz="1200" u="none">
                <a:solidFill>
                  <a:srgbClr val="FFFFFF"/>
                </a:solidFill>
                <a:latin typeface="Calibri"/>
              </a:rPr>
              <a:t>The injectable version of the medicine is better in cases in which a single muscle or part of the body is affected by the spasm.</a:t>
            </a:r>
            <a:br/>
            <a:r>
              <a:rPr b="false" i="false" strike="noStrike" sz="1200" u="none">
                <a:solidFill>
                  <a:srgbClr val="FFFFFF"/>
                </a:solidFill>
                <a:latin typeface="Calibri"/>
              </a:rPr>
              <a:t>zyprexa 5 mg tablet</a:t>
            </a:r>
            <a:br/>
            <a:r>
              <a:rPr b="false" i="false" strike="noStrike" sz="1200" u="none">
                <a:solidFill>
                  <a:srgbClr val="FFFFFF"/>
                </a:solidFill>
                <a:latin typeface="Calibri"/>
              </a:rPr>
              <a:t>We were vacationing with some of my family members and for fear of being caught, I stayed with them while he went up to the pharmacy to get it</a:t>
            </a:r>
            <a:br/>
            <a:r>
              <a:rPr b="false" i="false" strike="noStrike" sz="1200" u="none">
                <a:solidFill>
                  <a:srgbClr val="FFFFFF"/>
                </a:solidFill>
                <a:latin typeface="Calibri"/>
              </a:rPr>
              <a:t>zyprexa 4115</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not drive a car or operate machinery if you have these symptoms.</a:t>
            </a:r>
            <a:br/>
            <a:r>
              <a:rPr b="false" i="false" strike="noStrike" sz="1200" u="none">
                <a:solidFill>
                  <a:srgbClr val="FFFFFF"/>
                </a:solidFill>
                <a:latin typeface="Calibri"/>
              </a:rPr>
              <a:t>olanzapine 35mg</a:t>
            </a:r>
            <a:br/>
            <a:r>
              <a:rPr b="false" i="false" strike="noStrike" sz="1200" u="none">
                <a:solidFill>
                  <a:srgbClr val="FFFFFF"/>
                </a:solidFill>
                <a:latin typeface="Calibri"/>
              </a:rPr>
              <a:t>kaze da nastavim terapiju sa Eracid (klaritromicin) 500 mg Zontop (pantoprazol)15 dana</a:t>
            </a:r>
            <a:br/>
            <a:r>
              <a:rPr b="false" i="false" strike="noStrike" sz="1200" u="none">
                <a:solidFill>
                  <a:srgbClr val="FFFFFF"/>
                </a:solidFill>
                <a:latin typeface="Calibri"/>
              </a:rPr>
              <a:t>olanzapine liquid</a:t>
            </a:r>
            <a:br/>
            <a:r>
              <a:rPr b="false" i="false" strike="noStrike" sz="1200" u="none">
                <a:solidFill>
                  <a:srgbClr val="FFFFFF"/>
                </a:solidFill>
                <a:latin typeface="Calibri"/>
              </a:rPr>
              <a:t>olanzapine n-oxide</a:t>
            </a:r>
            <a:br/>
            <a:r>
              <a:rPr b="false" i="false" strike="noStrike" sz="1200" u="none">
                <a:solidFill>
                  <a:srgbClr val="FFFFFF"/>
                </a:solidFill>
                <a:latin typeface="Calibri"/>
              </a:rPr>
              <a:t>zyprexa overdose</a:t>
            </a:r>
            <a:br/>
            <a:r>
              <a:rPr b="false" i="false" strike="noStrike" sz="1200" u="none">
                <a:solidFill>
                  <a:srgbClr val="FFFFFF"/>
                </a:solidFill>
                <a:latin typeface="Calibri"/>
              </a:rPr>
              <a:t>olanzapine tardive dyskinesia</a:t>
            </a:r>
            <a:br/>
            <a:r>
              <a:rPr b="false" i="false" strike="noStrike" sz="1200" u="none">
                <a:solidFill>
                  <a:srgbClr val="FFFFFF"/>
                </a:solidFill>
                <a:latin typeface="Calibri"/>
              </a:rPr>
              <a:t>zyprexa lilly 4112</a:t>
            </a:r>
            <a:br/>
            <a:r>
              <a:rPr b="false" i="false" strike="noStrike" sz="1200" u="none">
                <a:solidFill>
                  <a:srgbClr val="FFFFFF"/>
                </a:solidFill>
                <a:latin typeface="Calibri"/>
              </a:rPr>
              <a:t>zyprexa typical or atypical</a:t>
            </a:r>
            <a:br/>
            <a:r>
              <a:rPr b="false" i="false" strike="noStrike" sz="1200" u="none">
                <a:solidFill>
                  <a:srgbClr val="FFFFFF"/>
                </a:solidFill>
                <a:latin typeface="Calibri"/>
              </a:rPr>
              <a:t>olanzapine elderly</a:t>
            </a:r>
            <a:br/>
            <a:r>
              <a:rPr b="false" i="false" strike="noStrike" sz="1200" u="none">
                <a:solidFill>
                  <a:srgbClr val="FFFFFF"/>
                </a:solidFill>
                <a:latin typeface="Calibri"/>
              </a:rPr>
              <a:t>olanzapine elderly dementia</a:t>
            </a:r>
            <a:br/>
            <a:r>
              <a:rPr b="false" i="false" strike="noStrike" sz="1200" u="none">
                <a:solidFill>
                  <a:srgbClr val="FFFFFF"/>
                </a:solidFill>
                <a:latin typeface="Calibri"/>
              </a:rPr>
              <a:t>What i do not understood is in fact how you are not really much more well-liked than you may be right now</a:t>
            </a:r>
            <a:br/>
            <a:r>
              <a:rPr b="false" i="false" strike="noStrike" sz="1200" u="none">
                <a:solidFill>
                  <a:srgbClr val="FFFFFF"/>
                </a:solidFill>
                <a:latin typeface="Calibri"/>
              </a:rPr>
              <a:t>zyprexa y alcohol</a:t>
            </a:r>
            <a:br/>
            <a:r>
              <a:rPr b="false" i="false" strike="noStrike" sz="1200" u="none">
                <a:solidFill>
                  <a:srgbClr val="FFFFFF"/>
                </a:solidFill>
                <a:latin typeface="Calibri"/>
              </a:rPr>
              <a:t>Taking atenolol for anxiety can prevent these physical symptoms from providing positive feedback to the brain, thereby reducing the psychological symptoms in an indirect way.</a:t>
            </a:r>
            <a:br/>
            <a:r>
              <a:rPr b="false" i="false" strike="noStrike" sz="1200" u="none">
                <a:solidFill>
                  <a:srgbClr val="FFFFFF"/>
                </a:solidFill>
                <a:latin typeface="Calibri"/>
              </a:rPr>
              <a:t>zyprexa 20 mg tablet</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olanzapine dosage forms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way things have been going for him lately, he may not need it.</a:t>
            </a:r>
            <a:br/>
            <a:r>
              <a:rPr b="false" i="false" strike="noStrike" sz="1200" u="none">
                <a:solidFill>
                  <a:srgbClr val="FFFFFF"/>
                </a:solidFill>
                <a:latin typeface="Calibri"/>
              </a:rPr>
              <a:t>olanzapine pronunciation</a:t>
            </a:r>
            <a:br/>
            <a:r>
              <a:rPr b="false" i="false" strike="noStrike" sz="1200" u="none">
                <a:solidFill>
                  <a:srgbClr val="FFFFFF"/>
                </a:solidFill>
                <a:latin typeface="Calibri"/>
              </a:rPr>
              <a:t>zyprexa images</a:t>
            </a:r>
            <a:br/>
            <a:r>
              <a:rPr b="false" i="false" strike="noStrike" sz="1200" u="none">
                <a:solidFill>
                  <a:srgbClr val="FFFFFF"/>
                </a:solidFill>
                <a:latin typeface="Calibri"/>
              </a:rPr>
              <a:t>La dosis adecuada de amoxicilina puede ser diferente para cada paciente</a:t>
            </a:r>
            <a:br/>
            <a:r>
              <a:rPr b="false" i="false" strike="noStrike" sz="1200" u="none">
                <a:solidFill>
                  <a:srgbClr val="FFFFFF"/>
                </a:solidFill>
                <a:latin typeface="Calibri"/>
              </a:rPr>
              <a:t>olanzapine xrd</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zyprexa 7.5mg tablet</a:t>
            </a:r>
            <a:br/>
            <a:r>
              <a:rPr b="false" i="false" strike="noStrike" sz="1200" u="none">
                <a:solidFill>
                  <a:srgbClr val="FFFFFF"/>
                </a:solidFill>
                <a:latin typeface="Calibri"/>
              </a:rPr>
              <a:t>zyprexa constipation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2015-12-20T01:17:13+04:00</dcterms:created>
  <dcterms:modified xsi:type="dcterms:W3CDTF">2015-12-20T01:17:13+04:00</dcterms:modified>
  <dc:title>Olanzapine How Supplied - Olanzapine Pronunciation</dc:title>
  <dc:description>Zyprexa buy, olanzapine jubilant 10 mg, zyprexa drug class, olanzapine fluoxetine 6 25 mg, zyprexa bipolar, zyprexa gastritis, olanzapine zombie</dc:description>
  <dc:subject>Olanzapine How Supplied - Olanzapine Pronunciation</dc:subject>
  <cp:keywords>zyprexa buy, olanzapine jubilant 10 mg, olanzapine how supplied, zyprexa pi, olanzapine ratings, zyprexa toxicity, olanzapine 67, zyprexa long qt, olanzapine 3mg, zyprexa images</cp:keywords>
  <cp:category/>
</cp:coreProperties>
</file>