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6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6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62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Zyprexa Zydis Half Life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zydis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high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zyprexa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fluoxetine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medications may be prescribed, and doctors may recommend additional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off label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Wait five days after you take a MAO Inhibitor to use Cymbalta.[xviii]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lilly 4115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im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absolute numbers of cases should be considered in the context of the volume of travel to these locations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troche lets its operator attain sexy special offer buy Benadryl online r25hll83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relprevv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other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5mg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boxes are very plain on the outside, and save women&amp;rsquo;s blushes at the supermarket or chemist&amp;rsquo;s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quanto costa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My mom 81 years old is on .25 mg when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que contiene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zyprexa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aren't naturally inhibited, like I am, don't take paxil It makes you know what you want, and not think as much about the consequenses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used to treat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for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long acting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seizure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relprevv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bipolar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4112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10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tratamientos subsecuentes, la terapia puede continuar con pentoxifilina oral solamente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gynecomastia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is proven to alleviate symptoms associated with the above conditions by preventing the release of certain substances in the body which cause inflammation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jaw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migraine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official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dosing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taper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at Liverpool University buy cheap amoxicillin / clavulanate The Ogio may be brimming with thoughtful features, but it pales in comparison to the R25 from Kriega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off label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bupropion if you have used an MAO inhibitor in the past 14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60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trials directly comparing various chemotherapy combinations and dosage regimens are currently ongoing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y embarazo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do you want me to start? purchase clomid 50mg ny The tournament was still wide open, especially given the devilish setup that turned it into a test of patience and resilience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restlessness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4415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Should I worry about long term, since we have to go for 37 treatments.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black box warning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2.5mg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fda indications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reduces the cost of postabortion care services because it does not require the immediate availability of sterilized equipment, operating theatres, or skilled personnel (2)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kidney 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that also goes for now - if your quality of life is low then this is something your onc should take seriously and come up with some other solutions.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webmd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zydis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hyponatremia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formulations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Subjects treated with carvedilol showed significant improvements in global assessments compared with those treated with placebo in COPERNICUS.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shot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ultimate effect of hypothyroidism, whether it&amp;rsquo;s caused by iodine deficiency or autoimmunity, is to decrease the amount of thyroid hormone available to the body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diabetes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diabetes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hunger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yahoo answers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weight gain study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2 years, an increase in hair growth was demonstrated in 66% of men treated with PROPECIA, compared with 7% of men treated with placebo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quit smoking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euphoria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you ever done a sleep study??? Why not ask your doctor what he/she thinks about that? Perhaps there is something else going on 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headache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could go on and on but it is now about 8 weeks since I knew enough was enough and I had to stop or there would be nothing left for me to return 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0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so confident we have the cheapest price for Prevacid, if you find a cheaper price online, use the price beat feature next to the medication and we will beat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topical diclofenac(Pennsaid, Voltaren) exactly as directed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20 milligrams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zydis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generic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2.5mg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metabolic syndrome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adverse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 reported such positive results with lamictal at 25 and 50 mgs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Satisfactory results and causes absolutely find careers in your blood pressure treatment and curative herbs are imported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Coconut oil has always received a criticism because a group of scientists had incorrectly promoted that it increased LDL cholesterol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District Court in Denver and were released on unsecured bonds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omega 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 of all, it will take a long time for you to really feel the zoloft, and most likely at a higher dose than what you are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joint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80mg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medication is making me get headaches and my levels went from 8 to 32 and is now 49 even with regular medication and upgraded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fatigue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2015-12-20T01:17:13+04:00</dcterms:created>
  <dcterms:modified xsi:type="dcterms:W3CDTF">2015-12-20T01:17:13+04:00</dcterms:modified>
  <dc:title>Zyprexa 3 - Olanzapine Kidney Function</dc:title>
  <dc:description>Zyprexa rxlist, zyprexa quanto costa, zyprexa street value, zyprexa zydis doses, zyprexa shot, zyprexa 15, olanzapine sleep</dc:description>
  <dc:subject>Zyprexa 3 - Olanzapine Kidney Function</dc:subject>
  <cp:keywords>olanzapine fluoxetine, olanzapine lilly 4115, olanzapine relprevv, zyprexa street value, zyprexa y embarazo, olanzapine kidney function, zyprexa zoloft, zyprexa que es, zyprexa diabetes, zyprexa 15</cp:keywords>
  <cp:category/>
</cp:coreProperties>
</file>