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Ofloxacin Tinidazole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el levofloxacino 500 mg</a:t>
            </a:r>
            <a:br/>
            <a:r>
              <a:rPr b="false" i="false" strike="noStrike" sz="1200" u="none">
                <a:solidFill>
                  <a:srgbClr val="FFFFFF"/>
                </a:solidFill>
                <a:latin typeface="Calibri"/>
              </a:rPr>
              <a:t>ofloxacin online</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floxin price</a:t>
            </a:r>
            <a:br/>
            <a:r>
              <a:rPr b="false" i="false" strike="noStrike" sz="1200" u="none">
                <a:solidFill>
                  <a:srgbClr val="FFFFFF"/>
                </a:solidFill>
                <a:latin typeface="Calibri"/>
              </a:rPr>
              <a:t>ofloxacin tinidazole tablets dosage</a:t>
            </a:r>
            <a:br/>
            <a:r>
              <a:rPr b="false" i="false" strike="noStrike" sz="1200" u="none">
                <a:solidFill>
                  <a:srgbClr val="FFFFFF"/>
                </a:solidFill>
                <a:latin typeface="Calibri"/>
              </a:rPr>
              <a:t>I&amp;#39;ve attempted to come off this multiple times and each time I have very similar side effects, the rage is what forces me to get back on them</a:t>
            </a:r>
            <a:br/>
            <a:r>
              <a:rPr b="false" i="false" strike="noStrike" sz="1200" u="none">
                <a:solidFill>
                  <a:srgbClr val="FFFFFF"/>
                </a:solidFill>
                <a:latin typeface="Calibri"/>
              </a:rPr>
              <a:t>buy ofloxacin otic solution</a:t>
            </a:r>
            <a:br/>
            <a:r>
              <a:rPr b="false" i="false" strike="noStrike" sz="1200" u="none">
                <a:solidFill>
                  <a:srgbClr val="FFFFFF"/>
                </a:solidFill>
                <a:latin typeface="Calibri"/>
              </a:rPr>
              <a:t>ofloxacin ophthalmic solution usp 0.3 cost</a:t>
            </a:r>
            <a:br/>
            <a:r>
              <a:rPr b="false" i="false" strike="noStrike" sz="1200" u="none">
                <a:solidFill>
                  <a:srgbClr val="FFFFFF"/>
                </a:solidFill>
                <a:latin typeface="Calibri"/>
              </a:rPr>
              <a:t>ofloxacin ophthalmic solution 0.3 for dogs</a:t>
            </a:r>
            <a:br/>
            <a:r>
              <a:rPr b="false" i="false" strike="noStrike" sz="1200" u="none">
                <a:solidFill>
                  <a:srgbClr val="FFFFFF"/>
                </a:solidFill>
                <a:latin typeface="Calibri"/>
              </a:rPr>
              <a:t>floxin otic uses</a:t>
            </a:r>
            <a:br/>
            <a:r>
              <a:rPr b="false" i="false" strike="noStrike" sz="1200" u="none">
                <a:solidFill>
                  <a:srgbClr val="FFFFFF"/>
                </a:solidFill>
                <a:latin typeface="Calibri"/>
              </a:rPr>
              <a:t>ofloxacin tinidazole tablets</a:t>
            </a:r>
            <a:br/>
            <a:r>
              <a:rPr b="false" i="false" strike="noStrike" sz="1200" u="none">
                <a:solidFill>
                  <a:srgbClr val="FFFFFF"/>
                </a:solidFill>
                <a:latin typeface="Calibri"/>
              </a:rPr>
              <a:t>buy ofloxacin online uk</a:t>
            </a:r>
            <a:br/>
            <a:r>
              <a:rPr b="false" i="false" strike="noStrike" sz="1200" u="none">
                <a:solidFill>
                  <a:srgbClr val="FFFFFF"/>
                </a:solidFill>
                <a:latin typeface="Calibri"/>
              </a:rPr>
              <a:t>I know he takes Xanax, sometimes adderal and that he also drinks excessively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ofloxacin eye drops dosage for infants</a:t>
            </a:r>
            <a:br/>
            <a:r>
              <a:rPr b="false" i="false" strike="noStrike" sz="1200" u="none">
                <a:solidFill>
                  <a:srgbClr val="FFFFFF"/>
                </a:solidFill>
                <a:latin typeface="Calibri"/>
              </a:rPr>
              <a:t>levofloxacin generic walmart</a:t>
            </a:r>
            <a:br/>
            <a:r>
              <a:rPr b="false" i="false" strike="noStrike" sz="1200" u="none">
                <a:solidFill>
                  <a:srgbClr val="FFFFFF"/>
                </a:solidFill>
                <a:latin typeface="Calibri"/>
              </a:rPr>
              <a:t>ofloxacin ophthalmic solution for ears</a:t>
            </a:r>
            <a:br/>
            <a:r>
              <a:rPr b="false" i="false" strike="noStrike" sz="1200" u="none">
                <a:solidFill>
                  <a:srgbClr val="FFFFFF"/>
                </a:solidFill>
                <a:latin typeface="Calibri"/>
              </a:rPr>
              <a:t>levofloxacin 500 mg tabletki</a:t>
            </a:r>
            <a:br/>
            <a:r>
              <a:rPr b="false" i="false" strike="noStrike" sz="1200" u="none">
                <a:solidFill>
                  <a:srgbClr val="FFFFFF"/>
                </a:solidFill>
                <a:latin typeface="Calibri"/>
              </a:rPr>
              <a:t>ofloxacin ophthalmic solution usp for ears</a:t>
            </a:r>
            <a:br/>
            <a:r>
              <a:rPr b="false" i="false" strike="noStrike" sz="1200" u="none">
                <a:solidFill>
                  <a:srgbClr val="FFFFFF"/>
                </a:solidFill>
                <a:latin typeface="Calibri"/>
              </a:rPr>
              <a:t>levofloxacin tablets 500 mg spc</a:t>
            </a:r>
            <a:br/>
            <a:r>
              <a:rPr b="false" i="false" strike="noStrike" sz="1200" u="none">
                <a:solidFill>
                  <a:srgbClr val="FFFFFF"/>
                </a:solidFill>
                <a:latin typeface="Calibri"/>
              </a:rPr>
              <a:t>cefixime ofloxacin mode of action</a:t>
            </a:r>
            <a:br/>
            <a:r>
              <a:rPr b="false" i="false" strike="noStrike" sz="1200" u="none">
                <a:solidFill>
                  <a:srgbClr val="FFFFFF"/>
                </a:solidFill>
                <a:latin typeface="Calibri"/>
              </a:rPr>
              <a:t>levofloxacin 500 mg tab zyd</a:t>
            </a:r>
            <a:br/>
            <a:r>
              <a:rPr b="false" i="false" strike="noStrike" sz="1200" u="none">
                <a:solidFill>
                  <a:srgbClr val="FFFFFF"/>
                </a:solidFill>
                <a:latin typeface="Calibri"/>
              </a:rPr>
              <a:t>generic floxin</a:t>
            </a:r>
            <a:br/>
            <a:r>
              <a:rPr b="false" i="false" strike="noStrike" sz="1200" u="none">
                <a:solidFill>
                  <a:srgbClr val="FFFFFF"/>
                </a:solidFill>
                <a:latin typeface="Calibri"/>
              </a:rPr>
              <a:t>what is ofloxacin ophthalmic solution usp 0.3 used for in dogs</a:t>
            </a:r>
            <a:br/>
            <a:r>
              <a:rPr b="false" i="false" strike="noStrike" sz="1200" u="none">
                <a:solidFill>
                  <a:srgbClr val="FFFFFF"/>
                </a:solidFill>
                <a:latin typeface="Calibri"/>
              </a:rPr>
              <a:t>The pharmacist legally does not have to cover his ass beyond this point</a:t>
            </a:r>
            <a:br/>
            <a:r>
              <a:rPr b="false" i="false" strike="noStrike" sz="1200" u="none">
                <a:solidFill>
                  <a:srgbClr val="FFFFFF"/>
                </a:solidFill>
                <a:latin typeface="Calibri"/>
              </a:rPr>
              <a:t>generic ofloxacin otic</a:t>
            </a:r>
            <a:br/>
            <a:r>
              <a:rPr b="false" i="false" strike="noStrike" sz="1200" u="none">
                <a:solidFill>
                  <a:srgbClr val="FFFFFF"/>
                </a:solidFill>
                <a:latin typeface="Calibri"/>
              </a:rPr>
              <a:t>The red evaded him and breeders are still trying today</a:t>
            </a:r>
            <a:br/>
            <a:r>
              <a:rPr b="false" i="false" strike="noStrike" sz="1200" u="none">
                <a:solidFill>
                  <a:srgbClr val="FFFFFF"/>
                </a:solidFill>
                <a:latin typeface="Calibri"/>
              </a:rPr>
              <a:t>floxin otic solution dosage</a:t>
            </a:r>
            <a:br/>
            <a:r>
              <a:rPr b="false" i="false" strike="noStrike" sz="1200" u="none">
                <a:solidFill>
                  <a:srgbClr val="FFFFFF"/>
                </a:solidFill>
                <a:latin typeface="Calibri"/>
              </a:rPr>
              <a:t>buy ofloxacin ear drops</a:t>
            </a:r>
            <a:br/>
            <a:r>
              <a:rPr b="false" i="false" strike="noStrike" sz="1200" u="none">
                <a:solidFill>
                  <a:srgbClr val="FFFFFF"/>
                </a:solidFill>
                <a:latin typeface="Calibri"/>
              </a:rPr>
              <a:t>ofloxacin ophthalmic solution usp 0.3 for dogs</a:t>
            </a:r>
            <a:br/>
            <a:r>
              <a:rPr b="false" i="false" strike="noStrike" sz="1200" u="none">
                <a:solidFill>
                  <a:srgbClr val="FFFFFF"/>
                </a:solidFill>
                <a:latin typeface="Calibri"/>
              </a:rPr>
              <a:t>Steady-state is thus reached in about 4 days in patients with normal renal function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ofloxacin ear drops generic</a:t>
            </a:r>
            <a:br/>
            <a:r>
              <a:rPr b="false" i="false" strike="noStrike" sz="1200" u="none">
                <a:solidFill>
                  <a:srgbClr val="FFFFFF"/>
                </a:solidFill>
                <a:latin typeface="Calibri"/>
              </a:rPr>
              <a:t>ofloxacin ophthalmic solution</a:t>
            </a:r>
            <a:br/>
            <a:r>
              <a:rPr b="false" i="false" strike="noStrike" sz="1200" u="none">
                <a:solidFill>
                  <a:srgbClr val="FFFFFF"/>
                </a:solidFill>
                <a:latin typeface="Calibri"/>
              </a:rPr>
              <a:t>ofloxacin eye drops price in india</a:t>
            </a:r>
            <a:br/>
            <a:r>
              <a:rPr b="false" i="false" strike="noStrike" sz="1200" u="none">
                <a:solidFill>
                  <a:srgbClr val="FFFFFF"/>
                </a:solidFill>
                <a:latin typeface="Calibri"/>
              </a:rPr>
              <a:t>I&amp;rsquo;m on Zofron for nausea and it just doesn&amp;rsquo;t get rid of it</a:t>
            </a:r>
            <a:br/>
            <a:r>
              <a:rPr b="false" i="false" strike="noStrike" sz="1200" u="none">
                <a:solidFill>
                  <a:srgbClr val="FFFFFF"/>
                </a:solidFill>
                <a:latin typeface="Calibri"/>
              </a:rPr>
              <a:t>buy ofloxacin ophthalmic solution 0.3</a:t>
            </a:r>
            <a:br/>
            <a:r>
              <a:rPr b="false" i="false" strike="noStrike" sz="1200" u="none">
                <a:solidFill>
                  <a:srgbClr val="FFFFFF"/>
                </a:solidFill>
                <a:latin typeface="Calibri"/>
              </a:rPr>
              <a:t>Either way, coming of Prozac should be supervised by a medical professional.</a:t>
            </a:r>
            <a:br/>
            <a:r>
              <a:rPr b="false" i="false" strike="noStrike" sz="1200" u="none">
                <a:solidFill>
                  <a:srgbClr val="FFFFFF"/>
                </a:solidFill>
                <a:latin typeface="Calibri"/>
              </a:rPr>
              <a:t>falcon ofloxacin ophthalmic solution 0.3 uses</a:t>
            </a:r>
            <a:br/>
            <a:r>
              <a:rPr b="false" i="false" strike="noStrike" sz="1200" u="none">
                <a:solidFill>
                  <a:srgbClr val="FFFFFF"/>
                </a:solidFill>
                <a:latin typeface="Calibri"/>
              </a:rPr>
              <a:t>The particular drug Keflex worked better than placebo.</a:t>
            </a:r>
            <a:br/>
            <a:r>
              <a:rPr b="false" i="false" strike="noStrike" sz="1200" u="none">
                <a:solidFill>
                  <a:srgbClr val="FFFFFF"/>
                </a:solidFill>
                <a:latin typeface="Calibri"/>
              </a:rPr>
              <a:t>levofloxacin (levaquin) 750 mg tablet</a:t>
            </a:r>
            <a:br/>
            <a:r>
              <a:rPr b="false" i="false" strike="noStrike" sz="1200" u="none">
                <a:solidFill>
                  <a:srgbClr val="FFFFFF"/>
                </a:solidFill>
                <a:latin typeface="Calibri"/>
              </a:rPr>
              <a:t>floxin otic administration</a:t>
            </a:r>
            <a:br/>
            <a:r>
              <a:rPr b="false" i="false" strike="noStrike" sz="1200" u="none">
                <a:solidFill>
                  <a:srgbClr val="FFFFFF"/>
                </a:solidFill>
                <a:latin typeface="Calibri"/>
              </a:rPr>
              <a:t>generic floxin otic</a:t>
            </a:r>
            <a:br/>
            <a:r>
              <a:rPr b="false" i="false" strike="noStrike" sz="1200" u="none">
                <a:solidFill>
                  <a:srgbClr val="FFFFFF"/>
                </a:solidFill>
                <a:latin typeface="Calibri"/>
              </a:rPr>
              <a:t>levofloxacin 500 mg reviews</a:t>
            </a:r>
            <a:br/>
            <a:r>
              <a:rPr b="false" i="false" strike="noStrike" sz="1200" u="none">
                <a:solidFill>
                  <a:srgbClr val="FFFFFF"/>
                </a:solidFill>
                <a:latin typeface="Calibri"/>
              </a:rPr>
              <a:t>Antihypertensive treatment with candesartan cilexetil does not affect glucose homeostasis or serum lipid profile in patients with mild hypertension and type II diabetes</a:t>
            </a:r>
            <a:br/>
            <a:r>
              <a:rPr b="false" i="false" strike="noStrike" sz="1200" u="none">
                <a:solidFill>
                  <a:srgbClr val="FFFFFF"/>
                </a:solidFill>
                <a:latin typeface="Calibri"/>
              </a:rPr>
              <a:t>ic levofloxacin 500 mg tablet</a:t>
            </a:r>
            <a:br/>
            <a:r>
              <a:rPr b="false" i="false" strike="noStrike" sz="1200" u="none">
                <a:solidFill>
                  <a:srgbClr val="FFFFFF"/>
                </a:solidFill>
                <a:latin typeface="Calibri"/>
              </a:rPr>
              <a:t>It has also not been shown to affect sun-induced abnormalities in epidermal cells or skin elasticity.</a:t>
            </a:r>
            <a:br/>
            <a:r>
              <a:rPr b="false" i="false" strike="noStrike" sz="1200" u="none">
                <a:solidFill>
                  <a:srgbClr val="FFFFFF"/>
                </a:solidFill>
                <a:latin typeface="Calibri"/>
              </a:rPr>
              <a:t>ofloxacin eye drops</a:t>
            </a:r>
            <a:br/>
            <a:r>
              <a:rPr b="false" i="false" strike="noStrike" sz="1200" u="none">
                <a:solidFill>
                  <a:srgbClr val="FFFFFF"/>
                </a:solidFill>
                <a:latin typeface="Calibri"/>
              </a:rPr>
              <a:t>In fact, not every woman will ovulate on clomiphene and many women who ovulate will not get pregnant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floxin otic ear drops cost</a:t>
            </a:r>
            <a:br/>
            <a:r>
              <a:rPr b="false" i="false" strike="noStrike" sz="1200" u="none">
                <a:solidFill>
                  <a:srgbClr val="FFFFFF"/>
                </a:solidFill>
                <a:latin typeface="Calibri"/>
              </a:rPr>
              <a:t>buy levofloxacin tablets</a:t>
            </a:r>
            <a:br/>
            <a:r>
              <a:rPr b="false" i="false" strike="noStrike" sz="1200" u="none">
                <a:solidFill>
                  <a:srgbClr val="FFFFFF"/>
                </a:solidFill>
                <a:latin typeface="Calibri"/>
              </a:rPr>
              <a:t>Regardless of how many coupons you receive or print, you may only use the coupon and receive up to $20 off an eligible prescription, up to 12 times before the expiration date printed on the coupon.</a:t>
            </a:r>
            <a:br/>
            <a:r>
              <a:rPr b="false" i="false" strike="noStrike" sz="1200" u="none">
                <a:solidFill>
                  <a:srgbClr val="FFFFFF"/>
                </a:solidFill>
                <a:latin typeface="Calibri"/>
              </a:rPr>
              <a:t>what is floxin tablets used for</a:t>
            </a:r>
            <a:br/>
            <a:r>
              <a:rPr b="false" i="false" strike="noStrike" sz="1200" u="none">
                <a:solidFill>
                  <a:srgbClr val="FFFFFF"/>
                </a:solidFill>
                <a:latin typeface="Calibri"/>
              </a:rPr>
              <a:t>El centre tampoc ha esperat cap autoritzaci per impartir una disciplina alternativa.</a:t>
            </a:r>
            <a:br/>
            <a:r>
              <a:rPr b="false" i="false" strike="noStrike" sz="1200" u="none">
                <a:solidFill>
                  <a:srgbClr val="FFFFFF"/>
                </a:solidFill>
                <a:latin typeface="Calibri"/>
              </a:rPr>
              <a:t>para que sirve el sibofix levofloxacino 500 mg</a:t>
            </a:r>
            <a:br/>
            <a:r>
              <a:rPr b="false" i="false" strike="noStrike" sz="1200" u="none">
                <a:solidFill>
                  <a:srgbClr val="FFFFFF"/>
                </a:solidFill>
                <a:latin typeface="Calibri"/>
              </a:rPr>
              <a:t>ofloxacin+tinidazole combination</a:t>
            </a:r>
            <a:br/>
            <a:r>
              <a:rPr b="false" i="false" strike="noStrike" sz="1200" u="none">
                <a:solidFill>
                  <a:srgbClr val="FFFFFF"/>
                </a:solidFill>
                <a:latin typeface="Calibri"/>
              </a:rPr>
              <a:t>cheap ofloxacin</a:t>
            </a:r>
            <a:br/>
            <a:r>
              <a:rPr b="false" i="false" strike="noStrike" sz="1200" u="none">
                <a:solidFill>
                  <a:srgbClr val="FFFFFF"/>
                </a:solidFill>
                <a:latin typeface="Calibri"/>
              </a:rPr>
              <a:t>levofloxacin 500 mg para que sirve</a:t>
            </a:r>
            <a:br/>
            <a:r>
              <a:rPr b="false" i="false" strike="noStrike" sz="1200" u="none">
                <a:solidFill>
                  <a:srgbClr val="FFFFFF"/>
                </a:solidFill>
                <a:latin typeface="Calibri"/>
              </a:rPr>
              <a:t>ofloxacin eye drops price</a:t>
            </a:r>
            <a:br/>
            <a:r>
              <a:rPr b="false" i="false" strike="noStrike" sz="1200" u="none">
                <a:solidFill>
                  <a:srgbClr val="FFFFFF"/>
                </a:solidFill>
                <a:latin typeface="Calibri"/>
              </a:rPr>
              <a:t>purchase ofloxacin online</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levofloxacin (levaquin) classification</a:t>
            </a:r>
            <a:br/>
            <a:r>
              <a:rPr b="false" i="false" strike="noStrike" sz="1200" u="none">
                <a:solidFill>
                  <a:srgbClr val="FFFFFF"/>
                </a:solidFill>
                <a:latin typeface="Calibri"/>
              </a:rPr>
              <a:t>ofloxacin tinidazole tablets uses</a:t>
            </a:r>
            <a:br/>
            <a:r>
              <a:rPr b="false" i="false" strike="noStrike" sz="1200" u="none">
                <a:solidFill>
                  <a:srgbClr val="FFFFFF"/>
                </a:solidFill>
                <a:latin typeface="Calibri"/>
              </a:rPr>
              <a:t>ofloxacin ophthalmic solution .3 dosage</a:t>
            </a:r>
            <a:br/>
            <a:r>
              <a:rPr b="false" i="false" strike="noStrike" sz="1200" u="none">
                <a:solidFill>
                  <a:srgbClr val="FFFFFF"/>
                </a:solidFill>
                <a:latin typeface="Calibri"/>
              </a:rPr>
              <a:t>The exact amount of medication delivered is unique to each patient and can be adjusted based upon symptoms</a:t>
            </a:r>
            <a:br/>
            <a:r>
              <a:rPr b="false" i="false" strike="noStrike" sz="1200" u="none">
                <a:solidFill>
                  <a:srgbClr val="FFFFFF"/>
                </a:solidFill>
                <a:latin typeface="Calibri"/>
              </a:rPr>
              <a:t>floxin ear drops dosage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levofloxacin tablets ip 500mg</a:t>
            </a:r>
            <a:br/>
            <a:r>
              <a:rPr b="false" i="false" strike="noStrike" sz="1200" u="none">
                <a:solidFill>
                  <a:srgbClr val="FFFFFF"/>
                </a:solidFill>
                <a:latin typeface="Calibri"/>
              </a:rPr>
              <a:t>drug interactions levaquin levofloxacin</a:t>
            </a:r>
            <a:br/>
            <a:r>
              <a:rPr b="false" i="false" strike="noStrike" sz="1200" u="none">
                <a:solidFill>
                  <a:srgbClr val="FFFFFF"/>
                </a:solidFill>
                <a:latin typeface="Calibri"/>
              </a:rPr>
              <a:t>ofloxacin ear drops buy online</a:t>
            </a:r>
            <a:br/>
            <a:r>
              <a:rPr b="false" i="false" strike="noStrike" sz="1200" u="none">
                <a:solidFill>
                  <a:srgbClr val="FFFFFF"/>
                </a:solidFill>
                <a:latin typeface="Calibri"/>
              </a:rPr>
              <a:t>ofloxacin eye drops for dogs dosage</a:t>
            </a:r>
            <a:br/>
            <a:r>
              <a:rPr b="false" i="false" strike="noStrike" sz="1200" u="none">
                <a:solidFill>
                  <a:srgbClr val="FFFFFF"/>
                </a:solidFill>
                <a:latin typeface="Calibri"/>
              </a:rPr>
              <a:t>floxin otic for dogs</a:t>
            </a:r>
            <a:br/>
            <a:r>
              <a:rPr b="false" i="false" strike="noStrike" sz="1200" u="none">
                <a:solidFill>
                  <a:srgbClr val="FFFFFF"/>
                </a:solidFill>
                <a:latin typeface="Calibri"/>
              </a:rPr>
              <a:t>ofloxacin ophthalmic solution dosage</a:t>
            </a:r>
            <a:br/>
            <a:r>
              <a:rPr b="false" i="false" strike="noStrike" sz="1200" u="none">
                <a:solidFill>
                  <a:srgbClr val="FFFFFF"/>
                </a:solidFill>
                <a:latin typeface="Calibri"/>
              </a:rPr>
              <a:t>levofloxacin 500 mg dosage</a:t>
            </a:r>
            <a:br/>
            <a:r>
              <a:rPr b="false" i="false" strike="noStrike" sz="1200" u="none">
                <a:solidFill>
                  <a:srgbClr val="FFFFFF"/>
                </a:solidFill>
                <a:latin typeface="Calibri"/>
              </a:rPr>
              <a:t>levaquin levofloxacin 500 mg</a:t>
            </a:r>
            <a:br/>
            <a:r>
              <a:rPr b="false" i="false" strike="noStrike" sz="1200" u="none">
                <a:solidFill>
                  <a:srgbClr val="FFFFFF"/>
                </a:solidFill>
                <a:latin typeface="Calibri"/>
              </a:rPr>
              <a:t>floxin otic</a:t>
            </a:r>
            <a:br/>
            <a:r>
              <a:rPr b="false" i="false" strike="noStrike" sz="1200" u="none">
                <a:solidFill>
                  <a:srgbClr val="FFFFFF"/>
                </a:solidFill>
                <a:latin typeface="Calibri"/>
              </a:rPr>
              <a:t>ofloxacin ophthalmic solution usp 0.3 falcon</a:t>
            </a:r>
            <a:br/>
            <a:r>
              <a:rPr b="false" i="false" strike="noStrike" sz="1200" u="none">
                <a:solidFill>
                  <a:srgbClr val="FFFFFF"/>
                </a:solidFill>
                <a:latin typeface="Calibri"/>
              </a:rPr>
              <a:t>ofloxacin eye drops safe in pregnancy</a:t>
            </a:r>
            <a:br/>
            <a:r>
              <a:rPr b="false" i="false" strike="noStrike" sz="1200" u="none">
                <a:solidFill>
                  <a:srgbClr val="FFFFFF"/>
                </a:solidFill>
                <a:latin typeface="Calibri"/>
              </a:rPr>
              <a:t>Es necesario, cuando se va a interrumpir el tratamiento, dejar de tomarlo paulatinamente en el transcurso de dos semanas.</a:t>
            </a:r>
            <a:br/>
            <a:r>
              <a:rPr b="false" i="false" strike="noStrike" sz="1200" u="none">
                <a:solidFill>
                  <a:srgbClr val="FFFFFF"/>
                </a:solidFill>
                <a:latin typeface="Calibri"/>
              </a:rPr>
              <a:t>floxin otic drops price</a:t>
            </a:r>
            <a:br/>
            <a:r>
              <a:rPr b="false" i="false" strike="noStrike" sz="1200" u="none">
                <a:solidFill>
                  <a:srgbClr val="FFFFFF"/>
                </a:solidFill>
                <a:latin typeface="Calibri"/>
              </a:rPr>
              <a:t>Armed with this knowledge, it is thought that this feature could eventually lead to the advancement of artificial intelligence, permitting a greater degree of sentience in man-made machinery.</a:t>
            </a:r>
            <a:br/>
            <a:r>
              <a:rPr b="false" i="false" strike="noStrike" sz="1200" u="none">
                <a:solidFill>
                  <a:srgbClr val="FFFFFF"/>
                </a:solidFill>
                <a:latin typeface="Calibri"/>
              </a:rPr>
              <a:t>floxin otic drops cost</a:t>
            </a:r>
            <a:br/>
            <a:r>
              <a:rPr b="false" i="false" strike="noStrike" sz="1200" u="none">
                <a:solidFill>
                  <a:srgbClr val="FFFFFF"/>
                </a:solidFill>
                <a:latin typeface="Calibri"/>
              </a:rPr>
              <a:t>where can i buy ofloxacin ear drops</a:t>
            </a:r>
            <a:br/>
            <a:r>
              <a:rPr b="false" i="false" strike="noStrike" sz="1200" u="none">
                <a:solidFill>
                  <a:srgbClr val="FFFFFF"/>
                </a:solidFill>
                <a:latin typeface="Calibri"/>
              </a:rPr>
              <a:t>Has anyone been in a similar position.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ofloxacin tinidazole dosage</a:t>
            </a:r>
            <a:br/>
            <a:r>
              <a:rPr b="false" i="false" strike="noStrike" sz="1200" u="none">
                <a:solidFill>
                  <a:srgbClr val="FFFFFF"/>
                </a:solidFill>
                <a:latin typeface="Calibri"/>
              </a:rPr>
              <a:t>buy levofloxacin online uk</a:t>
            </a:r>
            <a:br/>
            <a:r>
              <a:rPr b="false" i="false" strike="noStrike" sz="1200" u="none">
                <a:solidFill>
                  <a:srgbClr val="FFFFFF"/>
                </a:solidFill>
                <a:latin typeface="Calibri"/>
              </a:rPr>
              <a:t>levofloxacin levaquin</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ofloxacin eye drops dosage for dogs</a:t>
            </a:r>
            <a:br/>
            <a:r>
              <a:rPr b="false" i="false" strike="noStrike" sz="1200" u="none">
                <a:solidFill>
                  <a:srgbClr val="FFFFFF"/>
                </a:solidFill>
                <a:latin typeface="Calibri"/>
              </a:rPr>
              <a:t>floxin otic drops</a:t>
            </a:r>
            <a:br/>
            <a:r>
              <a:rPr b="false" i="false" strike="noStrike" sz="1200" u="none">
                <a:solidFill>
                  <a:srgbClr val="FFFFFF"/>
                </a:solidFill>
                <a:latin typeface="Calibri"/>
              </a:rPr>
              <a:t>Giudici shared a black and white photo of her amazing rock the following day on Instagram.</a:t>
            </a:r>
            <a:br/>
            <a:r>
              <a:rPr b="false" i="false" strike="noStrike" sz="1200" u="none">
                <a:solidFill>
                  <a:srgbClr val="FFFFFF"/>
                </a:solidFill>
                <a:latin typeface="Calibri"/>
              </a:rPr>
              <a:t>ofloxacin ophthalmic solution 0.3 for ears</a:t>
            </a:r>
            <a:br/>
            <a:r>
              <a:rPr b="false" i="false" strike="noStrike" sz="1200" u="none">
                <a:solidFill>
                  <a:srgbClr val="FFFFFF"/>
                </a:solidFill>
                <a:latin typeface="Calibri"/>
              </a:rPr>
              <a:t>levofloxacin 500 mg</a:t>
            </a:r>
            <a:br/>
            <a:r>
              <a:rPr b="false" i="false" strike="noStrike" sz="1200" u="none">
                <a:solidFill>
                  <a:srgbClr val="FFFFFF"/>
                </a:solidFill>
                <a:latin typeface="Calibri"/>
              </a:rPr>
              <a:t>cefixime ofloxacin combination</a:t>
            </a:r>
            <a:br/>
            <a:r>
              <a:rPr b="false" i="false" strike="noStrike" sz="1200" u="none">
                <a:solidFill>
                  <a:srgbClr val="FFFFFF"/>
                </a:solidFill>
                <a:latin typeface="Calibri"/>
              </a:rPr>
              <a:t>floxin otic ear drops generic</a:t>
            </a:r>
            <a:br/>
            <a:r>
              <a:rPr b="false" i="false" strike="noStrike" sz="1200" u="none">
                <a:solidFill>
                  <a:srgbClr val="FFFFFF"/>
                </a:solidFill>
                <a:latin typeface="Calibri"/>
              </a:rPr>
              <a:t>purchase levofloxacin</a:t>
            </a:r>
            <a:br/>
            <a:r>
              <a:rPr b="false" i="false" strike="noStrike" sz="1200" u="none">
                <a:solidFill>
                  <a:srgbClr val="FFFFFF"/>
                </a:solidFill>
                <a:latin typeface="Calibri"/>
              </a:rPr>
              <a:t>Oxcarbazepine is cleared from the body mostly in the form of metabolites which are predominantly excreted by the kidneys</a:t>
            </a:r>
            <a:br/>
            <a:r>
              <a:rPr b="false" i="false" strike="noStrike" sz="1200" u="none">
                <a:solidFill>
                  <a:srgbClr val="FFFFFF"/>
                </a:solidFill>
                <a:latin typeface="Calibri"/>
              </a:rPr>
              <a:t>purchase ofloxacin eye drops</a:t>
            </a:r>
            <a:br/>
            <a:r>
              <a:rPr b="false" i="false" strike="noStrike" sz="1200" u="none">
                <a:solidFill>
                  <a:srgbClr val="FFFFFF"/>
                </a:solidFill>
                <a:latin typeface="Calibri"/>
              </a:rPr>
              <a:t>Men should be aware that if they do lose their hair after having forehead reduction surgery the scar might become more acne on ovulation day back scars chest acne noticeable</a:t>
            </a:r>
            <a:br/>
            <a:r>
              <a:rPr b="false" i="false" strike="noStrike" sz="1200" u="none">
                <a:solidFill>
                  <a:srgbClr val="FFFFFF"/>
                </a:solidFill>
                <a:latin typeface="Calibri"/>
              </a:rPr>
              <a:t>floxin online</a:t>
            </a:r>
            <a:br/>
            <a:r>
              <a:rPr b="false" i="false" strike="noStrike" sz="1200" u="none">
                <a:solidFill>
                  <a:srgbClr val="FFFFFF"/>
                </a:solidFill>
                <a:latin typeface="Calibri"/>
              </a:rPr>
              <a:t>floxin otic cost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Honestly I would be concerned what pain is really under the med</a:t>
            </a:r>
            <a:br/>
            <a:r>
              <a:rPr b="false" i="false" strike="noStrike" sz="1200" u="none">
                <a:solidFill>
                  <a:srgbClr val="FFFFFF"/>
                </a:solidFill>
                <a:latin typeface="Calibri"/>
              </a:rPr>
              <a:t>cefixime ofloxacin combination indications</a:t>
            </a:r>
            <a:br/>
            <a:r>
              <a:rPr b="false" i="false" strike="noStrike" sz="1200" u="none">
                <a:solidFill>
                  <a:srgbClr val="FFFFFF"/>
                </a:solidFill>
                <a:latin typeface="Calibri"/>
              </a:rPr>
              <a:t>levofloxacin 500 mg tablet use</a:t>
            </a:r>
            <a:br/>
            <a:r>
              <a:rPr b="false" i="false" strike="noStrike" sz="1200" u="none">
                <a:solidFill>
                  <a:srgbClr val="FFFFFF"/>
                </a:solidFill>
                <a:latin typeface="Calibri"/>
              </a:rPr>
              <a:t>Consider contacting the pharmaceutical manufacturer, a drug information service, or a compounding pharmacy.</a:t>
            </a:r>
            <a:br/>
            <a:r>
              <a:rPr b="false" i="false" strike="noStrike" sz="1200" u="none">
                <a:solidFill>
                  <a:srgbClr val="FFFFFF"/>
                </a:solidFill>
                <a:latin typeface="Calibri"/>
              </a:rPr>
              <a:t>buy levofloxacin online</a:t>
            </a:r>
            <a:br/>
            <a:r>
              <a:rPr b="false" i="false" strike="noStrike" sz="1200" u="none">
                <a:solidFill>
                  <a:srgbClr val="FFFFFF"/>
                </a:solidFill>
                <a:latin typeface="Calibri"/>
              </a:rPr>
              <a:t>floxin 400 mg tablets</a:t>
            </a:r>
            <a:br/>
            <a:r>
              <a:rPr b="false" i="false" strike="noStrike" sz="1200" u="none">
                <a:solidFill>
                  <a:srgbClr val="FFFFFF"/>
                </a:solidFill>
                <a:latin typeface="Calibri"/>
              </a:rPr>
              <a:t>ofloxacin ophthalmic solution usp dosage</a:t>
            </a:r>
            <a:br/>
            <a:r>
              <a:rPr b="false" i="false" strike="noStrike" sz="1200" u="none">
                <a:solidFill>
                  <a:srgbClr val="FFFFFF"/>
                </a:solidFill>
                <a:latin typeface="Calibri"/>
              </a:rPr>
              <a:t>generic ofloxacin</a:t>
            </a:r>
            <a:br/>
            <a:r>
              <a:rPr b="false" i="false" strike="noStrike" sz="1200" u="none">
                <a:solidFill>
                  <a:srgbClr val="FFFFFF"/>
                </a:solidFill>
                <a:latin typeface="Calibri"/>
              </a:rPr>
              <a:t>floxin drops dosage</a:t>
            </a:r>
            <a:br/>
            <a:r>
              <a:rPr b="false" i="false" strike="noStrike" sz="1200" u="none">
                <a:solidFill>
                  <a:srgbClr val="FFFFFF"/>
                </a:solidFill>
                <a:latin typeface="Calibri"/>
              </a:rPr>
              <a:t>levofloxacin 500 mg for uti</a:t>
            </a:r>
            <a:br/>
            <a:r>
              <a:rPr b="false" i="false" strike="noStrike" sz="1200" u="none">
                <a:solidFill>
                  <a:srgbClr val="FFFFFF"/>
                </a:solidFill>
                <a:latin typeface="Calibri"/>
              </a:rPr>
              <a:t>buy ofloxacin</a:t>
            </a:r>
            <a:br/>
            <a:r>
              <a:rPr b="false" i="false" strike="noStrike" sz="1200" u="none">
                <a:solidFill>
                  <a:srgbClr val="FFFFFF"/>
                </a:solidFill>
                <a:latin typeface="Calibri"/>
              </a:rPr>
              <a:t>Your doctor may also use it to reduce the appearance of wrinkles, rough skin, or skin discolouration.</a:t>
            </a:r>
            <a:br/>
            <a:r>
              <a:rPr b="false" i="false" strike="noStrike" sz="1200" u="none">
                <a:solidFill>
                  <a:srgbClr val="FFFFFF"/>
                </a:solidFill>
                <a:latin typeface="Calibri"/>
              </a:rPr>
              <a:t>generic levaquin levofloxacin</a:t>
            </a:r>
            <a:br/>
            <a:r>
              <a:rPr b="false" i="false" strike="noStrike" sz="1200" u="none">
                <a:solidFill>
                  <a:srgbClr val="FFFFFF"/>
                </a:solidFill>
                <a:latin typeface="Calibri"/>
              </a:rPr>
              <a:t>ofloxacin eye drops for dogs</a:t>
            </a:r>
            <a:br/>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cefixime ofloxacin</a:t>
            </a:r>
            <a:br/>
            <a:r>
              <a:rPr b="false" i="false" strike="noStrike" sz="1200" u="none">
                <a:solidFill>
                  <a:srgbClr val="FFFFFF"/>
                </a:solidFill>
                <a:latin typeface="Calibri"/>
              </a:rPr>
              <a:t>levofloxacin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these reasons, before you start taking doxazosin it is important that your doctor knows:</a:t>
            </a:r>
            <a:br/>
            <a:r>
              <a:rPr b="false" i="false" strike="noStrike" sz="1200" u="none">
                <a:solidFill>
                  <a:srgbClr val="FFFFFF"/>
                </a:solidFill>
                <a:latin typeface="Calibri"/>
              </a:rPr>
              <a:t>levofloxacin levaquin versus other medications</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buy ofloxacin online</a:t>
            </a:r>
            <a:br/>
            <a:r>
              <a:rPr b="false" i="false" strike="noStrike" sz="1200" u="none">
                <a:solidFill>
                  <a:srgbClr val="FFFFFF"/>
                </a:solidFill>
                <a:latin typeface="Calibri"/>
              </a:rPr>
              <a:t>para que sirve el medicamento levofloxacino de 500 mg</a:t>
            </a:r>
            <a:br/>
            <a:r>
              <a:rPr b="false" i="false" strike="noStrike" sz="1200" u="none">
                <a:solidFill>
                  <a:srgbClr val="FFFFFF"/>
                </a:solidFill>
                <a:latin typeface="Calibri"/>
              </a:rPr>
              <a:t>levofloxacin 500 mg tablets</a:t>
            </a:r>
            <a:br/>
            <a:r>
              <a:rPr b="false" i="false" strike="noStrike" sz="1200" u="none">
                <a:solidFill>
                  <a:srgbClr val="FFFFFF"/>
                </a:solidFill>
                <a:latin typeface="Calibri"/>
              </a:rPr>
              <a:t>ofloxacin tinidazole uses</a:t>
            </a:r>
            <a:br/>
            <a:r>
              <a:rPr b="false" i="false" strike="noStrike" sz="1200" u="none">
                <a:solidFill>
                  <a:srgbClr val="FFFFFF"/>
                </a:solidFill>
                <a:latin typeface="Calibri"/>
              </a:rPr>
              <a:t>cash advance greeley colorado Skinner was credited with turning around McDonald's duringhis time as CEO from November 2004 until 2012 and that company'sshare price tripled during his tenure</a:t>
            </a:r>
            <a:br/>
            <a:r>
              <a:rPr b="false" i="false" strike="noStrike" sz="1200" u="none">
                <a:solidFill>
                  <a:srgbClr val="FFFFFF"/>
                </a:solidFill>
                <a:latin typeface="Calibri"/>
              </a:rPr>
              <a:t>levaquin levofloxacina</a:t>
            </a:r>
            <a:br/>
            <a:r>
              <a:rPr b="false" i="false" strike="noStrike" sz="1200" u="none">
                <a:solidFill>
                  <a:srgbClr val="FFFFFF"/>
                </a:solidFill>
                <a:latin typeface="Calibri"/>
              </a:rPr>
              <a:t>cefixime ofloxacin dry syrup</a:t>
            </a:r>
            <a:br/>
            <a:r>
              <a:rPr b="false" i="false" strike="noStrike" sz="1200" u="none">
                <a:solidFill>
                  <a:srgbClr val="FFFFFF"/>
                </a:solidFill>
                <a:latin typeface="Calibri"/>
              </a:rPr>
              <a:t>levofloxacin 500 mg for strep throat</a:t>
            </a:r>
            <a:br/>
            <a:r>
              <a:rPr b="false" i="false" strike="noStrike" sz="1200" u="none">
                <a:solidFill>
                  <a:srgbClr val="FFFFFF"/>
                </a:solidFill>
                <a:latin typeface="Calibri"/>
              </a:rPr>
              <a:t>Sorry, een erg lang verhaal - in mineur- maar meer kan ik er momenteel niet van maken.</a:t>
            </a:r>
            <a:br/>
            <a:r>
              <a:rPr b="false" i="false" strike="noStrike" sz="1200" u="none">
                <a:solidFill>
                  <a:srgbClr val="FFFFFF"/>
                </a:solidFill>
                <a:latin typeface="Calibri"/>
              </a:rPr>
              <a:t>levaquin levofloxacino</a:t>
            </a:r>
            <a:br/>
            <a:r>
              <a:rPr b="false" i="false" strike="noStrike" sz="1200" u="none">
                <a:solidFill>
                  <a:srgbClr val="FFFFFF"/>
                </a:solidFill>
                <a:latin typeface="Calibri"/>
              </a:rPr>
              <a:t>ofloxacin ophthalmic</a:t>
            </a:r>
            <a:br/>
            <a:r>
              <a:rPr b="false" i="false" strike="noStrike" sz="1200" u="none">
                <a:solidFill>
                  <a:srgbClr val="FFFFFF"/>
                </a:solidFill>
                <a:latin typeface="Calibri"/>
              </a:rPr>
              <a:t>floxin drops ear</a:t>
            </a:r>
            <a:br/>
            <a:r>
              <a:rPr b="false" i="false" strike="noStrike" sz="1200" u="none">
                <a:solidFill>
                  <a:srgbClr val="FFFFFF"/>
                </a:solidFill>
                <a:latin typeface="Calibri"/>
              </a:rPr>
              <a:t>levofloxacin 500mg used for ear infection</a:t>
            </a:r>
            <a:br/>
            <a:r>
              <a:rPr b="false" i="false" strike="noStrike" sz="1200" u="none">
                <a:solidFill>
                  <a:srgbClr val="FFFFFF"/>
                </a:solidFill>
                <a:latin typeface="Calibri"/>
              </a:rPr>
              <a:t>floxin ear drops for dogs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ofloxacin eye drops dosage</a:t>
            </a:r>
            <a:br/>
            <a:r>
              <a:rPr b="false" i="false" strike="noStrike" sz="1200" u="none">
                <a:solidFill>
                  <a:srgbClr val="FFFFFF"/>
                </a:solidFill>
                <a:latin typeface="Calibri"/>
              </a:rPr>
              <a:t>levofloxacin 500 mg tabletta</a:t>
            </a:r>
            <a:br/>
            <a:r>
              <a:rPr b="false" i="false" strike="noStrike" sz="1200" u="none">
                <a:solidFill>
                  <a:srgbClr val="FFFFFF"/>
                </a:solidFill>
                <a:latin typeface="Calibri"/>
              </a:rPr>
              <a:t>withdrawals starting to ease but come and go</a:t>
            </a:r>
            <a:br/>
            <a:r>
              <a:rPr b="false" i="false" strike="noStrike" sz="1200" u="none">
                <a:solidFill>
                  <a:srgbClr val="FFFFFF"/>
                </a:solidFill>
                <a:latin typeface="Calibri"/>
              </a:rPr>
              <a:t>ofloxacin ophthalmic dosage for ears</a:t>
            </a:r>
            <a:br/>
            <a:r>
              <a:rPr b="false" i="false" strike="noStrike" sz="1200" u="none">
                <a:solidFill>
                  <a:srgbClr val="FFFFFF"/>
                </a:solidFill>
                <a:latin typeface="Calibri"/>
              </a:rPr>
              <a:t>This is the only over-the-counter medicine that is really important to take, both prior to and during pregnancy</a:t>
            </a:r>
            <a:br/>
            <a:r>
              <a:rPr b="false" i="false" strike="noStrike" sz="1200" u="none">
                <a:solidFill>
                  <a:srgbClr val="FFFFFF"/>
                </a:solidFill>
                <a:latin typeface="Calibri"/>
              </a:rPr>
              <a:t>buy cheap levofloxacin</a:t>
            </a:r>
            <a:br/>
            <a:r>
              <a:rPr b="false" i="false" strike="noStrike" sz="1200" u="none">
                <a:solidFill>
                  <a:srgbClr val="FFFFFF"/>
                </a:solidFill>
                <a:latin typeface="Calibri"/>
              </a:rPr>
              <a:t>levofloxacin online kaufen</a:t>
            </a:r>
            <a:br/>
            <a:r>
              <a:rPr b="false" i="false" strike="noStrike" sz="1200" u="none">
                <a:solidFill>
                  <a:srgbClr val="FFFFFF"/>
                </a:solidFill>
                <a:latin typeface="Calibri"/>
              </a:rPr>
              <a:t>ofloxacin eye drops online</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thuoc levofloxacin tablets 500 mg</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ofloxacin eye drops cats</a:t>
            </a:r>
            <a:br/>
            <a:r>
              <a:rPr b="false" i="false" strike="noStrike" sz="1200" u="none">
                <a:solidFill>
                  <a:srgbClr val="FFFFFF"/>
                </a:solidFill>
                <a:latin typeface="Calibri"/>
              </a:rPr>
              <a:t>floxin ear drops</a:t>
            </a:r>
            <a:br/>
            <a:r>
              <a:rPr b="false" i="false" strike="noStrike" sz="1200" u="none">
                <a:solidFill>
                  <a:srgbClr val="FFFFFF"/>
                </a:solidFill>
                <a:latin typeface="Calibri"/>
              </a:rPr>
              <a:t>ofloxacin ophthalmic solution pink eye dosage</a:t>
            </a:r>
            <a:br/>
            <a:r>
              <a:rPr b="false" i="false" strike="noStrike" sz="1200" u="none">
                <a:solidFill>
                  <a:srgbClr val="FFFFFF"/>
                </a:solidFill>
                <a:latin typeface="Calibri"/>
              </a:rPr>
              <a:t>floxin ear drops pregnancy</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floxin otic singles solution 0.3</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floxin eye drops dosage</a:t>
            </a:r>
            <a:br/>
            <a:r>
              <a:rPr b="false" i="false" strike="noStrike" sz="1200" u="none">
                <a:solidFill>
                  <a:srgbClr val="FFFFFF"/>
                </a:solidFill>
                <a:latin typeface="Calibri"/>
              </a:rPr>
              <a:t>levofloxacin 500 mg tablet dosage</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buy floxin otic</a:t>
            </a:r>
            <a:br/>
            <a:r>
              <a:rPr b="false" i="false" strike="noStrike" sz="1200" u="none">
                <a:solidFill>
                  <a:srgbClr val="FFFFFF"/>
                </a:solidFill>
                <a:latin typeface="Calibri"/>
              </a:rPr>
              <a:t>buy floxin online</a:t>
            </a:r>
            <a:br/>
            <a:r>
              <a:rPr b="false" i="false" strike="noStrike" sz="1200" u="none">
                <a:solidFill>
                  <a:srgbClr val="FFFFFF"/>
                </a:solidFill>
                <a:latin typeface="Calibri"/>
              </a:rPr>
              <a:t>ofloxacin ophthalmic solution usp 0.3</a:t>
            </a:r>
            <a:br/>
            <a:r>
              <a:rPr b="false" i="false" strike="noStrike" sz="1200" u="none">
                <a:solidFill>
                  <a:srgbClr val="FFFFFF"/>
                </a:solidFill>
                <a:latin typeface="Calibri"/>
              </a:rPr>
              <a:t>In order to use this spray effectively you should first gently blow your nose and then sit down and tilt your head forward slightly</a:t>
            </a:r>
            <a:br/>
            <a:r>
              <a:rPr b="false" i="false" strike="noStrike" sz="1200" u="none">
                <a:solidFill>
                  <a:srgbClr val="FFFFFF"/>
                </a:solidFill>
                <a:latin typeface="Calibri"/>
              </a:rPr>
              <a:t>floxin otic pediatric dose</a:t>
            </a:r>
            <a:br/>
            <a:r>
              <a:rPr b="false" i="false" strike="noStrike" sz="1200" u="none">
                <a:solidFill>
                  <a:srgbClr val="FFFFFF"/>
                </a:solidFill>
                <a:latin typeface="Calibri"/>
              </a:rPr>
              <a:t>Prior to use, a protective slit release liner of silicone coated polyester film that covers the adhesive layer is removed.</a:t>
            </a:r>
            <a:br/>
            <a:r>
              <a:rPr b="false" i="false" strike="noStrike" sz="1200" u="none">
                <a:solidFill>
                  <a:srgbClr val="FFFFFF"/>
                </a:solidFill>
                <a:latin typeface="Calibri"/>
              </a:rPr>
              <a:t>levofloxacin 500 mg tab</a:t>
            </a:r>
            <a:br/>
            <a:r>
              <a:rPr b="false" i="false" strike="noStrike" sz="1200" u="none">
                <a:solidFill>
                  <a:srgbClr val="FFFFFF"/>
                </a:solidFill>
                <a:latin typeface="Calibri"/>
              </a:rPr>
              <a:t>Levels of Cytochrome P450 (CYP3A) vary widely among individuals and can explain the variation in rates of ethinyl estradiol 2-hydroxylation</a:t>
            </a:r>
            <a:br/>
            <a:r>
              <a:rPr b="false" i="false" strike="noStrike" sz="1200" u="none">
                <a:solidFill>
                  <a:srgbClr val="FFFFFF"/>
                </a:solidFill>
                <a:latin typeface="Calibri"/>
              </a:rPr>
              <a:t>order levofloxacin online</a:t>
            </a:r>
            <a:br/>
            <a:r>
              <a:rPr b="false" i="false" strike="noStrike" sz="1200" u="none">
                <a:solidFill>
                  <a:srgbClr val="FFFFFF"/>
                </a:solidFill>
                <a:latin typeface="Calibri"/>
              </a:rPr>
              <a:t>ofloxacin ophthalmic dosage</a:t>
            </a:r>
            <a:br/>
            <a:r>
              <a:rPr b="false" i="false" strike="noStrike" sz="1200" u="none">
                <a:solidFill>
                  <a:srgbClr val="FFFFFF"/>
                </a:solidFill>
                <a:latin typeface="Calibri"/>
              </a:rPr>
              <a:t>buy ofloxacin ear drops solution</a:t>
            </a:r>
            <a:br/>
            <a:r>
              <a:rPr b="false" i="false" strike="noStrike" sz="1200" u="none">
                <a:solidFill>
                  <a:srgbClr val="FFFFFF"/>
                </a:solidFill>
                <a:latin typeface="Calibri"/>
              </a:rPr>
              <a:t>ofloxacin 0.3 eye drops for pink eye</a:t>
            </a:r>
            <a:br/>
            <a:r>
              <a:rPr b="false" i="false" strike="noStrike" sz="1200" u="none">
                <a:solidFill>
                  <a:srgbClr val="FFFFFF"/>
                </a:solidFill>
                <a:latin typeface="Calibri"/>
              </a:rPr>
              <a:t>aqua floxin</a:t>
            </a:r>
            <a:br/>
            <a:r>
              <a:rPr b="false" i="false" strike="noStrike" sz="1200" u="none">
                <a:solidFill>
                  <a:srgbClr val="FFFFFF"/>
                </a:solidFill>
                <a:latin typeface="Calibri"/>
              </a:rPr>
              <a:t>ofloxacin ophthalmic solution usp 0.3 dosage for dogs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floxin ear drops ingredients</a:t>
            </a:r>
            <a:br/>
            <a:r>
              <a:rPr b="false" i="false" strike="noStrike" sz="1200" u="none">
                <a:solidFill>
                  <a:srgbClr val="FFFFFF"/>
                </a:solidFill>
                <a:latin typeface="Calibri"/>
              </a:rPr>
              <a:t>levofloxacin 500 mg tablets dosage</a:t>
            </a:r>
            <a:br/>
            <a:r>
              <a:rPr b="false" i="false" strike="noStrike" sz="1200" u="none">
                <a:solidFill>
                  <a:srgbClr val="FFFFFF"/>
                </a:solidFill>
                <a:latin typeface="Calibri"/>
              </a:rPr>
              <a:t>I had a really bad herniated disk into my spine and was taking 600mg 3 times a day</a:t>
            </a:r>
            <a:br/>
            <a:r>
              <a:rPr b="false" i="false" strike="noStrike" sz="1200" u="none">
                <a:solidFill>
                  <a:srgbClr val="FFFFFF"/>
                </a:solidFill>
                <a:latin typeface="Calibri"/>
              </a:rPr>
              <a:t>levofloxacin tablets ip 500mg used</a:t>
            </a:r>
            <a:br/>
            <a:r>
              <a:rPr b="false" i="false" strike="noStrike" sz="1200" u="none">
                <a:solidFill>
                  <a:srgbClr val="FFFFFF"/>
                </a:solidFill>
                <a:latin typeface="Calibri"/>
              </a:rPr>
              <a:t>It's not quite understand what was new to free dating, you've been lookVng for</a:t>
            </a:r>
            <a:br/>
            <a:r>
              <a:rPr b="false" i="false" strike="noStrike" sz="1200" u="none">
                <a:solidFill>
                  <a:srgbClr val="FFFFFF"/>
                </a:solidFill>
                <a:latin typeface="Calibri"/>
              </a:rPr>
              <a:t>levofloxacin 500 mg tablets pictures</a:t>
            </a:r>
            <a:br/>
            <a:r>
              <a:rPr b="false" i="false" strike="noStrike" sz="1200" u="none">
                <a:solidFill>
                  <a:srgbClr val="FFFFFF"/>
                </a:solidFill>
                <a:latin typeface="Calibri"/>
              </a:rPr>
              <a:t>I complained to the pharmacist, who said they were identical (and made me feel like an idiot)</a:t>
            </a:r>
            <a:br/>
            <a:r>
              <a:rPr b="false" i="false" strike="noStrike" sz="1200" u="none">
                <a:solidFill>
                  <a:srgbClr val="FFFFFF"/>
                </a:solidFill>
                <a:latin typeface="Calibri"/>
              </a:rPr>
              <a:t>purchase ofloxacin</a:t>
            </a:r>
            <a:br/>
            <a:r>
              <a:rPr b="false" i="false" strike="noStrike" sz="1200" u="none">
                <a:solidFill>
                  <a:srgbClr val="FFFFFF"/>
                </a:solidFill>
                <a:latin typeface="Calibri"/>
              </a:rPr>
              <a:t>buy cheap ofloxacin</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purchase floxin</a:t>
            </a:r>
            <a:br/>
            <a:r>
              <a:rPr b="false" i="false" strike="noStrike" sz="1200" u="none">
                <a:solidFill>
                  <a:srgbClr val="FFFFFF"/>
                </a:solidFill>
                <a:latin typeface="Calibri"/>
              </a:rPr>
              <a:t>levofloxacin (levaquin) 500 mg oral tablet</a:t>
            </a:r>
            <a:br/>
            <a:r>
              <a:rPr b="false" i="false" strike="noStrike" sz="1200" u="none">
                <a:solidFill>
                  <a:srgbClr val="FFFFFF"/>
                </a:solidFill>
                <a:latin typeface="Calibri"/>
              </a:rPr>
              <a:t>We were shocked to learn that our state laws allow pharmacists to deny a prescription or medication to somebody for whatever reason</a:t>
            </a:r>
            <a:br/>
            <a:r>
              <a:rPr b="false" i="false" strike="noStrike" sz="1200" u="none">
                <a:solidFill>
                  <a:srgbClr val="FFFFFF"/>
                </a:solidFill>
                <a:latin typeface="Calibri"/>
              </a:rPr>
              <a:t>floxin otic dose</a:t>
            </a:r>
            <a:br/>
            <a:r>
              <a:rPr b="false" i="false" strike="noStrike" sz="1200" u="none">
                <a:solidFill>
                  <a:srgbClr val="FFFFFF"/>
                </a:solidFill>
                <a:latin typeface="Calibri"/>
              </a:rPr>
              <a:t>buy levofloxacin uk</a:t>
            </a:r>
            <a:br/>
            <a:r>
              <a:rPr b="false" i="false" strike="noStrike" sz="1200" u="none">
                <a:solidFill>
                  <a:srgbClr val="FFFFFF"/>
                </a:solidFill>
                <a:latin typeface="Calibri"/>
              </a:rPr>
              <a:t>The mixture is granulated, screened and transferred into the bowl ofa fluid bed dryer</a:t>
            </a:r>
            <a:br/>
            <a:r>
              <a:rPr b="false" i="false" strike="noStrike" sz="1200" u="none">
                <a:solidFill>
                  <a:srgbClr val="FFFFFF"/>
                </a:solidFill>
                <a:latin typeface="Calibri"/>
              </a:rPr>
              <a:t>cefixime ofloxacin combination manufacturer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ofloxacin 0.3 eye drops for dogs</a:t>
            </a:r>
            <a:br/>
            <a:r>
              <a:rPr b="false" i="false" strike="noStrike" sz="1200" u="none">
                <a:solidFill>
                  <a:srgbClr val="FFFFFF"/>
                </a:solidFill>
                <a:latin typeface="Calibri"/>
              </a:rPr>
              <a:t>and one physician thought I might have lupus but another says no</a:t>
            </a:r>
            <a:br/>
            <a:r>
              <a:rPr b="false" i="false" strike="noStrike" sz="1200" u="none">
                <a:solidFill>
                  <a:srgbClr val="FFFFFF"/>
                </a:solidFill>
                <a:latin typeface="Calibri"/>
              </a:rPr>
              <a:t>ofloxacin plus tinidazole</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levofloxacin levaquin price</a:t>
            </a:r>
            <a:br/>
            <a:r>
              <a:rPr b="false" i="false" strike="noStrike" sz="1200" u="none">
                <a:solidFill>
                  <a:srgbClr val="FFFFFF"/>
                </a:solidFill>
                <a:latin typeface="Calibri"/>
              </a:rPr>
              <a:t>ofloxacin ophthalmic solution usp 0.3 eye drops</a:t>
            </a:r>
            <a:br/>
            <a:r>
              <a:rPr b="false" i="false" strike="noStrike" sz="1200" u="none">
                <a:solidFill>
                  <a:srgbClr val="FFFFFF"/>
                </a:solidFill>
                <a:latin typeface="Calibri"/>
              </a:rPr>
              <a:t>ofloxacin ophthalmic solution for ears dosage</a:t>
            </a:r>
            <a:br/>
            <a:r>
              <a:rPr b="false" i="false" strike="noStrike" sz="1200" u="none">
                <a:solidFill>
                  <a:srgbClr val="FFFFFF"/>
                </a:solidFill>
                <a:latin typeface="Calibri"/>
              </a:rPr>
              <a:t>ofloxacin ophthalmic solution used for ears</a:t>
            </a:r>
            <a:br/>
            <a:r>
              <a:rPr b="false" i="false" strike="noStrike" sz="1200" u="none">
                <a:solidFill>
                  <a:srgbClr val="FFFFFF"/>
                </a:solidFill>
                <a:latin typeface="Calibri"/>
              </a:rPr>
              <a:t>Novartis Exelon Rivastigmine Tartrate Bread Allergy Treatment Self Stop Smoking Orlistat 120 Mg Price In India</a:t>
            </a:r>
            <a:br/>
            <a:r>
              <a:rPr b="false" i="false" strike="noStrike" sz="1200" u="none">
                <a:solidFill>
                  <a:srgbClr val="FFFFFF"/>
                </a:solidFill>
                <a:latin typeface="Calibri"/>
              </a:rPr>
              <a:t>buy ofloxacin eye drops</a:t>
            </a:r>
            <a:br/>
            <a:r>
              <a:rPr b="false" i="false" strike="noStrike" sz="1200" u="none">
                <a:solidFill>
                  <a:srgbClr val="FFFFFF"/>
                </a:solidFill>
                <a:latin typeface="Calibri"/>
              </a:rPr>
              <a:t>We0Ire not going to let you go until you sign this,0I0M Weinberg, who survived the Nazis and a plane crash as a child, told the Daily News</a:t>
            </a:r>
            <a:br/>
            <a:r>
              <a:rPr b="false" i="false" strike="noStrike" sz="1200" u="none">
                <a:solidFill>
                  <a:srgbClr val="FFFFFF"/>
                </a:solidFill>
                <a:latin typeface="Calibri"/>
              </a:rPr>
              <a:t>levofloxacin 500 mg dosage for urinary tract infection</a:t>
            </a:r>
            <a:br/>
            <a:r>
              <a:rPr b="false" i="false" strike="noStrike" sz="1200" u="none">
                <a:solidFill>
                  <a:srgbClr val="FFFFFF"/>
                </a:solidFill>
                <a:latin typeface="Calibri"/>
              </a:rPr>
              <a:t>generic levofloxacin availability</a:t>
            </a:r>
            <a:br/>
            <a:r>
              <a:rPr b="false" i="false" strike="noStrike" sz="1200" u="none">
                <a:solidFill>
                  <a:srgbClr val="FFFFFF"/>
                </a:solidFill>
                <a:latin typeface="Calibri"/>
              </a:rPr>
              <a:t>ofloxacin tinidazole</a:t>
            </a:r>
            <a:br/>
            <a:r>
              <a:rPr b="false" i="false" strike="noStrike" sz="1200" u="none">
                <a:solidFill>
                  <a:srgbClr val="FFFFFF"/>
                </a:solidFill>
                <a:latin typeface="Calibri"/>
              </a:rPr>
              <a:t>ofloxacin ornidazole terbinafine hydrochloride &amp; clobetasol propionate cream uses</a:t>
            </a:r>
            <a:br/>
            <a:r>
              <a:rPr b="false" i="false" strike="noStrike" sz="1200" u="none">
                <a:solidFill>
                  <a:srgbClr val="FFFFFF"/>
                </a:solidFill>
                <a:latin typeface="Calibri"/>
              </a:rPr>
              <a:t>cheap levofloxacin</a:t>
            </a:r>
            <a:br/>
            <a:r>
              <a:rPr b="false" i="false" strike="noStrike" sz="1200" u="none">
                <a:solidFill>
                  <a:srgbClr val="FFFFFF"/>
                </a:solidFill>
                <a:latin typeface="Calibri"/>
              </a:rPr>
              <a:t>floxin family antibiotics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floxin otic drops for dogs</a:t>
            </a:r>
            <a:br/>
            <a:r>
              <a:rPr b="false" i="false" strike="noStrike" sz="1200" u="none">
                <a:solidFill>
                  <a:srgbClr val="FFFFFF"/>
                </a:solidFill>
                <a:latin typeface="Calibri"/>
              </a:rPr>
              <a:t>generic floxin ear drops</a:t>
            </a:r>
            <a:br/>
            <a:r>
              <a:rPr b="false" i="false" strike="noStrike" sz="1200" u="none">
                <a:solidFill>
                  <a:srgbClr val="FFFFFF"/>
                </a:solidFill>
                <a:latin typeface="Calibri"/>
              </a:rPr>
              <a:t>otic floxin ear drops</a:t>
            </a:r>
            <a:br/>
            <a:r>
              <a:rPr b="false" i="false" strike="noStrike" sz="1200" u="none">
                <a:solidFill>
                  <a:srgbClr val="FFFFFF"/>
                </a:solidFill>
                <a:latin typeface="Calibri"/>
              </a:rPr>
              <a:t>buy levofloxacin</a:t>
            </a:r>
            <a:br/>
            <a:r>
              <a:rPr b="false" i="false" strike="noStrike" sz="1200" u="none">
                <a:solidFill>
                  <a:srgbClr val="FFFFFF"/>
                </a:solidFill>
                <a:latin typeface="Calibri"/>
              </a:rPr>
              <a:t>ofloxacin ophthalmic solution for cats</a:t>
            </a:r>
            <a:br/>
            <a:r>
              <a:rPr b="false" i="false" strike="noStrike" sz="1200" u="none">
                <a:solidFill>
                  <a:srgbClr val="FFFFFF"/>
                </a:solidFill>
                <a:latin typeface="Calibri"/>
              </a:rPr>
              <a:t>floxin otic epocrates</a:t>
            </a:r>
            <a:br/>
            <a:r>
              <a:rPr b="false" i="false" strike="noStrike" sz="1200" u="none">
                <a:solidFill>
                  <a:srgbClr val="FFFFFF"/>
                </a:solidFill>
                <a:latin typeface="Calibri"/>
              </a:rPr>
              <a:t>Richard is irritating to get a whole diverse reasonhe just as well damn unexplainable.http://www.studyinstitute.net/66585.html� ,Rich outwardly is the one particular persona on st</a:t>
            </a:r>
            <a:br/>
            <a:r>
              <a:rPr b="false" i="false" strike="noStrike" sz="1200" u="none">
                <a:solidFill>
                  <a:srgbClr val="FFFFFF"/>
                </a:solidFill>
                <a:latin typeface="Calibri"/>
              </a:rPr>
              <a:t>buy levofloxacin canada</a:t>
            </a:r>
            <a:br/>
            <a:r>
              <a:rPr b="false" i="false" strike="noStrike" sz="1200" u="none">
                <a:solidFill>
                  <a:srgbClr val="FFFFFF"/>
                </a:solidFill>
                <a:latin typeface="Calibri"/>
              </a:rPr>
              <a:t>ofloxacin ophthalmic solution 0.3 uses</a:t>
            </a:r>
            <a:br/>
            <a:r>
              <a:rPr b="false" i="false" strike="noStrike" sz="1200" u="none">
                <a:solidFill>
                  <a:srgbClr val="FFFFFF"/>
                </a:solidFill>
                <a:latin typeface="Calibri"/>
              </a:rPr>
              <a:t>levofloxacin 500 mg buy online</a:t>
            </a:r>
            <a:br/>
            <a:r>
              <a:rPr b="false" i="false" strike="noStrike" sz="1200" u="none">
                <a:solidFill>
                  <a:srgbClr val="FFFFFF"/>
                </a:solidFill>
                <a:latin typeface="Calibri"/>
              </a:rPr>
              <a:t>ofloxacin ophthalmic solution 0.3 dosage for ears</a:t>
            </a:r>
            <a:br/>
            <a:r>
              <a:rPr b="false" i="false" strike="noStrike" sz="1200" u="none">
                <a:solidFill>
                  <a:srgbClr val="FFFFFF"/>
                </a:solidFill>
                <a:latin typeface="Calibri"/>
              </a:rPr>
              <a:t>buy floxin ear drops</a:t>
            </a:r>
            <a:br/>
            <a:r>
              <a:rPr b="false" i="false" strike="noStrike" sz="1200" u="none">
                <a:solidFill>
                  <a:srgbClr val="FFFFFF"/>
                </a:solidFill>
                <a:latin typeface="Calibri"/>
              </a:rPr>
              <a:t>ofloxacin eye drops price philippines</a:t>
            </a:r>
            <a:br/>
            <a:r>
              <a:rPr b="false" i="false" strike="noStrike" sz="1200" u="none">
                <a:solidFill>
                  <a:srgbClr val="FFFFFF"/>
                </a:solidFill>
                <a:latin typeface="Calibri"/>
              </a:rPr>
              <a:t>order ofloxacin</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floxin ear drops dose</a:t>
            </a:r>
            <a:br/>
            <a:r>
              <a:rPr b="false" i="false" strike="noStrike" sz="1200" u="none">
                <a:solidFill>
                  <a:srgbClr val="FFFFFF"/>
                </a:solidFill>
                <a:latin typeface="Calibri"/>
              </a:rPr>
              <a:t>When duloxetine is used to treat depression, it is usually taken once or twice a day with or without food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ofloxacin ophthalmic solution usp 0.3 for cats</a:t>
            </a:r>
            <a:br/>
            <a:r>
              <a:rPr b="false" i="false" strike="noStrike" sz="1200" u="none">
                <a:solidFill>
                  <a:srgbClr val="FFFFFF"/>
                </a:solidFill>
                <a:latin typeface="Calibri"/>
              </a:rPr>
              <a:t>Continue to take finasteride even if you have already noticed an improvement</a:t>
            </a:r>
            <a:br/>
            <a:r>
              <a:rPr b="false" i="false" strike="noStrike" sz="1200" u="none">
                <a:solidFill>
                  <a:srgbClr val="FFFFFF"/>
                </a:solidFill>
                <a:latin typeface="Calibri"/>
              </a:rPr>
              <a:t>ofloxacin ophthalmic solution dosage for dogs</a:t>
            </a:r>
            <a:br/>
            <a:r>
              <a:rPr b="false" i="false" strike="noStrike" sz="1200" u="none">
                <a:solidFill>
                  <a:srgbClr val="FFFFFF"/>
                </a:solidFill>
                <a:latin typeface="Calibri"/>
              </a:rPr>
              <a:t>ofloxacin ophthalmic generic</a:t>
            </a:r>
            <a:br/>
            <a:r>
              <a:rPr b="false" i="false" strike="noStrike" sz="1200" u="none">
                <a:solidFill>
                  <a:srgbClr val="FFFFFF"/>
                </a:solidFill>
                <a:latin typeface="Calibri"/>
              </a:rPr>
              <a:t>floxin ear drops price</a:t>
            </a:r>
            <a:br/>
            <a:r>
              <a:rPr b="false" i="false" strike="noStrike" sz="1200" u="none">
                <a:solidFill>
                  <a:srgbClr val="FFFFFF"/>
                </a:solidFill>
                <a:latin typeface="Calibri"/>
              </a:rPr>
              <a:t>levofloxacin online pharmacy</a:t>
            </a:r>
            <a:br/>
            <a:r>
              <a:rPr b="false" i="false" strike="noStrike" sz="1200" u="none">
                <a:solidFill>
                  <a:srgbClr val="FFFFFF"/>
                </a:solidFill>
                <a:latin typeface="Calibri"/>
              </a:rPr>
              <a:t>how much does floxin otic cost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Generic Ofloxacin Otic - Buy Floxin Otic</dc:title>
  <dc:description>Ofloxacin ophthalmic solution .3 dosage, where can i buy ofloxacin ear drops, ofloxacin eye drops for dogs, ofloxacin ophthalmic solution usp 0.3 dosage for dogs, buy cheap ofloxacin, ofloxacin plus tinidazole, ofloxacin ophthalmic generic</dc:description>
  <dc:subject>Generic Ofloxacin Otic - Buy Floxin Otic</dc:subject>
  <cp:keywords>buy ofloxacin online uk, ofloxacin ophthalmic solution dosage, floxin otic, ofloxacin ophthalmic solution 0.3 for ears, purchase levofloxacin, cefixime ofloxacin combination indications, levofloxacin 500 mg for uti, levofloxacin levaquin versus other medications, floxin otic singles solution 0.3, purchase ofloxacin</cp:keywords>
  <cp:category/>
</cp:coreProperties>
</file>