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12.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13.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14.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15.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16.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17.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18.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19.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20.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21.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22.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23.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24.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25.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26.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Generic Tretinoin Cream 0.1</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tretinoin gel 0.05</a:t>
            </a:r>
            <a:br/>
            <a:r>
              <a:rPr b="false" i="false" strike="noStrike" sz="1200" u="none">
                <a:solidFill>
                  <a:srgbClr val="FFFFFF"/>
                </a:solidFill>
                <a:latin typeface="Calibri"/>
              </a:rPr>
              <a:t>I hope this works just as well for you.</a:t>
            </a:r>
            <a:br/>
            <a:r>
              <a:rPr b="false" i="false" strike="noStrike" sz="1200" u="none">
                <a:solidFill>
                  <a:srgbClr val="FFFFFF"/>
                </a:solidFill>
                <a:latin typeface="Calibri"/>
              </a:rPr>
              <a:t>buy retin-a 0.1</a:t>
            </a:r>
            <a:br/>
            <a:r>
              <a:rPr b="false" i="false" strike="noStrike" sz="1200" u="none">
                <a:solidFill>
                  <a:srgbClr val="FFFFFF"/>
                </a:solidFill>
                <a:latin typeface="Calibri"/>
              </a:rPr>
              <a:t>refissa tretinoin cream usp (emollient) 0.05</a:t>
            </a:r>
            <a:br/>
            <a:r>
              <a:rPr b="false" i="false" strike="noStrike" sz="1200" u="none">
                <a:solidFill>
                  <a:srgbClr val="FFFFFF"/>
                </a:solidFill>
                <a:latin typeface="Calibri"/>
              </a:rPr>
              <a:t>tretinoin gel usp</a:t>
            </a:r>
            <a:br/>
            <a:r>
              <a:rPr b="false" i="false" strike="noStrike" sz="1200" u="none">
                <a:solidFill>
                  <a:srgbClr val="FFFFFF"/>
                </a:solidFill>
                <a:latin typeface="Calibri"/>
              </a:rPr>
              <a:t>retin-a information</a:t>
            </a:r>
            <a:br/>
            <a:r>
              <a:rPr b="false" i="false" strike="noStrike" sz="1200" u="none">
                <a:solidFill>
                  <a:srgbClr val="FFFFFF"/>
                </a:solidFill>
                <a:latin typeface="Calibri"/>
              </a:rPr>
              <a:t>tretinoin crea</a:t>
            </a:r>
            <a:br/>
            <a:r>
              <a:rPr b="false" i="false" strike="noStrike" sz="1200" u="none">
                <a:solidFill>
                  <a:srgbClr val="FFFFFF"/>
                </a:solidFill>
                <a:latin typeface="Calibri"/>
              </a:rPr>
              <a:t>(Both of us are over the legal age here, 18).I had to go up myself and also show my ID to get my pill and the guy looked at me almost with disgust, I could&amp;#39;nt believe it</a:t>
            </a:r>
            <a:br/>
            <a:r>
              <a:rPr b="false" i="false" strike="noStrike" sz="1200" u="none">
                <a:solidFill>
                  <a:srgbClr val="FFFFFF"/>
                </a:solidFill>
                <a:latin typeface="Calibri"/>
              </a:rPr>
              <a:t>retin-a micro gel coupon</a:t>
            </a:r>
            <a:br/>
            <a:r>
              <a:rPr b="false" i="false" strike="noStrike" sz="1200" u="none">
                <a:solidFill>
                  <a:srgbClr val="FFFFFF"/>
                </a:solidFill>
                <a:latin typeface="Calibri"/>
              </a:rPr>
              <a:t>tretinoin cream 1 reviews for acne</a:t>
            </a:r>
            <a:br/>
            <a:r>
              <a:rPr b="false" i="false" strike="noStrike" sz="1200" u="none">
                <a:solidFill>
                  <a:srgbClr val="FFFFFF"/>
                </a:solidFill>
                <a:latin typeface="Calibri"/>
              </a:rPr>
              <a:t>When it was gone i started to put retin-a on again, but seriously almost nothing</a:t>
            </a:r>
            <a:br/>
            <a:r>
              <a:rPr b="false" i="false" strike="noStrike" sz="1200" u="none">
                <a:solidFill>
                  <a:srgbClr val="FFFFFF"/>
                </a:solidFill>
                <a:latin typeface="Calibri"/>
              </a:rPr>
              <a:t>where to buy cheap tretinoin</a:t>
            </a:r>
            <a:br/>
            <a:r>
              <a:rPr b="false" i="false" strike="noStrike" sz="1200" u="none">
                <a:solidFill>
                  <a:srgbClr val="FFFFFF"/>
                </a:solidFill>
                <a:latin typeface="Calibri"/>
              </a:rPr>
              <a:t>order obagi tretinoin</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tretinoin gel 0.05 20g generic</a:t>
            </a:r>
            <a:br/>
            <a:r>
              <a:rPr b="false" i="false" strike="noStrike" sz="1200" u="none">
                <a:solidFill>
                  <a:srgbClr val="FFFFFF"/>
                </a:solidFill>
                <a:latin typeface="Calibri"/>
              </a:rPr>
              <a:t>generic tretinoin</a:t>
            </a:r>
            <a:br/>
            <a:r>
              <a:rPr b="false" i="false" strike="noStrike" sz="1200" u="none">
                <a:solidFill>
                  <a:srgbClr val="FFFFFF"/>
                </a:solidFill>
                <a:latin typeface="Calibri"/>
              </a:rPr>
              <a:t>Odly enough, five miutes of staring at this photo, i start hearing voices.</a:t>
            </a:r>
            <a:br/>
            <a:r>
              <a:rPr b="false" i="false" strike="noStrike" sz="1200" u="none">
                <a:solidFill>
                  <a:srgbClr val="FFFFFF"/>
                </a:solidFill>
                <a:latin typeface="Calibri"/>
              </a:rPr>
              <a:t>where to buy retin-a cream for stretch marks</a:t>
            </a:r>
            <a:br/>
            <a:r>
              <a:rPr b="false" i="false" strike="noStrike" sz="1200" u="none">
                <a:solidFill>
                  <a:srgbClr val="FFFFFF"/>
                </a:solidFill>
                <a:latin typeface="Calibri"/>
              </a:rPr>
              <a:t>My neuro opthomologist told me i have thyroid disease, but my thyroid tests are never abnormal</a:t>
            </a:r>
            <a:br/>
            <a:r>
              <a:rPr b="false" i="false" strike="noStrike" sz="1200" u="none">
                <a:solidFill>
                  <a:srgbClr val="FFFFFF"/>
                </a:solidFill>
                <a:latin typeface="Calibri"/>
              </a:rPr>
              <a:t>retin-a 0.1 buy online</a:t>
            </a:r>
            <a:br/>
            <a:r>
              <a:rPr b="false" i="false" strike="noStrike" sz="1200" u="none">
                <a:solidFill>
                  <a:srgbClr val="FFFFFF"/>
                </a:solidFill>
                <a:latin typeface="Calibri"/>
              </a:rPr>
              <a:t>My doctor said, it&amp;#039;s rare and if it does happen, it can easily be treated at the ER</a:t>
            </a:r>
            <a:br/>
            <a:r>
              <a:rPr b="false" i="false" strike="noStrike" sz="1200" u="none">
                <a:solidFill>
                  <a:srgbClr val="FFFFFF"/>
                </a:solidFill>
                <a:latin typeface="Calibri"/>
              </a:rPr>
              <a:t>tretinoin cream usp 025 actavis</a:t>
            </a:r>
            <a:br/>
            <a:r>
              <a:rPr b="false" i="false" strike="noStrike" sz="1200" u="none">
                <a:solidFill>
                  <a:srgbClr val="FFFFFF"/>
                </a:solidFill>
                <a:latin typeface="Calibri"/>
              </a:rPr>
              <a:t>faxing loan no no payday teletrack That would help to build on the boomlet downtown, where residential occupancy rates stand above 95 percent, driven by an influx of companies and entrepreneurs</a:t>
            </a:r>
            <a:br/>
            <a:r>
              <a:rPr b="false" i="false" strike="noStrike" sz="1200" u="none">
                <a:solidFill>
                  <a:srgbClr val="FFFFFF"/>
                </a:solidFill>
                <a:latin typeface="Calibri"/>
              </a:rPr>
              <a:t>tretinoin cream 025 coupon</a:t>
            </a:r>
            <a:br/>
            <a:r>
              <a:rPr b="false" i="false" strike="noStrike" sz="1200" u="none">
                <a:solidFill>
                  <a:srgbClr val="FFFFFF"/>
                </a:solidFill>
                <a:latin typeface="Calibri"/>
              </a:rPr>
              <a:t>where to buy retin-a gel in canada</a:t>
            </a:r>
            <a:br/>
            <a:r>
              <a:rPr b="false" i="false" strike="noStrike" sz="1200" u="none">
                <a:solidFill>
                  <a:srgbClr val="FFFFFF"/>
                </a:solidFill>
                <a:latin typeface="Calibri"/>
              </a:rPr>
              <a:t>is there a generic for retin-a micro</a:t>
            </a:r>
            <a:br/>
            <a:r>
              <a:rPr b="false" i="false" strike="noStrike" sz="1200" u="none">
                <a:solidFill>
                  <a:srgbClr val="FFFFFF"/>
                </a:solidFill>
                <a:latin typeface="Calibri"/>
              </a:rPr>
              <a:t>retin a micro tretinoin gel 0.04</a:t>
            </a:r>
            <a:br/>
            <a:r>
              <a:rPr b="false" i="false" strike="noStrike" sz="1200" u="none">
                <a:solidFill>
                  <a:srgbClr val="FFFFFF"/>
                </a:solidFill>
                <a:latin typeface="Calibri"/>
              </a:rPr>
              <a:t>retin a gel 0.01 tretinoin</a:t>
            </a:r>
            <a:br/>
            <a:r>
              <a:rPr b="false" i="false" strike="noStrike" sz="1200" u="none">
                <a:solidFill>
                  <a:srgbClr val="FFFFFF"/>
                </a:solidFill>
                <a:latin typeface="Calibri"/>
              </a:rPr>
              <a:t>retin-a micro 0.1 gel pump 50gm</a:t>
            </a:r>
            <a:br/>
            <a:r>
              <a:rPr b="false" i="false" strike="noStrike" sz="1200" u="none">
                <a:solidFill>
                  <a:srgbClr val="FFFFFF"/>
                </a:solidFill>
                <a:latin typeface="Calibri"/>
              </a:rPr>
              <a:t>tretinoin cream usp 0.05 reviews</a:t>
            </a:r>
            <a:br/>
            <a:r>
              <a:rPr b="false" i="false" strike="noStrike" sz="1200" u="none">
                <a:solidFill>
                  <a:srgbClr val="FFFFFF"/>
                </a:solidFill>
                <a:latin typeface="Calibri"/>
              </a:rPr>
              <a:t>I am really shakey and my heart is beating realy fast</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retin-a micro buy canada</a:t>
            </a:r>
            <a:br/>
            <a:r>
              <a:rPr b="false" i="false" strike="noStrike" sz="1200" u="none">
                <a:solidFill>
                  <a:srgbClr val="FFFFFF"/>
                </a:solidFill>
                <a:latin typeface="Calibri"/>
              </a:rPr>
              <a:t>cheap retin-a</a:t>
            </a:r>
            <a:br/>
            <a:r>
              <a:rPr b="false" i="false" strike="noStrike" sz="1200" u="none">
                <a:solidFill>
                  <a:srgbClr val="FFFFFF"/>
                </a:solidFill>
                <a:latin typeface="Calibri"/>
              </a:rPr>
              <a:t>minoxidil+tretinoin+azelaic acid topical solution</a:t>
            </a:r>
            <a:br/>
            <a:r>
              <a:rPr b="false" i="false" strike="noStrike" sz="1200" u="none">
                <a:solidFill>
                  <a:srgbClr val="FFFFFF"/>
                </a:solidFill>
                <a:latin typeface="Calibri"/>
              </a:rPr>
              <a:t>where to buy tretinoin cream online</a:t>
            </a:r>
            <a:br/>
            <a:r>
              <a:rPr b="false" i="false" strike="noStrike" sz="1200" u="none">
                <a:solidFill>
                  <a:srgbClr val="FFFFFF"/>
                </a:solidFill>
                <a:latin typeface="Calibri"/>
              </a:rPr>
              <a:t>que es un potente vasoconstrictor (una sustancia que estrecha los vasos sanguneos)</a:t>
            </a:r>
            <a:br/>
            <a:r>
              <a:rPr b="false" i="false" strike="noStrike" sz="1200" u="none">
                <a:solidFill>
                  <a:srgbClr val="FFFFFF"/>
                </a:solidFill>
                <a:latin typeface="Calibri"/>
              </a:rPr>
              <a:t>order tretinoin gel</a:t>
            </a:r>
            <a:br/>
            <a:r>
              <a:rPr b="false" i="false" strike="noStrike" sz="1200" u="none">
                <a:solidFill>
                  <a:srgbClr val="FFFFFF"/>
                </a:solidFill>
                <a:latin typeface="Calibri"/>
              </a:rPr>
              <a:t>buy retin-a cream for acne</a:t>
            </a:r>
            <a:br/>
            <a:r>
              <a:rPr b="false" i="false" strike="noStrike" sz="1200" u="none">
                <a:solidFill>
                  <a:srgbClr val="FFFFFF"/>
                </a:solidFill>
                <a:latin typeface="Calibri"/>
              </a:rPr>
              <a:t>tretinoin cream remove acne scars</a:t>
            </a:r>
            <a:br/>
            <a:r>
              <a:rPr b="false" i="false" strike="noStrike" sz="1200" u="none">
                <a:solidFill>
                  <a:srgbClr val="FFFFFF"/>
                </a:solidFill>
                <a:latin typeface="Calibri"/>
              </a:rPr>
              <a:t>tretinoin cream 0.1 online pharmacy</a:t>
            </a:r>
            <a:br/>
            <a:r>
              <a:rPr b="false" i="false" strike="noStrike" sz="1200" u="none">
                <a:solidFill>
                  <a:srgbClr val="FFFFFF"/>
                </a:solidFill>
                <a:latin typeface="Calibri"/>
              </a:rPr>
              <a:t>retin-a micro buy no prescription</a:t>
            </a:r>
            <a:br/>
            <a:r>
              <a:rPr b="false" i="false" strike="noStrike" sz="1200" u="none">
                <a:solidFill>
                  <a:srgbClr val="FFFFFF"/>
                </a:solidFill>
                <a:latin typeface="Calibri"/>
              </a:rPr>
              <a:t>buy retin-a cream from mexico</a:t>
            </a:r>
            <a:br/>
            <a:r>
              <a:rPr b="false" i="false" strike="noStrike" sz="1200" u="none">
                <a:solidFill>
                  <a:srgbClr val="FFFFFF"/>
                </a:solidFill>
                <a:latin typeface="Calibri"/>
              </a:rPr>
              <a:t>PSTTs and ETTs do not respond well to chemo, so they are treated with surgery to remove the uterus and to remove tumors elsewhere in the body</a:t>
            </a:r>
            <a:br/>
            <a:r>
              <a:rPr b="false" i="false" strike="noStrike" sz="1200" u="none">
                <a:solidFill>
                  <a:srgbClr val="FFFFFF"/>
                </a:solidFill>
                <a:latin typeface="Calibri"/>
              </a:rPr>
              <a:t>tretinoin online australia</a:t>
            </a:r>
            <a:br/>
            <a:r>
              <a:rPr b="false" i="false" strike="noStrike" sz="1200" u="none">
                <a:solidFill>
                  <a:srgbClr val="FFFFFF"/>
                </a:solidFill>
                <a:latin typeface="Calibri"/>
              </a:rPr>
              <a:t>tretinoin cream usp retino a</a:t>
            </a:r>
            <a:br/>
            <a:r>
              <a:rPr b="false" i="false" strike="noStrike" sz="1200" u="none">
                <a:solidFill>
                  <a:srgbClr val="FFFFFF"/>
                </a:solidFill>
                <a:latin typeface="Calibri"/>
              </a:rPr>
              <a:t>retin-a in canada</a:t>
            </a:r>
            <a:br/>
            <a:r>
              <a:rPr b="false" i="false" strike="noStrike" sz="1200" u="none">
                <a:solidFill>
                  <a:srgbClr val="FFFFFF"/>
                </a:solidFill>
                <a:latin typeface="Calibri"/>
              </a:rPr>
              <a:t>retin-a india</a:t>
            </a:r>
            <a:br/>
            <a:r>
              <a:rPr b="false" i="false" strike="noStrike" sz="1200" u="none">
                <a:solidFill>
                  <a:srgbClr val="FFFFFF"/>
                </a:solidFill>
                <a:latin typeface="Calibri"/>
              </a:rPr>
              <a:t>I REALLY want to hold out to see if this combination is work, but my moods are just so unpredictable that I can barely take it</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retin-a micro coupon 2012</a:t>
            </a:r>
            <a:br/>
            <a:r>
              <a:rPr b="false" i="false" strike="noStrike" sz="1200" u="none">
                <a:solidFill>
                  <a:srgbClr val="FFFFFF"/>
                </a:solidFill>
                <a:latin typeface="Calibri"/>
              </a:rPr>
              <a:t>Preparaty hamujce perystaltykelit s przeciwwskazane</a:t>
            </a:r>
            <a:br/>
            <a:r>
              <a:rPr b="false" i="false" strike="noStrike" sz="1200" u="none">
                <a:solidFill>
                  <a:srgbClr val="FFFFFF"/>
                </a:solidFill>
                <a:latin typeface="Calibri"/>
              </a:rPr>
              <a:t>tretinoin cream 0.1 acne scars</a:t>
            </a:r>
            <a:br/>
            <a:r>
              <a:rPr b="false" i="false" strike="noStrike" sz="1200" u="none">
                <a:solidFill>
                  <a:srgbClr val="FFFFFF"/>
                </a:solidFill>
                <a:latin typeface="Calibri"/>
              </a:rPr>
              <a:t>tretinoin cream usp 0.05 uses</a:t>
            </a:r>
            <a:br/>
            <a:r>
              <a:rPr b="false" i="false" strike="noStrike" sz="1200" u="none">
                <a:solidFill>
                  <a:srgbClr val="FFFFFF"/>
                </a:solidFill>
                <a:latin typeface="Calibri"/>
              </a:rPr>
              <a:t>where can i buy tretinoin cream .05</a:t>
            </a:r>
            <a:br/>
            <a:r>
              <a:rPr b="false" i="false" strike="noStrike" sz="1200" u="none">
                <a:solidFill>
                  <a:srgbClr val="FFFFFF"/>
                </a:solidFill>
                <a:latin typeface="Calibri"/>
              </a:rPr>
              <a:t>how to apply tretinoin cream 0.05 for acne</a:t>
            </a:r>
            <a:br/>
            <a:r>
              <a:rPr b="false" i="false" strike="noStrike" sz="1200" u="none">
                <a:solidFill>
                  <a:srgbClr val="FFFFFF"/>
                </a:solidFill>
                <a:latin typeface="Calibri"/>
              </a:rPr>
              <a:t>tretinoin gel 0.1 price</a:t>
            </a:r>
            <a:br/>
            <a:r>
              <a:rPr b="false" i="false" strike="noStrike" sz="1200" u="none">
                <a:solidFill>
                  <a:srgbClr val="FFFFFF"/>
                </a:solidFill>
                <a:latin typeface="Calibri"/>
              </a:rPr>
              <a:t>buy retin-a cream canada</a:t>
            </a:r>
            <a:br/>
            <a:r>
              <a:rPr b="false" i="false" strike="noStrike" sz="1200" u="none">
                <a:solidFill>
                  <a:srgbClr val="FFFFFF"/>
                </a:solidFill>
                <a:latin typeface="Calibri"/>
              </a:rPr>
              <a:t>Other reactions occurring in less than 10% of patients included lid margin crusting, crystals/scales, foreign body sensation, itching, conjunctival hyperaemia, and a bad taste following instillation</a:t>
            </a:r>
            <a:br/>
            <a:r>
              <a:rPr b="false" i="false" strike="noStrike" sz="1200" u="none">
                <a:solidFill>
                  <a:srgbClr val="FFFFFF"/>
                </a:solidFill>
                <a:latin typeface="Calibri"/>
              </a:rPr>
              <a:t>retin-a cream 0.05 for acne scars</a:t>
            </a:r>
            <a:br/>
            <a:r>
              <a:rPr b="false" i="false" strike="noStrike" sz="1200" u="none">
                <a:solidFill>
                  <a:srgbClr val="FFFFFF"/>
                </a:solidFill>
                <a:latin typeface="Calibri"/>
              </a:rPr>
              <a:t>tretinoin cream .025 cost</a:t>
            </a:r>
            <a:br/>
            <a:r>
              <a:rPr b="false" i="false" strike="noStrike" sz="1200" u="none">
                <a:solidFill>
                  <a:srgbClr val="FFFFFF"/>
                </a:solidFill>
                <a:latin typeface="Calibri"/>
              </a:rPr>
              <a:t>tretinoin cream 0.05 reviews acne</a:t>
            </a:r>
            <a:br/>
            <a:r>
              <a:rPr b="false" i="false" strike="noStrike" sz="1200" u="none">
                <a:solidFill>
                  <a:srgbClr val="FFFFFF"/>
                </a:solidFill>
                <a:latin typeface="Calibri"/>
              </a:rPr>
              <a:t>So even before 1984, when Congress made it easier to bring plain-wrap substitutes to market, we saw these drugs as a great advance.</a:t>
            </a:r>
            <a:br/>
            <a:r>
              <a:rPr b="false" i="false" strike="noStrike" sz="1200" u="none">
                <a:solidFill>
                  <a:srgbClr val="FFFFFF"/>
                </a:solidFill>
                <a:latin typeface="Calibri"/>
              </a:rPr>
              <a:t>cheapest retin-a buy</a:t>
            </a:r>
            <a:br/>
            <a:r>
              <a:rPr b="false" i="false" strike="noStrike" sz="1200" u="none">
                <a:solidFill>
                  <a:srgbClr val="FFFFFF"/>
                </a:solidFill>
                <a:latin typeface="Calibri"/>
              </a:rPr>
              <a:t>I&amp;rsquo;m just starting to go off after 16 months on Pristiq 50mg</a:t>
            </a:r>
            <a:br/>
            <a:r>
              <a:rPr b="false" i="false" strike="noStrike" sz="1200" u="none">
                <a:solidFill>
                  <a:srgbClr val="FFFFFF"/>
                </a:solidFill>
                <a:latin typeface="Calibri"/>
              </a:rPr>
              <a:t>tretinoin cream .025 acne</a:t>
            </a:r>
            <a:br/>
            <a:r>
              <a:rPr b="false" i="false" strike="noStrike" sz="1200" u="none">
                <a:solidFill>
                  <a:srgbClr val="FFFFFF"/>
                </a:solidFill>
                <a:latin typeface="Calibri"/>
              </a:rPr>
              <a:t>Activedrug was titrated beginning at 1 mg/kg/day for a week; the dose was thenincreased to 3 mg/kg/day for one week, then to 6 mg/kg/day</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tretinoin cream</a:t>
            </a:r>
            <a:br/>
            <a:r>
              <a:rPr b="false" i="false" strike="noStrike" sz="1200" u="none">
                <a:solidFill>
                  <a:srgbClr val="FFFFFF"/>
                </a:solidFill>
                <a:latin typeface="Calibri"/>
              </a:rPr>
              <a:t>I have been on it for three days and so it needs time to work in my system...but I will keep all posted</a:t>
            </a:r>
            <a:br/>
            <a:r>
              <a:rPr b="false" i="false" strike="noStrike" sz="1200" u="none">
                <a:solidFill>
                  <a:srgbClr val="FFFFFF"/>
                </a:solidFill>
                <a:latin typeface="Calibri"/>
              </a:rPr>
              <a:t>retin-a gel or cream</a:t>
            </a:r>
            <a:br/>
            <a:r>
              <a:rPr b="false" i="false" strike="noStrike" sz="1200" u="none">
                <a:solidFill>
                  <a:srgbClr val="FFFFFF"/>
                </a:solidFill>
                <a:latin typeface="Calibri"/>
              </a:rPr>
              <a:t>tretinoin cream .025 coupon</a:t>
            </a:r>
            <a:br/>
            <a:r>
              <a:rPr b="false" i="false" strike="noStrike" sz="1200" u="none">
                <a:solidFill>
                  <a:srgbClr val="FFFFFF"/>
                </a:solidFill>
                <a:latin typeface="Calibri"/>
              </a:rPr>
              <a:t>Dishes with calcium buildup are soaked in white vinegar.[3] I routinely put out mice bait when I dump trays</a:t>
            </a:r>
            <a:br/>
            <a:r>
              <a:rPr b="false" i="false" strike="noStrike" sz="1200" u="none">
                <a:solidFill>
                  <a:srgbClr val="FFFFFF"/>
                </a:solidFill>
                <a:latin typeface="Calibri"/>
              </a:rPr>
              <a:t>tretinoin gel microsphere generic</a:t>
            </a:r>
            <a:br/>
            <a:r>
              <a:rPr b="false" i="false" strike="noStrike" sz="1200" u="none">
                <a:solidFill>
                  <a:srgbClr val="FFFFFF"/>
                </a:solidFill>
                <a:latin typeface="Calibri"/>
              </a:rPr>
              <a:t>I started taking Cymbalta several years ago for peripheral neuropathy</a:t>
            </a:r>
            <a:br/>
            <a:r>
              <a:rPr b="false" i="false" strike="noStrike" sz="1200" u="none">
                <a:solidFill>
                  <a:srgbClr val="FFFFFF"/>
                </a:solidFill>
                <a:latin typeface="Calibri"/>
              </a:rPr>
              <a:t>retin-a micro coupon card 2011</a:t>
            </a:r>
            <a:br/>
            <a:r>
              <a:rPr b="false" i="false" strike="noStrike" sz="1200" u="none">
                <a:solidFill>
                  <a:srgbClr val="FFFFFF"/>
                </a:solidFill>
                <a:latin typeface="Calibri"/>
              </a:rPr>
              <a:t>buy retin-a over the counter</a:t>
            </a:r>
            <a:br/>
            <a:r>
              <a:rPr b="false" i="false" strike="noStrike" sz="1200" u="none">
                <a:solidFill>
                  <a:srgbClr val="FFFFFF"/>
                </a:solidFill>
                <a:latin typeface="Calibri"/>
              </a:rPr>
              <a:t>I was informed by my doctor that hydroquinone has been banned in some areas and is known to cause liver damage</a:t>
            </a:r>
            <a:br/>
            <a:r>
              <a:rPr b="false" i="false" strike="noStrike" sz="1200" u="none">
                <a:solidFill>
                  <a:srgbClr val="FFFFFF"/>
                </a:solidFill>
                <a:latin typeface="Calibri"/>
              </a:rPr>
              <a:t>buy tretinoin gel online</a:t>
            </a:r>
            <a:br/>
            <a:r>
              <a:rPr b="false" i="false" strike="noStrike" sz="1200" u="none">
                <a:solidFill>
                  <a:srgbClr val="FFFFFF"/>
                </a:solidFill>
                <a:latin typeface="Calibri"/>
              </a:rPr>
              <a:t>Patients should use the lowest dose and shortest duration of PPI therapy appropriate to the condition being treated</a:t>
            </a:r>
            <a:br/>
            <a:r>
              <a:rPr b="false" i="false" strike="noStrike" sz="1200" u="none">
                <a:solidFill>
                  <a:srgbClr val="FFFFFF"/>
                </a:solidFill>
                <a:latin typeface="Calibri"/>
              </a:rPr>
              <a:t>tretinoin cream usp 025 review</a:t>
            </a:r>
            <a:br/>
            <a:r>
              <a:rPr b="false" i="false" strike="noStrike" sz="1200" u="none">
                <a:solidFill>
                  <a:srgbClr val="FFFFFF"/>
                </a:solidFill>
                <a:latin typeface="Calibri"/>
              </a:rPr>
              <a:t>retin-a tretinoin gel 0.04</a:t>
            </a:r>
            <a:br/>
            <a:r>
              <a:rPr b="false" i="false" strike="noStrike" sz="1200" u="none">
                <a:solidFill>
                  <a:srgbClr val="FFFFFF"/>
                </a:solidFill>
                <a:latin typeface="Calibri"/>
              </a:rPr>
              <a:t>I had to wait til I got my period (Nov</a:t>
            </a:r>
            <a:br/>
            <a:r>
              <a:rPr b="false" i="false" strike="noStrike" sz="1200" u="none">
                <a:solidFill>
                  <a:srgbClr val="FFFFFF"/>
                </a:solidFill>
                <a:latin typeface="Calibri"/>
              </a:rPr>
              <a:t>retin-a micro gel canada</a:t>
            </a:r>
            <a:br/>
            <a:r>
              <a:rPr b="false" i="false" strike="noStrike" sz="1200" u="none">
                <a:solidFill>
                  <a:srgbClr val="FFFFFF"/>
                </a:solidFill>
                <a:latin typeface="Calibri"/>
              </a:rPr>
              <a:t>Then the pharmacy&amp;#039;s generic Celexa changed to a pill a little more that twice the size of what I was use to taking</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tretinoin cream help acne scars</a:t>
            </a:r>
            <a:br/>
            <a:r>
              <a:rPr b="false" i="false" strike="noStrike" sz="1200" u="none">
                <a:solidFill>
                  <a:srgbClr val="FFFFFF"/>
                </a:solidFill>
                <a:latin typeface="Calibri"/>
              </a:rPr>
              <a:t>retin-a no prescription online</a:t>
            </a:r>
            <a:br/>
            <a:r>
              <a:rPr b="false" i="false" strike="noStrike" sz="1200" u="none">
                <a:solidFill>
                  <a:srgbClr val="FFFFFF"/>
                </a:solidFill>
                <a:latin typeface="Calibri"/>
              </a:rPr>
              <a:t>tretinoin cream buy online australia</a:t>
            </a:r>
            <a:br/>
            <a:r>
              <a:rPr b="false" i="false" strike="noStrike" sz="1200" u="none">
                <a:solidFill>
                  <a:srgbClr val="FFFFFF"/>
                </a:solidFill>
                <a:latin typeface="Calibri"/>
              </a:rPr>
              <a:t>tretinoin (retin-a) 0.025 cream</a:t>
            </a:r>
            <a:br/>
            <a:r>
              <a:rPr b="false" i="false" strike="noStrike" sz="1200" u="none">
                <a:solidFill>
                  <a:srgbClr val="FFFFFF"/>
                </a:solidFill>
                <a:latin typeface="Calibri"/>
              </a:rPr>
              <a:t>tretinoin gel 0.025 uses</a:t>
            </a:r>
            <a:br/>
            <a:r>
              <a:rPr b="false" i="false" strike="noStrike" sz="1200" u="none">
                <a:solidFill>
                  <a:srgbClr val="FFFFFF"/>
                </a:solidFill>
                <a:latin typeface="Calibri"/>
              </a:rPr>
              <a:t>retin a 0.05 tretinoin cream</a:t>
            </a:r>
            <a:br/>
            <a:r>
              <a:rPr b="false" i="false" strike="noStrike" sz="1200" u="none">
                <a:solidFill>
                  <a:srgbClr val="FFFFFF"/>
                </a:solidFill>
                <a:latin typeface="Calibri"/>
              </a:rPr>
              <a:t>I am still working on the issues that got me to that dark place.</a:t>
            </a:r>
            <a:br/>
            <a:r>
              <a:rPr b="false" i="false" strike="noStrike" sz="1200" u="none">
                <a:solidFill>
                  <a:srgbClr val="FFFFFF"/>
                </a:solidFill>
                <a:latin typeface="Calibri"/>
              </a:rPr>
              <a:t>buy retin-a online pharmacy</a:t>
            </a:r>
            <a:br/>
            <a:r>
              <a:rPr b="false" i="false" strike="noStrike" sz="1200" u="none">
                <a:solidFill>
                  <a:srgbClr val="FFFFFF"/>
                </a:solidFill>
                <a:latin typeface="Calibri"/>
              </a:rPr>
              <a:t>buy retin-a micro online canada</a:t>
            </a:r>
            <a:br/>
            <a:r>
              <a:rPr b="false" i="false" strike="noStrike" sz="1200" u="none">
                <a:solidFill>
                  <a:srgbClr val="FFFFFF"/>
                </a:solidFill>
                <a:latin typeface="Calibri"/>
              </a:rPr>
              <a:t>tretinoin gel 0.1 for sale</a:t>
            </a:r>
            <a:br/>
            <a:r>
              <a:rPr b="false" i="false" strike="noStrike" sz="1200" u="none">
                <a:solidFill>
                  <a:srgbClr val="FFFFFF"/>
                </a:solidFill>
                <a:latin typeface="Calibri"/>
              </a:rPr>
              <a:t>tretinoin cream 0.05 for acne reviews</a:t>
            </a:r>
            <a:br/>
            <a:r>
              <a:rPr b="false" i="false" strike="noStrike" sz="1200" u="none">
                <a:solidFill>
                  <a:srgbClr val="FFFFFF"/>
                </a:solidFill>
                <a:latin typeface="Calibri"/>
              </a:rPr>
              <a:t>obagi refissa tretinoin cream 0.05 20g</a:t>
            </a:r>
            <a:br/>
            <a:r>
              <a:rPr b="false" i="false" strike="noStrike" sz="1200" u="none">
                <a:solidFill>
                  <a:srgbClr val="FFFFFF"/>
                </a:solidFill>
                <a:latin typeface="Calibri"/>
              </a:rPr>
              <a:t>generic retin-a cream</a:t>
            </a:r>
            <a:br/>
            <a:r>
              <a:rPr b="false" i="false" strike="noStrike" sz="1200" u="none">
                <a:solidFill>
                  <a:srgbClr val="FFFFFF"/>
                </a:solidFill>
                <a:latin typeface="Calibri"/>
              </a:rPr>
              <a:t>tretinoin cream 1 percent</a:t>
            </a:r>
            <a:br/>
            <a:r>
              <a:rPr b="false" i="false" strike="noStrike" sz="1200" u="none">
                <a:solidFill>
                  <a:srgbClr val="FFFFFF"/>
                </a:solidFill>
                <a:latin typeface="Calibri"/>
              </a:rPr>
              <a:t>retin-a 0.1 cream benefits</a:t>
            </a:r>
            <a:br/>
            <a:r>
              <a:rPr b="false" i="false" strike="noStrike" sz="1200" u="none">
                <a:solidFill>
                  <a:srgbClr val="FFFFFF"/>
                </a:solidFill>
                <a:latin typeface="Calibri"/>
              </a:rPr>
              <a:t>order retin-a micro pump</a:t>
            </a:r>
            <a:br/>
            <a:r>
              <a:rPr b="false" i="false" strike="noStrike" sz="1200" u="none">
                <a:solidFill>
                  <a:srgbClr val="FFFFFF"/>
                </a:solidFill>
                <a:latin typeface="Calibri"/>
              </a:rPr>
              <a:t>retin-a buy online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Antihypertensive treatment with candesartan cilexetil does not affect glucose homeostasis or serum lipid profile in patients with mild hypertension and type II diabetes</a:t>
            </a:r>
            <a:br/>
            <a:r>
              <a:rPr b="false" i="false" strike="noStrike" sz="1200" u="none">
                <a:solidFill>
                  <a:srgbClr val="FFFFFF"/>
                </a:solidFill>
                <a:latin typeface="Calibri"/>
              </a:rPr>
              <a:t>tretinoin cream 0.1 reviews for wrinkles</a:t>
            </a:r>
            <a:br/>
            <a:r>
              <a:rPr b="false" i="false" strike="noStrike" sz="1200" u="none">
                <a:solidFill>
                  <a:srgbClr val="FFFFFF"/>
                </a:solidFill>
                <a:latin typeface="Calibri"/>
              </a:rPr>
              <a:t>retin-a micro rebate program</a:t>
            </a:r>
            <a:br/>
            <a:r>
              <a:rPr b="false" i="false" strike="noStrike" sz="1200" u="none">
                <a:solidFill>
                  <a:srgbClr val="FFFFFF"/>
                </a:solidFill>
                <a:latin typeface="Calibri"/>
              </a:rPr>
              <a:t>tretinoin microsphere gel uses</a:t>
            </a:r>
            <a:br/>
            <a:r>
              <a:rPr b="false" i="false" strike="noStrike" sz="1200" u="none">
                <a:solidFill>
                  <a:srgbClr val="FFFFFF"/>
                </a:solidFill>
                <a:latin typeface="Calibri"/>
              </a:rPr>
              <a:t>So far, my bladder infections have cleared up rather quickly (like 2 days)</a:t>
            </a:r>
            <a:br/>
            <a:r>
              <a:rPr b="false" i="false" strike="noStrike" sz="1200" u="none">
                <a:solidFill>
                  <a:srgbClr val="FFFFFF"/>
                </a:solidFill>
                <a:latin typeface="Calibri"/>
              </a:rPr>
              <a:t>retin-a micro gel 0.04 price</a:t>
            </a:r>
            <a:br/>
            <a:r>
              <a:rPr b="false" i="false" strike="noStrike" sz="1200" u="none">
                <a:solidFill>
                  <a:srgbClr val="FFFFFF"/>
                </a:solidFill>
                <a:latin typeface="Calibri"/>
              </a:rPr>
              <a:t>buy tretinoin cream 0.05</a:t>
            </a:r>
            <a:br/>
            <a:r>
              <a:rPr b="false" i="false" strike="noStrike" sz="1200" u="none">
                <a:solidFill>
                  <a:srgbClr val="FFFFFF"/>
                </a:solidFill>
                <a:latin typeface="Calibri"/>
              </a:rPr>
              <a:t>retin-a directions for use</a:t>
            </a:r>
            <a:br/>
            <a:r>
              <a:rPr b="false" i="false" strike="noStrike" sz="1200" u="none">
                <a:solidFill>
                  <a:srgbClr val="FFFFFF"/>
                </a:solidFill>
                <a:latin typeface="Calibri"/>
              </a:rPr>
              <a:t>We do not yet have a feel for how the second-hand market will fare."</a:t>
            </a:r>
            <a:br/>
            <a:r>
              <a:rPr b="false" i="false" strike="noStrike" sz="1200" u="none">
                <a:solidFill>
                  <a:srgbClr val="FFFFFF"/>
                </a:solidFill>
                <a:latin typeface="Calibri"/>
              </a:rPr>
              <a:t>retin-a micro tretinoin gel microsphere 0.04</a:t>
            </a:r>
            <a:br/>
            <a:r>
              <a:rPr b="false" i="false" strike="noStrike" sz="1200" u="none">
                <a:solidFill>
                  <a:srgbClr val="FFFFFF"/>
                </a:solidFill>
                <a:latin typeface="Calibri"/>
              </a:rPr>
              <a:t>Liked the photos, i really like the among Gold finger - -  Sunrise Avenue</a:t>
            </a:r>
            <a:br/>
            <a:r>
              <a:rPr b="false" i="false" strike="noStrike" sz="1200" u="none">
                <a:solidFill>
                  <a:srgbClr val="FFFFFF"/>
                </a:solidFill>
                <a:latin typeface="Calibri"/>
              </a:rPr>
              <a:t>can i buy retin-a over the counter in canada</a:t>
            </a:r>
            <a:br/>
            <a:r>
              <a:rPr b="false" i="false" strike="noStrike" sz="1200" u="none">
                <a:solidFill>
                  <a:srgbClr val="FFFFFF"/>
                </a:solidFill>
                <a:latin typeface="Calibri"/>
              </a:rPr>
              <a:t>Quetiapine heeft geen voordelen ten opzichte van de atypische antipsychotica risperidon of olanzapine.</a:t>
            </a:r>
            <a:br/>
            <a:r>
              <a:rPr b="false" i="false" strike="noStrike" sz="1200" u="none">
                <a:solidFill>
                  <a:srgbClr val="FFFFFF"/>
                </a:solidFill>
                <a:latin typeface="Calibri"/>
              </a:rPr>
              <a:t>buy online retin-a cream</a:t>
            </a:r>
            <a:br/>
            <a:r>
              <a:rPr b="false" i="false" strike="noStrike" sz="1200" u="none">
                <a:solidFill>
                  <a:srgbClr val="FFFFFF"/>
                </a:solidFill>
                <a:latin typeface="Calibri"/>
              </a:rPr>
              <a:t>obagi refissa tretinoin cream 0.05</a:t>
            </a:r>
            <a:br/>
            <a:r>
              <a:rPr b="false" i="false" strike="noStrike" sz="1200" u="none">
                <a:solidFill>
                  <a:srgbClr val="FFFFFF"/>
                </a:solidFill>
                <a:latin typeface="Calibri"/>
              </a:rPr>
              <a:t>tretinoin gel 0.1</a:t>
            </a:r>
            <a:br/>
            <a:r>
              <a:rPr b="false" i="false" strike="noStrike" sz="1200" u="none">
                <a:solidFill>
                  <a:srgbClr val="FFFFFF"/>
                </a:solidFill>
                <a:latin typeface="Calibri"/>
              </a:rPr>
              <a:t>Its manufacturer, Pharmacia &amp; Upjohn, has cut the suggested retail price in half -- a month's supply is $30 instead of $60 -- great news for those using the stuff successfully.</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tretinoin gel 0.01 uses</a:t>
            </a:r>
            <a:br/>
            <a:r>
              <a:rPr b="false" i="false" strike="noStrike" sz="1200" u="none">
                <a:solidFill>
                  <a:srgbClr val="FFFFFF"/>
                </a:solidFill>
                <a:latin typeface="Calibri"/>
              </a:rPr>
              <a:t>prescription retin a cream tretinoin</a:t>
            </a:r>
            <a:br/>
            <a:r>
              <a:rPr b="false" i="false" strike="noStrike" sz="1200" u="none">
                <a:solidFill>
                  <a:srgbClr val="FFFFFF"/>
                </a:solidFill>
                <a:latin typeface="Calibri"/>
              </a:rPr>
              <a:t>buy tretinoin gel uk</a:t>
            </a:r>
            <a:br/>
            <a:r>
              <a:rPr b="false" i="false" strike="noStrike" sz="1200" u="none">
                <a:solidFill>
                  <a:srgbClr val="FFFFFF"/>
                </a:solidFill>
                <a:latin typeface="Calibri"/>
              </a:rPr>
              <a:t>generic tretinoin gel price</a:t>
            </a:r>
            <a:br/>
            <a:r>
              <a:rPr b="false" i="false" strike="noStrike" sz="1200" u="none">
                <a:solidFill>
                  <a:srgbClr val="FFFFFF"/>
                </a:solidFill>
                <a:latin typeface="Calibri"/>
              </a:rPr>
              <a:t>tretinoin cream acne scars</a:t>
            </a:r>
            <a:br/>
            <a:r>
              <a:rPr b="false" i="false" strike="noStrike" sz="1200" u="none">
                <a:solidFill>
                  <a:srgbClr val="FFFFFF"/>
                </a:solidFill>
                <a:latin typeface="Calibri"/>
              </a:rPr>
              <a:t>purchase tretinoin cream</a:t>
            </a:r>
            <a:br/>
            <a:r>
              <a:rPr b="false" i="false" strike="noStrike" sz="1200" u="none">
                <a:solidFill>
                  <a:srgbClr val="FFFFFF"/>
                </a:solidFill>
                <a:latin typeface="Calibri"/>
              </a:rPr>
              <a:t>generic tretinoin gel 0.1</a:t>
            </a:r>
            <a:br/>
            <a:r>
              <a:rPr b="false" i="false" strike="noStrike" sz="1200" u="none">
                <a:solidFill>
                  <a:srgbClr val="FFFFFF"/>
                </a:solidFill>
                <a:latin typeface="Calibri"/>
              </a:rPr>
              <a:t>Cardiac abnormalities may include arrhythmia, tachycardia, ECG evidence of impaired conduction, and signs of congestive heart failure, and in very rare cases, cardiac arrest</a:t>
            </a:r>
            <a:br/>
            <a:r>
              <a:rPr b="false" i="false" strike="noStrike" sz="1200" u="none">
                <a:solidFill>
                  <a:srgbClr val="FFFFFF"/>
                </a:solidFill>
                <a:latin typeface="Calibri"/>
              </a:rPr>
              <a:t>refissa tretinoin cream coupon</a:t>
            </a:r>
            <a:br/>
            <a:r>
              <a:rPr b="false" i="false" strike="noStrike" sz="1200" u="none">
                <a:solidFill>
                  <a:srgbClr val="FFFFFF"/>
                </a:solidFill>
                <a:latin typeface="Calibri"/>
              </a:rPr>
              <a:t>retin-a cream 0.05 price</a:t>
            </a:r>
            <a:br/>
            <a:r>
              <a:rPr b="false" i="false" strike="noStrike" sz="1200" u="none">
                <a:solidFill>
                  <a:srgbClr val="FFFFFF"/>
                </a:solidFill>
                <a:latin typeface="Calibri"/>
              </a:rPr>
              <a:t>Nedouc inky se objevuj zdka, pokud je l&amp;eacute;k podvnkrtkodob</a:t>
            </a:r>
            <a:br/>
            <a:r>
              <a:rPr b="false" i="false" strike="noStrike" sz="1200" u="none">
                <a:solidFill>
                  <a:srgbClr val="FFFFFF"/>
                </a:solidFill>
                <a:latin typeface="Calibri"/>
              </a:rPr>
              <a:t>tretinoin cream .05 purchase</a:t>
            </a:r>
            <a:br/>
            <a:r>
              <a:rPr b="false" i="false" strike="noStrike" sz="1200" u="none">
                <a:solidFill>
                  <a:srgbClr val="FFFFFF"/>
                </a:solidFill>
                <a:latin typeface="Calibri"/>
              </a:rPr>
              <a:t>tendency to borrow from China, did not see the shutdown as a sign that democracy was inherently flawed</a:t>
            </a:r>
            <a:br/>
            <a:r>
              <a:rPr b="false" i="false" strike="noStrike" sz="1200" u="none">
                <a:solidFill>
                  <a:srgbClr val="FFFFFF"/>
                </a:solidFill>
                <a:latin typeface="Calibri"/>
              </a:rPr>
              <a:t>online pharmacy retin-a micro</a:t>
            </a:r>
            <a:br/>
            <a:r>
              <a:rPr b="false" i="false" strike="noStrike" sz="1200" u="none">
                <a:solidFill>
                  <a:srgbClr val="FFFFFF"/>
                </a:solidFill>
                <a:latin typeface="Calibri"/>
              </a:rPr>
              <a:t>is treatable but be careful of what meds you choose</a:t>
            </a:r>
            <a:br/>
            <a:r>
              <a:rPr b="false" i="false" strike="noStrike" sz="1200" u="none">
                <a:solidFill>
                  <a:srgbClr val="FFFFFF"/>
                </a:solidFill>
                <a:latin typeface="Calibri"/>
              </a:rPr>
              <a:t>tretinoin cream acne worse</a:t>
            </a:r>
            <a:br/>
            <a:r>
              <a:rPr b="false" i="false" strike="noStrike" sz="1200" u="none">
                <a:solidFill>
                  <a:srgbClr val="FFFFFF"/>
                </a:solidFill>
                <a:latin typeface="Calibri"/>
              </a:rPr>
              <a:t>It should not be taken by persons who are allergic to sulfa, because it may cause severe rash, hepatitis and Stevens-Johnson syndrome.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retin-a micro for under eye wrinkles</a:t>
            </a:r>
            <a:br/>
            <a:r>
              <a:rPr b="false" i="false" strike="noStrike" sz="1200" u="none">
                <a:solidFill>
                  <a:srgbClr val="FFFFFF"/>
                </a:solidFill>
                <a:latin typeface="Calibri"/>
              </a:rPr>
              <a:t>Warm only after hours of horizontal on heat or after a bath, the tingling turns into WAVES of nerve pain and moves to hands after a couple years</a:t>
            </a:r>
            <a:br/>
            <a:r>
              <a:rPr b="false" i="false" strike="noStrike" sz="1200" u="none">
                <a:solidFill>
                  <a:srgbClr val="FFFFFF"/>
                </a:solidFill>
                <a:latin typeface="Calibri"/>
              </a:rPr>
              <a:t>tretinoin cream 0.1 obagi</a:t>
            </a:r>
            <a:br/>
            <a:r>
              <a:rPr b="false" i="false" strike="noStrike" sz="1200" u="none">
                <a:solidFill>
                  <a:srgbClr val="FFFFFF"/>
                </a:solidFill>
                <a:latin typeface="Calibri"/>
              </a:rPr>
              <a:t>I weigh 370, I stupidly thought this about xanax, that it would take lots of mg to overdose</a:t>
            </a:r>
            <a:br/>
            <a:r>
              <a:rPr b="false" i="false" strike="noStrike" sz="1200" u="none">
                <a:solidFill>
                  <a:srgbClr val="FFFFFF"/>
                </a:solidFill>
                <a:latin typeface="Calibri"/>
              </a:rPr>
              <a:t>tretinoin cream 0.05 for acne scars</a:t>
            </a:r>
            <a:br/>
            <a:r>
              <a:rPr b="false" i="false" strike="noStrike" sz="1200" u="none">
                <a:solidFill>
                  <a:srgbClr val="FFFFFF"/>
                </a:solidFill>
                <a:latin typeface="Calibri"/>
              </a:rPr>
              <a:t>retin-a online cheap</a:t>
            </a:r>
            <a:br/>
            <a:r>
              <a:rPr b="false" i="false" strike="noStrike" sz="1200" u="none">
                <a:solidFill>
                  <a:srgbClr val="FFFFFF"/>
                </a:solidFill>
                <a:latin typeface="Calibri"/>
              </a:rPr>
              <a:t>generic tretinoin cream 0.1</a:t>
            </a:r>
            <a:br/>
            <a:r>
              <a:rPr b="false" i="false" strike="noStrike" sz="1200" u="none">
                <a:solidFill>
                  <a:srgbClr val="FFFFFF"/>
                </a:solidFill>
                <a:latin typeface="Calibri"/>
              </a:rPr>
              <a:t>tretinoin 0.05 cream coupon</a:t>
            </a:r>
            <a:br/>
            <a:r>
              <a:rPr b="false" i="false" strike="noStrike" sz="1200" u="none">
                <a:solidFill>
                  <a:srgbClr val="FFFFFF"/>
                </a:solidFill>
                <a:latin typeface="Calibri"/>
              </a:rPr>
              <a:t>tretinoin cream usp 0.05</a:t>
            </a:r>
            <a:br/>
            <a:r>
              <a:rPr b="false" i="false" strike="noStrike" sz="1200" u="none">
                <a:solidFill>
                  <a:srgbClr val="FFFFFF"/>
                </a:solidFill>
                <a:latin typeface="Calibri"/>
              </a:rPr>
              <a:t>However an essential oil can carry between 200-800 known compounds</a:t>
            </a:r>
            <a:br/>
            <a:r>
              <a:rPr b="false" i="false" strike="noStrike" sz="1200" u="none">
                <a:solidFill>
                  <a:srgbClr val="FFFFFF"/>
                </a:solidFill>
                <a:latin typeface="Calibri"/>
              </a:rPr>
              <a:t>cheap obagi tretinoin</a:t>
            </a:r>
            <a:br/>
            <a:r>
              <a:rPr b="false" i="false" strike="noStrike" sz="1200" u="none">
                <a:solidFill>
                  <a:srgbClr val="FFFFFF"/>
                </a:solidFill>
                <a:latin typeface="Calibri"/>
              </a:rPr>
              <a:t>stieva a forte cream tretinoin 0.1 reviews</a:t>
            </a:r>
            <a:br/>
            <a:r>
              <a:rPr b="false" i="false" strike="noStrike" sz="1200" u="none">
                <a:solidFill>
                  <a:srgbClr val="FFFFFF"/>
                </a:solidFill>
                <a:latin typeface="Calibri"/>
              </a:rPr>
              <a:t>retin-a prescription coupons</a:t>
            </a:r>
            <a:br/>
            <a:r>
              <a:rPr b="false" i="false" strike="noStrike" sz="1200" u="none">
                <a:solidFill>
                  <a:srgbClr val="FFFFFF"/>
                </a:solidFill>
                <a:latin typeface="Calibri"/>
              </a:rPr>
              <a:t>retin-a micro tretinoin gel 0.04</a:t>
            </a:r>
            <a:br/>
            <a:r>
              <a:rPr b="false" i="false" strike="noStrike" sz="1200" u="none">
                <a:solidFill>
                  <a:srgbClr val="FFFFFF"/>
                </a:solidFill>
                <a:latin typeface="Calibri"/>
              </a:rPr>
              <a:t>tretinoin gel microsphere .04 generic</a:t>
            </a:r>
            <a:br/>
            <a:r>
              <a:rPr b="false" i="false" strike="noStrike" sz="1200" u="none">
                <a:solidFill>
                  <a:srgbClr val="FFFFFF"/>
                </a:solidFill>
                <a:latin typeface="Calibri"/>
              </a:rPr>
              <a:t>obagi tretinoin cream 0.1 price</a:t>
            </a:r>
            <a:br/>
            <a:r>
              <a:rPr b="false" i="false" strike="noStrike" sz="1200" u="none">
                <a:solidFill>
                  <a:srgbClr val="FFFFFF"/>
                </a:solidFill>
                <a:latin typeface="Calibri"/>
              </a:rPr>
              <a:t>tretinoin cream .1 for wrinkles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tretinoin 0.05 coupon</a:t>
            </a:r>
            <a:br/>
            <a:r>
              <a:rPr b="false" i="false" strike="noStrike" sz="1200" u="none">
                <a:solidFill>
                  <a:srgbClr val="FFFFFF"/>
                </a:solidFill>
                <a:latin typeface="Calibri"/>
              </a:rPr>
              <a:t>What you fear becomes your god, and this photo preys on fear&amp;rdquo;if you have no fear, you&amp;rsquo;ll not be affected, this is nothing new to me</a:t>
            </a:r>
            <a:br/>
            <a:r>
              <a:rPr b="false" i="false" strike="noStrike" sz="1200" u="none">
                <a:solidFill>
                  <a:srgbClr val="FFFFFF"/>
                </a:solidFill>
                <a:latin typeface="Calibri"/>
              </a:rPr>
              <a:t>buy tretinoin (retin-a) uk</a:t>
            </a:r>
            <a:br/>
            <a:r>
              <a:rPr b="false" i="false" strike="noStrike" sz="1200" u="none">
                <a:solidFill>
                  <a:srgbClr val="FFFFFF"/>
                </a:solidFill>
                <a:latin typeface="Calibri"/>
              </a:rPr>
              <a:t>cheapest retin-a online</a:t>
            </a:r>
            <a:br/>
            <a:r>
              <a:rPr b="false" i="false" strike="noStrike" sz="1200" u="none">
                <a:solidFill>
                  <a:srgbClr val="FFFFFF"/>
                </a:solidFill>
                <a:latin typeface="Calibri"/>
              </a:rPr>
              <a:t>Att d ta ytterligare hormonella preparat och laborera med ditt hormonsystem r inte bra</a:t>
            </a:r>
            <a:br/>
            <a:r>
              <a:rPr b="false" i="false" strike="noStrike" sz="1200" u="none">
                <a:solidFill>
                  <a:srgbClr val="FFFFFF"/>
                </a:solidFill>
                <a:latin typeface="Calibri"/>
              </a:rPr>
              <a:t>is tretinoin cream available over the counter</a:t>
            </a:r>
            <a:br/>
            <a:r>
              <a:rPr b="false" i="false" strike="noStrike" sz="1200" u="none">
                <a:solidFill>
                  <a:srgbClr val="FFFFFF"/>
                </a:solidFill>
                <a:latin typeface="Calibri"/>
              </a:rPr>
              <a:t>And if that doesn&amp;rsquo;t work we use surgery</a:t>
            </a:r>
            <a:br/>
            <a:r>
              <a:rPr b="false" i="false" strike="noStrike" sz="1200" u="none">
                <a:solidFill>
                  <a:srgbClr val="FFFFFF"/>
                </a:solidFill>
                <a:latin typeface="Calibri"/>
              </a:rPr>
              <a:t>buy tretinoin uk</a:t>
            </a:r>
            <a:br/>
            <a:r>
              <a:rPr b="false" i="false" strike="noStrike" sz="1200" u="none">
                <a:solidFill>
                  <a:srgbClr val="FFFFFF"/>
                </a:solidFill>
                <a:latin typeface="Calibri"/>
              </a:rPr>
              <a:t>where can i buy tretinoin</a:t>
            </a:r>
            <a:br/>
            <a:r>
              <a:rPr b="false" i="false" strike="noStrike" sz="1200" u="none">
                <a:solidFill>
                  <a:srgbClr val="FFFFFF"/>
                </a:solidFill>
                <a:latin typeface="Calibri"/>
              </a:rPr>
              <a:t>It is not related to penicillin</a:t>
            </a:r>
            <a:br/>
            <a:r>
              <a:rPr b="false" i="false" strike="noStrike" sz="1200" u="none">
                <a:solidFill>
                  <a:srgbClr val="FFFFFF"/>
                </a:solidFill>
                <a:latin typeface="Calibri"/>
              </a:rPr>
              <a:t>retin-a rebate</a:t>
            </a:r>
            <a:br/>
            <a:r>
              <a:rPr b="false" i="false" strike="noStrike" sz="1200" u="none">
                <a:solidFill>
                  <a:srgbClr val="FFFFFF"/>
                </a:solidFill>
                <a:latin typeface="Calibri"/>
              </a:rPr>
              <a:t>tretinoin cream usp retino a 0.05</a:t>
            </a:r>
            <a:br/>
            <a:r>
              <a:rPr b="false" i="false" strike="noStrike" sz="1200" u="none">
                <a:solidFill>
                  <a:srgbClr val="FFFFFF"/>
                </a:solidFill>
                <a:latin typeface="Calibri"/>
              </a:rPr>
              <a:t>tretinoin cream .025</a:t>
            </a:r>
            <a:br/>
            <a:r>
              <a:rPr b="false" i="false" strike="noStrike" sz="1200" u="none">
                <a:solidFill>
                  <a:srgbClr val="FFFFFF"/>
                </a:solidFill>
                <a:latin typeface="Calibri"/>
              </a:rPr>
              <a:t>buy retin a tretinoin gel</a:t>
            </a:r>
            <a:br/>
            <a:r>
              <a:rPr b="false" i="false" strike="noStrike" sz="1200" u="none">
                <a:solidFill>
                  <a:srgbClr val="FFFFFF"/>
                </a:solidFill>
                <a:latin typeface="Calibri"/>
              </a:rPr>
              <a:t>tretinoin gel usp 0.025 uses</a:t>
            </a:r>
            <a:br/>
            <a:r>
              <a:rPr b="false" i="false" strike="noStrike" sz="1200" u="none">
                <a:solidFill>
                  <a:srgbClr val="FFFFFF"/>
                </a:solidFill>
                <a:latin typeface="Calibri"/>
              </a:rPr>
              <a:t>mail order tretinoin</a:t>
            </a:r>
            <a:br/>
            <a:r>
              <a:rPr b="false" i="false" strike="noStrike" sz="1200" u="none">
                <a:solidFill>
                  <a:srgbClr val="FFFFFF"/>
                </a:solidFill>
                <a:latin typeface="Calibri"/>
              </a:rPr>
              <a:t>order retin-a micro gel</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tretinoin gel 0.025 directions</a:t>
            </a:r>
            <a:br/>
            <a:r>
              <a:rPr b="false" i="false" strike="noStrike" sz="1200" u="none">
                <a:solidFill>
                  <a:srgbClr val="FFFFFF"/>
                </a:solidFill>
                <a:latin typeface="Calibri"/>
              </a:rPr>
              <a:t>Benazepril can cause minor kidney damage</a:t>
            </a:r>
            <a:br/>
            <a:r>
              <a:rPr b="false" i="false" strike="noStrike" sz="1200" u="none">
                <a:solidFill>
                  <a:srgbClr val="FFFFFF"/>
                </a:solidFill>
                <a:latin typeface="Calibri"/>
              </a:rPr>
              <a:t>purchase tretinoin</a:t>
            </a:r>
            <a:br/>
            <a:r>
              <a:rPr b="false" i="false" strike="noStrike" sz="1200" u="none">
                <a:solidFill>
                  <a:srgbClr val="FFFFFF"/>
                </a:solidFill>
                <a:latin typeface="Calibri"/>
              </a:rPr>
              <a:t>retin-a micro pump buy online</a:t>
            </a:r>
            <a:br/>
            <a:r>
              <a:rPr b="false" i="false" strike="noStrike" sz="1200" u="none">
                <a:solidFill>
                  <a:srgbClr val="FFFFFF"/>
                </a:solidFill>
                <a:latin typeface="Calibri"/>
              </a:rPr>
              <a:t>is there a generic tretinoin gel</a:t>
            </a:r>
            <a:br/>
            <a:r>
              <a:rPr b="false" i="false" strike="noStrike" sz="1200" u="none">
                <a:solidFill>
                  <a:srgbClr val="FFFFFF"/>
                </a:solidFill>
                <a:latin typeface="Calibri"/>
              </a:rPr>
              <a:t>Tell the doctor right away if the patient has symptoms such as worsened depression, suicidal thoughts, or changes in behavior</a:t>
            </a:r>
            <a:br/>
            <a:r>
              <a:rPr b="false" i="false" strike="noStrike" sz="1200" u="none">
                <a:solidFill>
                  <a:srgbClr val="FFFFFF"/>
                </a:solidFill>
                <a:latin typeface="Calibri"/>
              </a:rPr>
              <a:t>order retin-a from canada</a:t>
            </a:r>
            <a:br/>
            <a:r>
              <a:rPr b="false" i="false" strike="noStrike" sz="1200" u="none">
                <a:solidFill>
                  <a:srgbClr val="FFFFFF"/>
                </a:solidFill>
                <a:latin typeface="Calibri"/>
              </a:rPr>
              <a:t>tretinoin cream over the counter australia</a:t>
            </a:r>
            <a:br/>
            <a:r>
              <a:rPr b="false" i="false" strike="noStrike" sz="1200" u="none">
                <a:solidFill>
                  <a:srgbClr val="FFFFFF"/>
                </a:solidFill>
                <a:latin typeface="Calibri"/>
              </a:rPr>
              <a:t>Acai Perfect Acai Purest Does Loestrin Cause Depression Burning Fat Prozac Cephalexin 250 Mg Ingredients</a:t>
            </a:r>
            <a:br/>
            <a:r>
              <a:rPr b="false" i="false" strike="noStrike" sz="1200" u="none">
                <a:solidFill>
                  <a:srgbClr val="FFFFFF"/>
                </a:solidFill>
                <a:latin typeface="Calibri"/>
              </a:rPr>
              <a:t>tretinoin gel 0.025 price</a:t>
            </a:r>
            <a:br/>
            <a:r>
              <a:rPr b="false" i="false" strike="noStrike" sz="1200" u="none">
                <a:solidFill>
                  <a:srgbClr val="FFFFFF"/>
                </a:solidFill>
                <a:latin typeface="Calibri"/>
              </a:rPr>
              <a:t>retin-a micro rebate form</a:t>
            </a:r>
            <a:br/>
            <a:r>
              <a:rPr b="false" i="false" strike="noStrike" sz="1200" u="none">
                <a:solidFill>
                  <a:srgbClr val="FFFFFF"/>
                </a:solidFill>
                <a:latin typeface="Calibri"/>
              </a:rPr>
              <a:t>buy retin-a cream cheap</a:t>
            </a:r>
            <a:br/>
            <a:r>
              <a:rPr b="false" i="false" strike="noStrike" sz="1200" u="none">
                <a:solidFill>
                  <a:srgbClr val="FFFFFF"/>
                </a:solidFill>
                <a:latin typeface="Calibri"/>
              </a:rPr>
              <a:t>obagi/spear dermatology tretinoin cream usp 0.1</a:t>
            </a:r>
            <a:br/>
            <a:r>
              <a:rPr b="false" i="false" strike="noStrike" sz="1200" u="none">
                <a:solidFill>
                  <a:srgbClr val="FFFFFF"/>
                </a:solidFill>
                <a:latin typeface="Calibri"/>
              </a:rPr>
              <a:t>retin-a micro .1 gel</a:t>
            </a:r>
            <a:br/>
            <a:r>
              <a:rPr b="false" i="false" strike="noStrike" sz="1200" u="none">
                <a:solidFill>
                  <a:srgbClr val="FFFFFF"/>
                </a:solidFill>
                <a:latin typeface="Calibri"/>
              </a:rPr>
              <a:t>tretinoin cream usp 0.1 rouses point</a:t>
            </a:r>
            <a:br/>
            <a:r>
              <a:rPr b="false" i="false" strike="noStrike" sz="1200" u="none">
                <a:solidFill>
                  <a:srgbClr val="FFFFFF"/>
                </a:solidFill>
                <a:latin typeface="Calibri"/>
              </a:rPr>
              <a:t>generic tretinoin 0.05</a:t>
            </a:r>
            <a:br/>
            <a:r>
              <a:rPr b="false" i="false" strike="noStrike" sz="1200" u="none">
                <a:solidFill>
                  <a:srgbClr val="FFFFFF"/>
                </a:solidFill>
                <a:latin typeface="Calibri"/>
              </a:rPr>
              <a:t>Gout is caused by deposits of sharp, needle-like crystals of uric acid in the joints that create inflammation, redness, and heat around the joint, along with extreme pain</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retin-a micro gel</a:t>
            </a:r>
            <a:br/>
            <a:r>
              <a:rPr b="false" i="false" strike="noStrike" sz="1200" u="none">
                <a:solidFill>
                  <a:srgbClr val="FFFFFF"/>
                </a:solidFill>
                <a:latin typeface="Calibri"/>
              </a:rPr>
              <a:t>I was taking lots pills, vitamins, Coumadin, diazepam, triazolam, others in last few years, fish oils etc</a:t>
            </a:r>
            <a:br/>
            <a:r>
              <a:rPr b="false" i="false" strike="noStrike" sz="1200" u="none">
                <a:solidFill>
                  <a:srgbClr val="FFFFFF"/>
                </a:solidFill>
                <a:latin typeface="Calibri"/>
              </a:rPr>
              <a:t>tretinoin gel 0.025 uk</a:t>
            </a:r>
            <a:br/>
            <a:r>
              <a:rPr b="false" i="false" strike="noStrike" sz="1200" u="none">
                <a:solidFill>
                  <a:srgbClr val="FFFFFF"/>
                </a:solidFill>
                <a:latin typeface="Calibri"/>
              </a:rPr>
              <a:t>In this substudy, prior use of estrogen alone or estrogen-plus-progestin combination hormone therapy was reported by 26% of the women</a:t>
            </a:r>
            <a:br/>
            <a:r>
              <a:rPr b="false" i="false" strike="noStrike" sz="1200" u="none">
                <a:solidFill>
                  <a:srgbClr val="FFFFFF"/>
                </a:solidFill>
                <a:latin typeface="Calibri"/>
              </a:rPr>
              <a:t>buy retin-a</a:t>
            </a:r>
            <a:br/>
            <a:r>
              <a:rPr b="false" i="false" strike="noStrike" sz="1200" u="none">
                <a:solidFill>
                  <a:srgbClr val="FFFFFF"/>
                </a:solidFill>
                <a:latin typeface="Calibri"/>
              </a:rPr>
              <a:t>tretinoin gel 0.025 buy</a:t>
            </a:r>
            <a:br/>
            <a:r>
              <a:rPr b="false" i="false" strike="noStrike" sz="1200" u="none">
                <a:solidFill>
                  <a:srgbClr val="FFFFFF"/>
                </a:solidFill>
                <a:latin typeface="Calibri"/>
              </a:rPr>
              <a:t>retin-a gel 0.01 janssen-cilag</a:t>
            </a:r>
            <a:br/>
            <a:r>
              <a:rPr b="false" i="false" strike="noStrike" sz="1200" u="none">
                <a:solidFill>
                  <a:srgbClr val="FFFFFF"/>
                </a:solidFill>
                <a:latin typeface="Calibri"/>
              </a:rPr>
              <a:t>buy cheap tretinoin cream</a:t>
            </a:r>
            <a:br/>
            <a:r>
              <a:rPr b="false" i="false" strike="noStrike" sz="1200" u="none">
                <a:solidFill>
                  <a:srgbClr val="FFFFFF"/>
                </a:solidFill>
                <a:latin typeface="Calibri"/>
              </a:rPr>
              <a:t>Do not take sertraline with a monoamine oxidase (MAO) inhibitor (eg, isocarboxazid [Marplan], phenelzine [Nardil], selegiline [Eldepryl], tranylcypromine [Parnate])</a:t>
            </a:r>
            <a:br/>
            <a:r>
              <a:rPr b="false" i="false" strike="noStrike" sz="1200" u="none">
                <a:solidFill>
                  <a:srgbClr val="FFFFFF"/>
                </a:solidFill>
                <a:latin typeface="Calibri"/>
              </a:rPr>
              <a:t>refissa tretinoin cream 0.05 40g</a:t>
            </a:r>
            <a:br/>
            <a:r>
              <a:rPr b="false" i="false" strike="noStrike" sz="1200" u="none">
                <a:solidFill>
                  <a:srgbClr val="FFFFFF"/>
                </a:solidFill>
                <a:latin typeface="Calibri"/>
              </a:rPr>
              <a:t>Alternate day therapy is a corticosteroid dosing regimen in which twice the usual daily dose of corticoid is administered every other morning</a:t>
            </a:r>
            <a:br/>
            <a:r>
              <a:rPr b="false" i="false" strike="noStrike" sz="1200" u="none">
                <a:solidFill>
                  <a:srgbClr val="FFFFFF"/>
                </a:solidFill>
                <a:latin typeface="Calibri"/>
              </a:rPr>
              <a:t>retin-a good for acne scars</a:t>
            </a:r>
            <a:br/>
            <a:r>
              <a:rPr b="false" i="false" strike="noStrike" sz="1200" u="none">
                <a:solidFill>
                  <a:srgbClr val="FFFFFF"/>
                </a:solidFill>
                <a:latin typeface="Calibri"/>
              </a:rPr>
              <a:t>tretinoin cream online pharmacy</a:t>
            </a:r>
            <a:br/>
            <a:r>
              <a:rPr b="false" i="false" strike="noStrike" sz="1200" u="none">
                <a:solidFill>
                  <a:srgbClr val="FFFFFF"/>
                </a:solidFill>
                <a:latin typeface="Calibri"/>
              </a:rPr>
              <a:t>cost of retin-a cream</a:t>
            </a:r>
            <a:br/>
            <a:r>
              <a:rPr b="false" i="false" strike="noStrike" sz="1200" u="none">
                <a:solidFill>
                  <a:srgbClr val="FFFFFF"/>
                </a:solidFill>
                <a:latin typeface="Calibri"/>
              </a:rPr>
              <a:t>Lowering of blood pressure is also achieved by the Caduet drug through relaxation of blood vessels</a:t>
            </a:r>
            <a:br/>
            <a:r>
              <a:rPr b="false" i="false" strike="noStrike" sz="1200" u="none">
                <a:solidFill>
                  <a:srgbClr val="FFFFFF"/>
                </a:solidFill>
                <a:latin typeface="Calibri"/>
              </a:rPr>
              <a:t>tretinoin cream usp 0.05 retino a</a:t>
            </a:r>
            <a:br/>
            <a:r>
              <a:rPr b="false" i="false" strike="noStrike" sz="1200" u="none">
                <a:solidFill>
                  <a:srgbClr val="FFFFFF"/>
                </a:solidFill>
                <a:latin typeface="Calibri"/>
              </a:rPr>
              <a:t>where to buy tretinoin cream .1</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PCR tests are also available for detecting malaria parasites</a:t>
            </a:r>
            <a:br/>
            <a:r>
              <a:rPr b="false" i="false" strike="noStrike" sz="1200" u="none">
                <a:solidFill>
                  <a:srgbClr val="FFFFFF"/>
                </a:solidFill>
                <a:latin typeface="Calibri"/>
              </a:rPr>
              <a:t>where can i buy tretinoin online</a:t>
            </a:r>
            <a:br/>
            <a:r>
              <a:rPr b="false" i="false" strike="noStrike" sz="1200" u="none">
                <a:solidFill>
                  <a:srgbClr val="FFFFFF"/>
                </a:solidFill>
                <a:latin typeface="Calibri"/>
              </a:rPr>
              <a:t>Farmakokinetik almalarda digoksin, varfarin, hidroklorotiyazid, glibenklamid, ibuprofen, parasetamol ve amlodipin moleklleri allmtr</a:t>
            </a:r>
            <a:br/>
            <a:r>
              <a:rPr b="false" i="false" strike="noStrike" sz="1200" u="none">
                <a:solidFill>
                  <a:srgbClr val="FFFFFF"/>
                </a:solidFill>
                <a:latin typeface="Calibri"/>
              </a:rPr>
              <a:t>tretinoin online</a:t>
            </a:r>
            <a:br/>
            <a:r>
              <a:rPr b="false" i="false" strike="noStrike" sz="1200" u="none">
                <a:solidFill>
                  <a:srgbClr val="FFFFFF"/>
                </a:solidFill>
                <a:latin typeface="Calibri"/>
              </a:rPr>
              <a:t>A study carried not remember until of Singulair I These effects begin bites of your dose nexium purple pill savings card missed in how we conditions like peptic status had been.</a:t>
            </a:r>
            <a:br/>
            <a:r>
              <a:rPr b="false" i="false" strike="noStrike" sz="1200" u="none">
                <a:solidFill>
                  <a:srgbClr val="FFFFFF"/>
                </a:solidFill>
                <a:latin typeface="Calibri"/>
              </a:rPr>
              <a:t>buy tretinoin online australia</a:t>
            </a:r>
            <a:br/>
            <a:r>
              <a:rPr b="false" i="false" strike="noStrike" sz="1200" u="none">
                <a:solidFill>
                  <a:srgbClr val="FFFFFF"/>
                </a:solidFill>
                <a:latin typeface="Calibri"/>
              </a:rPr>
              <a:t>tretinoin cream 0.1 price</a:t>
            </a:r>
            <a:br/>
            <a:r>
              <a:rPr b="false" i="false" strike="noStrike" sz="1200" u="none">
                <a:solidFill>
                  <a:srgbClr val="FFFFFF"/>
                </a:solidFill>
                <a:latin typeface="Calibri"/>
              </a:rPr>
              <a:t>Please keep in mind I have been living a glutten free diet, and do yoga 3 times a week and also see a therapist in order to reduce my stress</a:t>
            </a:r>
            <a:br/>
            <a:r>
              <a:rPr b="false" i="false" strike="noStrike" sz="1200" u="none">
                <a:solidFill>
                  <a:srgbClr val="FFFFFF"/>
                </a:solidFill>
                <a:latin typeface="Calibri"/>
              </a:rPr>
              <a:t>retin a micro tretinoin gel microsphere 0.04</a:t>
            </a:r>
            <a:br/>
            <a:r>
              <a:rPr b="false" i="false" strike="noStrike" sz="1200" u="none">
                <a:solidFill>
                  <a:srgbClr val="FFFFFF"/>
                </a:solidFill>
                <a:latin typeface="Calibri"/>
              </a:rPr>
              <a:t>Wolna posada, jednak jest jzyku polszczyzna wyra|eniami, ktmo|emy podsBucha je z ust dziennej komunikacji czsto utorzsamianami ortograficznym gwarze</a:t>
            </a:r>
            <a:br/>
            <a:r>
              <a:rPr b="false" i="false" strike="noStrike" sz="1200" u="none">
                <a:solidFill>
                  <a:srgbClr val="FFFFFF"/>
                </a:solidFill>
                <a:latin typeface="Calibri"/>
              </a:rPr>
              <a:t>where can i buy tretinoin cream in the uk</a:t>
            </a:r>
            <a:br/>
            <a:r>
              <a:rPr b="false" i="false" strike="noStrike" sz="1200" u="none">
                <a:solidFill>
                  <a:srgbClr val="FFFFFF"/>
                </a:solidFill>
                <a:latin typeface="Calibri"/>
              </a:rPr>
              <a:t>Before the application wash your face with a mild cleanser and let the skin dry for 15 minutes.</a:t>
            </a:r>
            <a:br/>
            <a:r>
              <a:rPr b="false" i="false" strike="noStrike" sz="1200" u="none">
                <a:solidFill>
                  <a:srgbClr val="FFFFFF"/>
                </a:solidFill>
                <a:latin typeface="Calibri"/>
              </a:rPr>
              <a:t>where to buy tretinoin cream 0.05</a:t>
            </a:r>
            <a:br/>
            <a:r>
              <a:rPr b="false" i="false" strike="noStrike" sz="1200" u="none">
                <a:solidFill>
                  <a:srgbClr val="FFFFFF"/>
                </a:solidFill>
                <a:latin typeface="Calibri"/>
              </a:rPr>
              <a:t>I also have blood glucose pre and post meal below 110 but my fasting glucose and premeal glucose is consistently higher than post meal both 1 hour and 2 hour</a:t>
            </a:r>
            <a:br/>
            <a:r>
              <a:rPr b="false" i="false" strike="noStrike" sz="1200" u="none">
                <a:solidFill>
                  <a:srgbClr val="FFFFFF"/>
                </a:solidFill>
                <a:latin typeface="Calibri"/>
              </a:rPr>
              <a:t>tretinoin cream manufacturer coupon</a:t>
            </a:r>
            <a:br/>
            <a:r>
              <a:rPr b="false" i="false" strike="noStrike" sz="1200" u="none">
                <a:solidFill>
                  <a:srgbClr val="FFFFFF"/>
                </a:solidFill>
                <a:latin typeface="Calibri"/>
              </a:rPr>
              <a:t>price of retin-a cream</a:t>
            </a:r>
            <a:br/>
            <a:r>
              <a:rPr b="false" i="false" strike="noStrike" sz="1200" u="none">
                <a:solidFill>
                  <a:srgbClr val="FFFFFF"/>
                </a:solidFill>
                <a:latin typeface="Calibri"/>
              </a:rPr>
              <a:t>tretinoin cream 1 coupons</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tretinoin gel 0.04 uses</a:t>
            </a:r>
            <a:br/>
            <a:r>
              <a:rPr b="false" i="false" strike="noStrike" sz="1200" u="none">
                <a:solidFill>
                  <a:srgbClr val="FFFFFF"/>
                </a:solidFill>
                <a:latin typeface="Calibri"/>
              </a:rPr>
              <a:t>does tretinoin cream 0.05 work for acne</a:t>
            </a:r>
            <a:br/>
            <a:r>
              <a:rPr b="false" i="false" strike="noStrike" sz="1200" u="none">
                <a:solidFill>
                  <a:srgbClr val="FFFFFF"/>
                </a:solidFill>
                <a:latin typeface="Calibri"/>
              </a:rPr>
              <a:t>obagi/spear dermatology tretinoin cream usp 0.05</a:t>
            </a:r>
            <a:br/>
            <a:r>
              <a:rPr b="false" i="false" strike="noStrike" sz="1200" u="none">
                <a:solidFill>
                  <a:srgbClr val="FFFFFF"/>
                </a:solidFill>
                <a:latin typeface="Calibri"/>
              </a:rPr>
              <a:t>retin-a cream cost australia</a:t>
            </a:r>
            <a:br/>
            <a:r>
              <a:rPr b="false" i="false" strike="noStrike" sz="1200" u="none">
                <a:solidFill>
                  <a:srgbClr val="FFFFFF"/>
                </a:solidFill>
                <a:latin typeface="Calibri"/>
              </a:rPr>
              <a:t>tretinoin gel usp uses</a:t>
            </a:r>
            <a:br/>
            <a:r>
              <a:rPr b="false" i="false" strike="noStrike" sz="1200" u="none">
                <a:solidFill>
                  <a:srgbClr val="FFFFFF"/>
                </a:solidFill>
                <a:latin typeface="Calibri"/>
              </a:rPr>
              <a:t>retin-a micro or .1 cream</a:t>
            </a:r>
            <a:br/>
            <a:r>
              <a:rPr b="false" i="false" strike="noStrike" sz="1200" u="none">
                <a:solidFill>
                  <a:srgbClr val="FFFFFF"/>
                </a:solidFill>
                <a:latin typeface="Calibri"/>
              </a:rPr>
              <a:t>Oh but only if we could steal more of it by forcing them to disgorge it then things would be much better</a:t>
            </a:r>
            <a:br/>
            <a:r>
              <a:rPr b="false" i="false" strike="noStrike" sz="1200" u="none">
                <a:solidFill>
                  <a:srgbClr val="FFFFFF"/>
                </a:solidFill>
                <a:latin typeface="Calibri"/>
              </a:rPr>
              <a:t>how to use tretinoin cream 0.05 for acne</a:t>
            </a:r>
            <a:br/>
            <a:r>
              <a:rPr b="false" i="false" strike="noStrike" sz="1200" u="none">
                <a:solidFill>
                  <a:srgbClr val="FFFFFF"/>
                </a:solidFill>
                <a:latin typeface="Calibri"/>
              </a:rPr>
              <a:t>What a lovely rollercoaster we live on.</a:t>
            </a:r>
            <a:br/>
            <a:r>
              <a:rPr b="false" i="false" strike="noStrike" sz="1200" u="none">
                <a:solidFill>
                  <a:srgbClr val="FFFFFF"/>
                </a:solidFill>
                <a:latin typeface="Calibri"/>
              </a:rPr>
              <a:t>retin-a yellow</a:t>
            </a:r>
            <a:br/>
            <a:r>
              <a:rPr b="false" i="false" strike="noStrike" sz="1200" u="none">
                <a:solidFill>
                  <a:srgbClr val="FFFFFF"/>
                </a:solidFill>
                <a:latin typeface="Calibri"/>
              </a:rPr>
              <a:t>I'm even tired when i wake up and anxious, which is strange</a:t>
            </a:r>
            <a:br/>
            <a:r>
              <a:rPr b="false" i="false" strike="noStrike" sz="1200" u="none">
                <a:solidFill>
                  <a:srgbClr val="FFFFFF"/>
                </a:solidFill>
                <a:latin typeface="Calibri"/>
              </a:rPr>
              <a:t>tretinoin cream 0.1 buy online uk</a:t>
            </a:r>
            <a:br/>
            <a:r>
              <a:rPr b="false" i="false" strike="noStrike" sz="1200" u="none">
                <a:solidFill>
                  <a:srgbClr val="FFFFFF"/>
                </a:solidFill>
                <a:latin typeface="Calibri"/>
              </a:rPr>
              <a:t>tretinoin cream reviews for acne scars</a:t>
            </a:r>
            <a:br/>
            <a:r>
              <a:rPr b="false" i="false" strike="noStrike" sz="1200" u="none">
                <a:solidFill>
                  <a:srgbClr val="FFFFFF"/>
                </a:solidFill>
                <a:latin typeface="Calibri"/>
              </a:rPr>
              <a:t>tretinoin gel 0.025</a:t>
            </a:r>
            <a:br/>
            <a:r>
              <a:rPr b="false" i="false" strike="noStrike" sz="1200" u="none">
                <a:solidFill>
                  <a:srgbClr val="FFFFFF"/>
                </a:solidFill>
                <a:latin typeface="Calibri"/>
              </a:rPr>
              <a:t>tretinoin gel 0.1 coupon</a:t>
            </a:r>
            <a:br/>
            <a:r>
              <a:rPr b="false" i="false" strike="noStrike" sz="1200" u="none">
                <a:solidFill>
                  <a:srgbClr val="FFFFFF"/>
                </a:solidFill>
                <a:latin typeface="Calibri"/>
              </a:rPr>
              <a:t>tretinoin cream 0.05 20g generic by johnson &amp; johnson</a:t>
            </a:r>
            <a:br/>
            <a:r>
              <a:rPr b="false" i="false" strike="noStrike" sz="1200" u="none">
                <a:solidFill>
                  <a:srgbClr val="FFFFFF"/>
                </a:solidFill>
                <a:latin typeface="Calibri"/>
              </a:rPr>
              <a:t>Howe P, Phillips P, Saini R et al</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tretinoin cream .025 buy online</a:t>
            </a:r>
            <a:br/>
            <a:r>
              <a:rPr b="false" i="false" strike="noStrike" sz="1200" u="none">
                <a:solidFill>
                  <a:srgbClr val="FFFFFF"/>
                </a:solidFill>
                <a:latin typeface="Calibri"/>
              </a:rPr>
              <a:t>tretinoin cream .05 for acne scars</a:t>
            </a:r>
            <a:br/>
            <a:r>
              <a:rPr b="false" i="false" strike="noStrike" sz="1200" u="none">
                <a:solidFill>
                  <a:srgbClr val="FFFFFF"/>
                </a:solidFill>
                <a:latin typeface="Calibri"/>
              </a:rPr>
              <a:t>tretinoin gel usp 0.1</a:t>
            </a:r>
            <a:br/>
            <a:r>
              <a:rPr b="false" i="false" strike="noStrike" sz="1200" u="none">
                <a:solidFill>
                  <a:srgbClr val="FFFFFF"/>
                </a:solidFill>
                <a:latin typeface="Calibri"/>
              </a:rPr>
              <a:t>Some of these medications have anticholinergic properties which may worsen cognition in patients with mild memory problems and antagonize the effects of cholinesterase inhibitors</a:t>
            </a:r>
            <a:br/>
            <a:r>
              <a:rPr b="false" i="false" strike="noStrike" sz="1200" u="none">
                <a:solidFill>
                  <a:srgbClr val="FFFFFF"/>
                </a:solidFill>
                <a:latin typeface="Calibri"/>
              </a:rPr>
              <a:t>obagi tretinoin cream 0.05 price</a:t>
            </a:r>
            <a:br/>
            <a:r>
              <a:rPr b="false" i="false" strike="noStrike" sz="1200" u="none">
                <a:solidFill>
                  <a:srgbClr val="FFFFFF"/>
                </a:solidFill>
                <a:latin typeface="Calibri"/>
              </a:rPr>
              <a:t>tretinoin cream acne.org</a:t>
            </a:r>
            <a:br/>
            <a:r>
              <a:rPr b="false" i="false" strike="noStrike" sz="1200" u="none">
                <a:solidFill>
                  <a:srgbClr val="FFFFFF"/>
                </a:solidFill>
                <a:latin typeface="Calibri"/>
              </a:rPr>
              <a:t>retin-a micro gel pump 0.04</a:t>
            </a:r>
            <a:br/>
            <a:r>
              <a:rPr b="false" i="false" strike="noStrike" sz="1200" u="none">
                <a:solidFill>
                  <a:srgbClr val="FFFFFF"/>
                </a:solidFill>
                <a:latin typeface="Calibri"/>
              </a:rPr>
              <a:t>It erases headaches, soothes arthritis, lowers fevers, helps prevent heart disease, and may even ward off some types of cancer</a:t>
            </a:r>
            <a:br/>
            <a:r>
              <a:rPr b="false" i="false" strike="noStrike" sz="1200" u="none">
                <a:solidFill>
                  <a:srgbClr val="FFFFFF"/>
                </a:solidFill>
                <a:latin typeface="Calibri"/>
              </a:rPr>
              <a:t>tretinoin online uk</a:t>
            </a:r>
            <a:br/>
            <a:r>
              <a:rPr b="false" i="false" strike="noStrike" sz="1200" u="none">
                <a:solidFill>
                  <a:srgbClr val="FFFFFF"/>
                </a:solidFill>
                <a:latin typeface="Calibri"/>
              </a:rPr>
              <a:t>Antidepressants have two roles in managing chronic pain</a:t>
            </a:r>
            <a:br/>
            <a:r>
              <a:rPr b="false" i="false" strike="noStrike" sz="1200" u="none">
                <a:solidFill>
                  <a:srgbClr val="FFFFFF"/>
                </a:solidFill>
                <a:latin typeface="Calibri"/>
              </a:rPr>
              <a:t>tretinoin cream 0.05 coupons</a:t>
            </a:r>
            <a:br/>
            <a:r>
              <a:rPr b="false" i="false" strike="noStrike" sz="1200" u="none">
                <a:solidFill>
                  <a:srgbClr val="FFFFFF"/>
                </a:solidFill>
                <a:latin typeface="Calibri"/>
              </a:rPr>
              <a:t>where can i buy tretinoin cream 025</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2015-12-20T01:17:05+04:00</dcterms:created>
  <dcterms:modified xsi:type="dcterms:W3CDTF">2015-12-20T01:17:05+04:00</dcterms:modified>
  <dc:title>Order Tretinoin Gel - Refissa Tretinoin Cream Coupon</dc:title>
  <dc:description>Tretinoin cream usp 025 actavis, retin-a micro buy canada, prescription retin a cream tretinoin, retin-a cream 0.05 price, where can i buy tretinoin, tretinoin cream usp 0.05 retino a, retin-a micro gel pump 0.04</dc:description>
  <dc:subject>Order Tretinoin Gel - Refissa Tretinoin Cream Coupon</dc:subject>
  <cp:keywords>tretinoin gel usp, retin-a micro buy no prescription, where can i buy tretinoin cream .05, how to apply tretinoin cream 0.05 for acne, buy retin-a online pharmacy, tretinoin cream 0.05 for acne reviews, stieva a forte cream tretinoin 0.1 reviews, tretinoin 0.05 coupon, buy retin-a, retin-a yellow</cp:keywords>
  <cp:category/>
</cp:coreProperties>
</file>