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3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3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3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4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15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Amlodipine 5mg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amlodipine besylate 5mg</a:t>
            </a:r>
            <a:br/>
            <a:r>
              <a:rPr b="false" i="false" strike="noStrike" sz="1200" u="none">
                <a:solidFill>
                  <a:srgbClr val="FFFFFF"/>
                </a:solidFill>
                <a:latin typeface="Calibri"/>
              </a:rPr>
              <a:t>buy norvasc 5mg online</a:t>
            </a:r>
            <a:br/>
            <a:r>
              <a:rPr b="false" i="false" strike="noStrike" sz="1200" u="none">
                <a:solidFill>
                  <a:srgbClr val="FFFFFF"/>
                </a:solidFill>
                <a:latin typeface="Calibri"/>
              </a:rPr>
              <a:t>Some people who have the colon paxil price in pakistan can take proper skincare, the job of the partners, cigarette smoking, Freshstart stop the disease</a:t>
            </a:r>
            <a:br/>
            <a:r>
              <a:rPr b="false" i="false" strike="noStrike" sz="1200" u="none">
                <a:solidFill>
                  <a:srgbClr val="FFFFFF"/>
                </a:solidFill>
                <a:latin typeface="Calibri"/>
              </a:rPr>
              <a:t>norvasc price in canada</a:t>
            </a:r>
            <a:br/>
            <a:r>
              <a:rPr b="false" i="false" strike="noStrike" sz="1200" u="none">
                <a:solidFill>
                  <a:srgbClr val="FFFFFF"/>
                </a:solidFill>
                <a:latin typeface="Calibri"/>
              </a:rPr>
              <a:t>buy amlodipine 5mg online</a:t>
            </a:r>
            <a:br/>
            <a:r>
              <a:rPr b="false" i="false" strike="noStrike" sz="1200" u="none">
                <a:solidFill>
                  <a:srgbClr val="FFFFFF"/>
                </a:solidFill>
                <a:latin typeface="Calibri"/>
              </a:rPr>
              <a:t>norvasc costco</a:t>
            </a:r>
            <a:br/>
            <a:r>
              <a:rPr b="false" i="false" strike="noStrike" sz="1200" u="none">
                <a:solidFill>
                  <a:srgbClr val="FFFFFF"/>
                </a:solidFill>
                <a:latin typeface="Calibri"/>
              </a:rPr>
              <a:t>norvasc online pharmacy</a:t>
            </a:r>
            <a:br/>
            <a:r>
              <a:rPr b="false" i="false" strike="noStrike" sz="1200" u="none">
                <a:solidFill>
                  <a:srgbClr val="FFFFFF"/>
                </a:solidFill>
                <a:latin typeface="Calibri"/>
              </a:rPr>
              <a:t>prices norvasc 10 mg</a:t>
            </a:r>
            <a:br/>
            <a:r>
              <a:rPr b="false" i="false" strike="noStrike" sz="1200" u="none">
                <a:solidFill>
                  <a:srgbClr val="FFFFFF"/>
                </a:solidFill>
                <a:latin typeface="Calibri"/>
              </a:rPr>
              <a:t>WASHINGTON &amp;mdash; Andrew White returned from a nine-month tour in Iraq beset with signs of post-traumatic stress disorder: insomnia, nightmares, constant restlessness</a:t>
            </a:r>
            <a:br/>
            <a:r>
              <a:rPr b="false" i="false" strike="noStrike" sz="1200" u="none">
                <a:solidFill>
                  <a:srgbClr val="FFFFFF"/>
                </a:solidFill>
                <a:latin typeface="Calibri"/>
              </a:rPr>
              <a:t>norvasc 10 mg image</a:t>
            </a:r>
            <a:br/>
            <a:r>
              <a:rPr b="false" i="false" strike="noStrike" sz="1200" u="none">
                <a:solidFill>
                  <a:srgbClr val="FFFFFF"/>
                </a:solidFill>
                <a:latin typeface="Calibri"/>
              </a:rPr>
              <a:t>norvasc 20 mg dosage</a:t>
            </a:r>
            <a:br/>
            <a:r>
              <a:rPr b="false" i="false" strike="noStrike" sz="1200" u="none">
                <a:solidFill>
                  <a:srgbClr val="FFFFFF"/>
                </a:solidFill>
                <a:latin typeface="Calibri"/>
              </a:rPr>
              <a:t>If your symptoms are the the same as when previously treated, you should be suitable for self-diagnosis and treatment online</a:t>
            </a:r>
            <a:br/>
            <a:r>
              <a:rPr b="false" i="false" strike="noStrike" sz="1200" u="none">
                <a:solidFill>
                  <a:srgbClr val="FFFFFF"/>
                </a:solidFill>
                <a:latin typeface="Calibri"/>
              </a:rPr>
              <a:t>norvasc generic image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5 mg tabletki</a:t>
            </a:r>
            <a:br/>
            <a:r>
              <a:rPr b="false" i="false" strike="noStrike" sz="1200" u="none">
                <a:solidFill>
                  <a:srgbClr val="FFFFFF"/>
                </a:solidFill>
                <a:latin typeface="Calibri"/>
              </a:rPr>
              <a:t>norvasc 10 mg tablet fiyat俚buy generic norvasc online</a:t>
            </a:r>
            <a:br/>
            <a:r>
              <a:rPr b="false" i="false" strike="noStrike" sz="1200" u="none">
                <a:solidFill>
                  <a:srgbClr val="FFFFFF"/>
                </a:solidFill>
                <a:latin typeface="Calibri"/>
              </a:rPr>
              <a:t>norvasc 10mg pret</a:t>
            </a:r>
            <a:br/>
            <a:r>
              <a:rPr b="false" i="false" strike="noStrike" sz="1200" u="none">
                <a:solidFill>
                  <a:srgbClr val="FFFFFF"/>
                </a:solidFill>
                <a:latin typeface="Calibri"/>
              </a:rPr>
              <a:t>norvasc tablets 10mg</a:t>
            </a:r>
            <a:br/>
            <a:r>
              <a:rPr b="false" i="false" strike="noStrike" sz="1200" u="none">
                <a:solidFill>
                  <a:srgbClr val="FFFFFF"/>
                </a:solidFill>
                <a:latin typeface="Calibri"/>
              </a:rPr>
              <a:t>"CDC began working with the World Health Organization (WHO) in late February 2003 to investigate and confirm outbreaks of an unusual pneumonia in Southeast Asia</a:t>
            </a:r>
            <a:br/>
            <a:r>
              <a:rPr b="false" i="false" strike="noStrike" sz="1200" u="none">
                <a:solidFill>
                  <a:srgbClr val="FFFFFF"/>
                </a:solidFill>
                <a:latin typeface="Calibri"/>
              </a:rPr>
              <a:t>price of norvasc 5mg in the philippines</a:t>
            </a:r>
            <a:br/>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generic for norvasc medication</a:t>
            </a:r>
            <a:br/>
            <a:r>
              <a:rPr b="false" i="false" strike="noStrike" sz="1200" u="none">
                <a:solidFill>
                  <a:srgbClr val="FFFFFF"/>
                </a:solidFill>
                <a:latin typeface="Calibri"/>
              </a:rPr>
              <a:t>amlodipine besylate 5mg tablets generic norvasc</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amlodipine 10 mg obat apa</a:t>
            </a:r>
            <a:br/>
            <a:r>
              <a:rPr b="false" i="false" strike="noStrike" sz="1200" u="none">
                <a:solidFill>
                  <a:srgbClr val="FFFFFF"/>
                </a:solidFill>
                <a:latin typeface="Calibri"/>
              </a:rPr>
              <a:t>norvasc patent expiration</a:t>
            </a:r>
            <a:br/>
            <a:r>
              <a:rPr b="false" i="false" strike="noStrike" sz="1200" u="none">
                <a:solidFill>
                  <a:srgbClr val="FFFFFF"/>
                </a:solidFill>
                <a:latin typeface="Calibri"/>
              </a:rPr>
              <a:t>amlodipine 5mg atenolol 50mg</a:t>
            </a:r>
            <a:br/>
            <a:r>
              <a:rPr b="false" i="false" strike="noStrike" sz="1200" u="none">
                <a:solidFill>
                  <a:srgbClr val="FFFFFF"/>
                </a:solidFill>
                <a:latin typeface="Calibri"/>
              </a:rPr>
              <a:t>generic amlodipine</a:t>
            </a:r>
            <a:br/>
            <a:r>
              <a:rPr b="false" i="false" strike="noStrike" sz="1200" u="none">
                <a:solidFill>
                  <a:srgbClr val="FFFFFF"/>
                </a:solidFill>
                <a:latin typeface="Calibri"/>
              </a:rPr>
              <a:t>norvasc patent expiry</a:t>
            </a:r>
            <a:br/>
            <a:r>
              <a:rPr b="false" i="false" strike="noStrike" sz="1200" u="none">
                <a:solidFill>
                  <a:srgbClr val="FFFFFF"/>
                </a:solidFill>
                <a:latin typeface="Calibri"/>
              </a:rPr>
              <a:t>norvasc coupon</a:t>
            </a:r>
            <a:br/>
            <a:r>
              <a:rPr b="false" i="false" strike="noStrike" sz="1200" u="none">
                <a:solidFill>
                  <a:srgbClr val="FFFFFF"/>
                </a:solidFill>
                <a:latin typeface="Calibri"/>
              </a:rPr>
              <a:t>amlodipine norvasc contraindications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Actually, all the characters on this show have become whiny bitches</a:t>
            </a:r>
            <a:br/>
            <a:r>
              <a:rPr b="false" i="false" strike="noStrike" sz="1200" u="none">
                <a:solidFill>
                  <a:srgbClr val="FFFFFF"/>
                </a:solidFill>
                <a:latin typeface="Calibri"/>
              </a:rPr>
              <a:t>what is amlodipine besylate taken for</a:t>
            </a:r>
            <a:br/>
            <a:r>
              <a:rPr b="false" i="false" strike="noStrike" sz="1200" u="none">
                <a:solidFill>
                  <a:srgbClr val="FFFFFF"/>
                </a:solidFill>
                <a:latin typeface="Calibri"/>
              </a:rPr>
              <a:t>This past yr I started gaining weight20 lbs and was having severe pain in left arm have lost a lot of range of motion</a:t>
            </a:r>
            <a:br/>
            <a:r>
              <a:rPr b="false" i="false" strike="noStrike" sz="1200" u="none">
                <a:solidFill>
                  <a:srgbClr val="FFFFFF"/>
                </a:solidFill>
                <a:latin typeface="Calibri"/>
              </a:rPr>
              <a:t>norvasc 5 milligrams</a:t>
            </a:r>
            <a:br/>
            <a:r>
              <a:rPr b="false" i="false" strike="noStrike" sz="1200" u="none">
                <a:solidFill>
                  <a:srgbClr val="FFFFFF"/>
                </a:solidFill>
                <a:latin typeface="Calibri"/>
              </a:rPr>
              <a:t>pictures of norvasc pills</a:t>
            </a:r>
            <a:br/>
            <a:r>
              <a:rPr b="false" i="false" strike="noStrike" sz="1200" u="none">
                <a:solidFill>
                  <a:srgbClr val="FFFFFF"/>
                </a:solidFill>
                <a:latin typeface="Calibri"/>
              </a:rPr>
              <a:t>felodipine amlodipine switch</a:t>
            </a:r>
            <a:br/>
            <a:r>
              <a:rPr b="false" i="false" strike="noStrike" sz="1200" u="none">
                <a:solidFill>
                  <a:srgbClr val="FFFFFF"/>
                </a:solidFill>
                <a:latin typeface="Calibri"/>
              </a:rPr>
              <a:t>norvasc 10 mg amlodipine besylate</a:t>
            </a:r>
            <a:br/>
            <a:r>
              <a:rPr b="false" i="false" strike="noStrike" sz="1200" u="none">
                <a:solidFill>
                  <a:srgbClr val="FFFFFF"/>
                </a:solidFill>
                <a:latin typeface="Calibri"/>
              </a:rPr>
              <a:t>amlodipine 5mg price philippines</a:t>
            </a:r>
            <a:br/>
            <a:r>
              <a:rPr b="false" i="false" strike="noStrike" sz="1200" u="none">
                <a:solidFill>
                  <a:srgbClr val="FFFFFF"/>
                </a:solidFill>
                <a:latin typeface="Calibri"/>
              </a:rPr>
              <a:t>norvasc 5mg price philippines</a:t>
            </a:r>
            <a:br/>
            <a:r>
              <a:rPr b="false" i="false" strike="noStrike" sz="1200" u="none">
                <a:solidFill>
                  <a:srgbClr val="FFFFFF"/>
                </a:solidFill>
                <a:latin typeface="Calibri"/>
              </a:rPr>
              <a:t>norvasc 10 mg tabletta</a:t>
            </a:r>
            <a:br/>
            <a:r>
              <a:rPr b="false" i="false" strike="noStrike" sz="1200" u="none">
                <a:solidFill>
                  <a:srgbClr val="FFFFFF"/>
                </a:solidFill>
                <a:latin typeface="Calibri"/>
              </a:rPr>
              <a:t>amlodipine besylate 5 mg tab (generic equivalent for norvasc 5 mg tablet )</a:t>
            </a:r>
            <a:br/>
            <a:r>
              <a:rPr b="false" i="false" strike="noStrike" sz="1200" u="none">
                <a:solidFill>
                  <a:srgbClr val="FFFFFF"/>
                </a:solidFill>
                <a:latin typeface="Calibri"/>
              </a:rPr>
              <a:t>We are on year 3 of chronic pain and treatment</a:t>
            </a:r>
            <a:br/>
            <a:r>
              <a:rPr b="false" i="false" strike="noStrike" sz="1200" u="none">
                <a:solidFill>
                  <a:srgbClr val="FFFFFF"/>
                </a:solidFill>
                <a:latin typeface="Calibri"/>
              </a:rPr>
              <a:t>felodipine amlodipine equivalent</a:t>
            </a:r>
            <a:br/>
            <a:r>
              <a:rPr b="false" i="false" strike="noStrike" sz="1200" u="none">
                <a:solidFill>
                  <a:srgbClr val="FFFFFF"/>
                </a:solidFill>
                <a:latin typeface="Calibri"/>
              </a:rPr>
              <a:t>norvasc 5 mg tabletta</a:t>
            </a:r>
            <a:br/>
            <a:r>
              <a:rPr b="false" i="false" strike="noStrike" sz="1200" u="none">
                <a:solidFill>
                  <a:srgbClr val="FFFFFF"/>
                </a:solidFill>
                <a:latin typeface="Calibri"/>
              </a:rPr>
              <a:t>compare felodipine amlodipine</a:t>
            </a:r>
            <a:br/>
            <a:r>
              <a:rPr b="false" i="false" strike="noStrike" sz="1200" u="none">
                <a:solidFill>
                  <a:srgbClr val="FFFFFF"/>
                </a:solidFill>
                <a:latin typeface="Calibri"/>
              </a:rPr>
              <a:t>norvasc tabletki</a:t>
            </a:r>
            <a:br/>
            <a:r>
              <a:rPr b="false" i="false" strike="noStrike" sz="1200" u="none">
                <a:solidFill>
                  <a:srgbClr val="FFFFFF"/>
                </a:solidFill>
                <a:latin typeface="Calibri"/>
              </a:rPr>
              <a:t>In glucocorticoid-remediable hyperaldosteronism, metabolic alkalosis and hypertension are responsive to dexamethasone.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canada</a:t>
            </a:r>
            <a:br/>
            <a:r>
              <a:rPr b="false" i="false" strike="noStrike" sz="1200" u="none">
                <a:solidFill>
                  <a:srgbClr val="FFFFFF"/>
                </a:solidFill>
                <a:latin typeface="Calibri"/>
              </a:rPr>
              <a:t>Agents are selling catastrophic insurance which doesn&amp;rsquo;t do much except help out the hospital</a:t>
            </a:r>
            <a:br/>
            <a:r>
              <a:rPr b="false" i="false" strike="noStrike" sz="1200" u="none">
                <a:solidFill>
                  <a:srgbClr val="FFFFFF"/>
                </a:solidFill>
                <a:latin typeface="Calibri"/>
              </a:rPr>
              <a:t>twynsta telmisartan amlodipine tablets</a:t>
            </a:r>
            <a:br/>
            <a:r>
              <a:rPr b="false" i="false" strike="noStrike" sz="1200" u="none">
                <a:solidFill>
                  <a:srgbClr val="FFFFFF"/>
                </a:solidFill>
                <a:latin typeface="Calibri"/>
              </a:rPr>
              <a:t>telmisartan plus amlodipine combination</a:t>
            </a:r>
            <a:br/>
            <a:r>
              <a:rPr b="false" i="false" strike="noStrike" sz="1200" u="none">
                <a:solidFill>
                  <a:srgbClr val="FFFFFF"/>
                </a:solidFill>
                <a:latin typeface="Calibri"/>
              </a:rPr>
              <a:t>generic norvasc 5mg</a:t>
            </a:r>
            <a:br/>
            <a:r>
              <a:rPr b="false" i="false" strike="noStrike" sz="1200" u="none">
                <a:solidFill>
                  <a:srgbClr val="FFFFFF"/>
                </a:solidFill>
                <a:latin typeface="Calibri"/>
              </a:rPr>
              <a:t>By preventing this, Famvir acyclovir reduces the severity of the symptoms and gives your body the time it needs to effectively suppress the virus more quickly.</a:t>
            </a:r>
            <a:br/>
            <a:r>
              <a:rPr b="false" i="false" strike="noStrike" sz="1200" u="none">
                <a:solidFill>
                  <a:srgbClr val="FFFFFF"/>
                </a:solidFill>
                <a:latin typeface="Calibri"/>
              </a:rPr>
              <a:t>amlodipine besylate 5mg tablets price</a:t>
            </a:r>
            <a:br/>
            <a:r>
              <a:rPr b="false" i="false" strike="noStrike" sz="1200" u="none">
                <a:solidFill>
                  <a:srgbClr val="FFFFFF"/>
                </a:solidFill>
                <a:latin typeface="Calibri"/>
              </a:rPr>
              <a:t>amlodipine tablets ip 2.5 mg</a:t>
            </a:r>
            <a:br/>
            <a:r>
              <a:rPr b="false" i="false" strike="noStrike" sz="1200" u="none">
                <a:solidFill>
                  <a:srgbClr val="FFFFFF"/>
                </a:solidFill>
                <a:latin typeface="Calibri"/>
              </a:rPr>
              <a:t>norvasc 5mg cost</a:t>
            </a:r>
            <a:br/>
            <a:r>
              <a:rPr b="false" i="false" strike="noStrike" sz="1200" u="none">
                <a:solidFill>
                  <a:srgbClr val="FFFFFF"/>
                </a:solidFill>
                <a:latin typeface="Calibri"/>
              </a:rPr>
              <a:t>norvasc patent expiration date</a:t>
            </a:r>
            <a:br/>
            <a:r>
              <a:rPr b="false" i="false" strike="noStrike" sz="1200" u="none">
                <a:solidFill>
                  <a:srgbClr val="FFFFFF"/>
                </a:solidFill>
                <a:latin typeface="Calibri"/>
              </a:rPr>
              <a:t>In patients with renal impairment, it is safer to start at 25 to 50mg a day.</a:t>
            </a:r>
            <a:br/>
            <a:r>
              <a:rPr b="false" i="false" strike="noStrike" sz="1200" u="none">
                <a:solidFill>
                  <a:srgbClr val="FFFFFF"/>
                </a:solidFill>
                <a:latin typeface="Calibri"/>
              </a:rPr>
              <a:t>norvasc 10 mg prospect</a:t>
            </a:r>
            <a:br/>
            <a:r>
              <a:rPr b="false" i="false" strike="noStrike" sz="1200" u="none">
                <a:solidFill>
                  <a:srgbClr val="FFFFFF"/>
                </a:solidFill>
                <a:latin typeface="Calibri"/>
              </a:rPr>
              <a:t>amlodipine felodipine</a:t>
            </a:r>
            <a:br/>
            <a:r>
              <a:rPr b="false" i="false" strike="noStrike" sz="1200" u="none">
                <a:solidFill>
                  <a:srgbClr val="FFFFFF"/>
                </a:solidFill>
                <a:latin typeface="Calibri"/>
              </a:rPr>
              <a:t>amlodipine besylate generic cost</a:t>
            </a:r>
            <a:br/>
            <a:r>
              <a:rPr b="false" i="false" strike="noStrike" sz="1200" u="none">
                <a:solidFill>
                  <a:srgbClr val="FFFFFF"/>
                </a:solidFill>
                <a:latin typeface="Calibri"/>
              </a:rPr>
              <a:t>amlodipine 5 mg image</a:t>
            </a:r>
            <a:br/>
            <a:r>
              <a:rPr b="false" i="false" strike="noStrike" sz="1200" u="none">
                <a:solidFill>
                  <a:srgbClr val="FFFFFF"/>
                </a:solidFill>
                <a:latin typeface="Calibri"/>
              </a:rPr>
              <a:t>amlodipine 10 mg buy online</a:t>
            </a:r>
            <a:br/>
            <a:r>
              <a:rPr b="false" i="false" strike="noStrike" sz="1200" u="none">
                <a:solidFill>
                  <a:srgbClr val="FFFFFF"/>
                </a:solidFill>
                <a:latin typeface="Calibri"/>
              </a:rPr>
              <a:t>white pill norvasc 5</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norvasc 5 mg 20 tablet</a:t>
            </a:r>
            <a:br/>
            <a:r>
              <a:rPr b="false" i="false" strike="noStrike" sz="1200" u="none">
                <a:solidFill>
                  <a:srgbClr val="FFFFFF"/>
                </a:solidFill>
                <a:latin typeface="Calibri"/>
              </a:rPr>
              <a:t>norvasc amlodipine</a:t>
            </a:r>
            <a:br/>
            <a:r>
              <a:rPr b="false" i="false" strike="noStrike" sz="1200" u="none">
                <a:solidFill>
                  <a:srgbClr val="FFFFFF"/>
                </a:solidFill>
                <a:latin typeface="Calibri"/>
              </a:rPr>
              <a:t>felodipine amlodipine dose conversion</a:t>
            </a:r>
            <a:br/>
            <a:r>
              <a:rPr b="false" i="false" strike="noStrike" sz="1200" u="none">
                <a:solidFill>
                  <a:srgbClr val="FFFFFF"/>
                </a:solidFill>
                <a:latin typeface="Calibri"/>
              </a:rPr>
              <a:t>amlodipine (norvasc) mechanism of action</a:t>
            </a:r>
            <a:br/>
            <a:r>
              <a:rPr b="false" i="false" strike="noStrike" sz="1200" u="none">
                <a:solidFill>
                  <a:srgbClr val="FFFFFF"/>
                </a:solidFill>
                <a:latin typeface="Calibri"/>
              </a:rPr>
              <a:t>norvasc 5mg price comparison</a:t>
            </a:r>
            <a:br/>
            <a:r>
              <a:rPr b="false" i="false" strike="noStrike" sz="1200" u="none">
                <a:solidFill>
                  <a:srgbClr val="FFFFFF"/>
                </a:solidFill>
                <a:latin typeface="Calibri"/>
              </a:rPr>
              <a:t>amlodipine 5 mg tabletten</a:t>
            </a:r>
            <a:br/>
            <a:r>
              <a:rPr b="false" i="false" strike="noStrike" sz="1200" u="none">
                <a:solidFill>
                  <a:srgbClr val="FFFFFF"/>
                </a:solidFill>
                <a:latin typeface="Calibri"/>
              </a:rPr>
              <a:t>amlodipine besylate 10mg tablets</a:t>
            </a:r>
            <a:br/>
            <a:r>
              <a:rPr b="false" i="false" strike="noStrike" sz="1200" u="none">
                <a:solidFill>
                  <a:srgbClr val="FFFFFF"/>
                </a:solidFill>
                <a:latin typeface="Calibri"/>
              </a:rPr>
              <a:t>norvasc 5 mg prospect</a:t>
            </a:r>
            <a:br/>
            <a:r>
              <a:rPr b="false" i="false" strike="noStrike" sz="1200" u="none">
                <a:solidFill>
                  <a:srgbClr val="FFFFFF"/>
                </a:solidFill>
                <a:latin typeface="Calibri"/>
              </a:rPr>
              <a:t>Our management does not support us, our Medical Director does not want to step on another physician&amp;#39;s toes or usurp their authority</a:t>
            </a:r>
            <a:br/>
            <a:r>
              <a:rPr b="false" i="false" strike="noStrike" sz="1200" u="none">
                <a:solidFill>
                  <a:srgbClr val="FFFFFF"/>
                </a:solidFill>
                <a:latin typeface="Calibri"/>
              </a:rPr>
              <a:t>generic norvasc manufacturers</a:t>
            </a:r>
            <a:br/>
            <a:r>
              <a:rPr b="false" i="false" strike="noStrike" sz="1200" u="none">
                <a:solidFill>
                  <a:srgbClr val="FFFFFF"/>
                </a:solidFill>
                <a:latin typeface="Calibri"/>
              </a:rPr>
              <a:t>I&amp;rsquo;ve come off this, horrible stuff it should be banned</a:t>
            </a:r>
            <a:br/>
            <a:r>
              <a:rPr b="false" i="false" strike="noStrike" sz="1200" u="none">
                <a:solidFill>
                  <a:srgbClr val="FFFFFF"/>
                </a:solidFill>
                <a:latin typeface="Calibri"/>
              </a:rPr>
              <a:t>thuoc amlodipine besylate tablets 5 mg</a:t>
            </a:r>
            <a:br/>
            <a:r>
              <a:rPr b="false" i="false" strike="noStrike" sz="1200" u="none">
                <a:solidFill>
                  <a:srgbClr val="FFFFFF"/>
                </a:solidFill>
                <a:latin typeface="Calibri"/>
              </a:rPr>
              <a:t>Similarly, there are no large randomised controlled trials of valproate and trials of topiramate have had conflicting results</a:t>
            </a:r>
            <a:br/>
            <a:r>
              <a:rPr b="false" i="false" strike="noStrike" sz="1200" u="none">
                <a:solidFill>
                  <a:srgbClr val="FFFFFF"/>
                </a:solidFill>
                <a:latin typeface="Calibri"/>
              </a:rPr>
              <a:t>what is the cost of amlodipine besylate 5mg</a:t>
            </a:r>
            <a:br/>
            <a:r>
              <a:rPr b="false" i="false" strike="noStrike" sz="1200" u="none">
                <a:solidFill>
                  <a:srgbClr val="FFFFFF"/>
                </a:solidFill>
                <a:latin typeface="Calibri"/>
              </a:rPr>
              <a:t>The study enrolled103 patients (40 male, 63 female) age 12 to 17 years with episodic migraineheadaches with or without aura</a:t>
            </a:r>
            <a:br/>
            <a:r>
              <a:rPr b="false" i="false" strike="noStrike" sz="1200" u="none">
                <a:solidFill>
                  <a:srgbClr val="FFFFFF"/>
                </a:solidFill>
                <a:latin typeface="Calibri"/>
              </a:rPr>
              <a:t>norvasc generic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amlodipine for cats uk</a:t>
            </a:r>
            <a:br/>
            <a:r>
              <a:rPr b="false" i="false" strike="noStrike" sz="1200" u="none">
                <a:solidFill>
                  <a:srgbClr val="FFFFFF"/>
                </a:solidFill>
                <a:latin typeface="Calibri"/>
              </a:rPr>
              <a:t>amlodipine besylate tablets 2.5 mg</a:t>
            </a:r>
            <a:br/>
            <a:r>
              <a:rPr b="false" i="false" strike="noStrike" sz="1200" u="none">
                <a:solidFill>
                  <a:srgbClr val="FFFFFF"/>
                </a:solidFill>
                <a:latin typeface="Calibri"/>
              </a:rPr>
              <a:t>generic forms of norvasc</a:t>
            </a:r>
            <a:br/>
            <a:r>
              <a:rPr b="false" i="false" strike="noStrike" sz="1200" u="none">
                <a:solidFill>
                  <a:srgbClr val="FFFFFF"/>
                </a:solidFill>
                <a:latin typeface="Calibri"/>
              </a:rPr>
              <a:t>norvasc 5mg tablet</a:t>
            </a:r>
            <a:br/>
            <a:r>
              <a:rPr b="false" i="false" strike="noStrike" sz="1200" u="none">
                <a:solidFill>
                  <a:srgbClr val="FFFFFF"/>
                </a:solidFill>
                <a:latin typeface="Calibri"/>
              </a:rPr>
              <a:t>generic equivalent for norvasc</a:t>
            </a:r>
            <a:br/>
            <a:r>
              <a:rPr b="false" i="false" strike="noStrike" sz="1200" u="none">
                <a:solidFill>
                  <a:srgbClr val="FFFFFF"/>
                </a:solidFill>
                <a:latin typeface="Calibri"/>
              </a:rPr>
              <a:t>cost of norvasc 5mg</a:t>
            </a:r>
            <a:br/>
            <a:r>
              <a:rPr b="false" i="false" strike="noStrike" sz="1200" u="none">
                <a:solidFill>
                  <a:srgbClr val="FFFFFF"/>
                </a:solidFill>
                <a:latin typeface="Calibri"/>
              </a:rPr>
              <a:t>amlodipine tab 5mg price</a:t>
            </a:r>
            <a:br/>
            <a:r>
              <a:rPr b="false" i="false" strike="noStrike" sz="1200" u="none">
                <a:solidFill>
                  <a:srgbClr val="FFFFFF"/>
                </a:solidFill>
                <a:latin typeface="Calibri"/>
              </a:rPr>
              <a:t>buy norvasc amlodipine 5 mg generic</a:t>
            </a:r>
            <a:br/>
            <a:r>
              <a:rPr b="false" i="false" strike="noStrike" sz="1200" u="none">
                <a:solidFill>
                  <a:srgbClr val="FFFFFF"/>
                </a:solidFill>
                <a:latin typeface="Calibri"/>
              </a:rPr>
              <a:t>norvasc cost comparison</a:t>
            </a:r>
            <a:br/>
            <a:r>
              <a:rPr b="false" i="false" strike="noStrike" sz="1200" u="none">
                <a:solidFill>
                  <a:srgbClr val="FFFFFF"/>
                </a:solidFill>
                <a:latin typeface="Calibri"/>
              </a:rPr>
              <a:t>is there a generic form of norvasc</a:t>
            </a:r>
            <a:br/>
            <a:r>
              <a:rPr b="false" i="false" strike="noStrike" sz="1200" u="none">
                <a:solidFill>
                  <a:srgbClr val="FFFFFF"/>
                </a:solidFill>
                <a:latin typeface="Calibri"/>
              </a:rPr>
              <a:t>telmisartan &amp; amlodipine besylate tablets</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price of norvasc in the philippines</a:t>
            </a:r>
            <a:br/>
            <a:r>
              <a:rPr b="false" i="false" strike="noStrike" sz="1200" u="none">
                <a:solidFill>
                  <a:srgbClr val="FFFFFF"/>
                </a:solidFill>
                <a:latin typeface="Calibri"/>
              </a:rPr>
              <a:t>where can i buy norvasc</a:t>
            </a:r>
            <a:br/>
            <a:r>
              <a:rPr b="false" i="false" strike="noStrike" sz="1200" u="none">
                <a:solidFill>
                  <a:srgbClr val="FFFFFF"/>
                </a:solidFill>
                <a:latin typeface="Calibri"/>
              </a:rPr>
              <a:t>norvasc 10 mg tablet picture</a:t>
            </a:r>
            <a:br/>
            <a:r>
              <a:rPr b="false" i="false" strike="noStrike" sz="1200" u="none">
                <a:solidFill>
                  <a:srgbClr val="FFFFFF"/>
                </a:solidFill>
                <a:latin typeface="Calibri"/>
              </a:rPr>
              <a:t>Headaches with autonomic activation include chronic and episodic paroxysmal hemicrania, CH, and short-lasting unilateral neuralgiform headache with conjunctival injection and tearing (SUNCT syndrome)</a:t>
            </a:r>
            <a:br/>
            <a:r>
              <a:rPr b="false" i="false" strike="noStrike" sz="1200" u="none">
                <a:solidFill>
                  <a:srgbClr val="FFFFFF"/>
                </a:solidFill>
                <a:latin typeface="Calibri"/>
              </a:rPr>
              <a:t>norvasc 10 mg tab</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version of norvasc</a:t>
            </a:r>
            <a:br/>
            <a:r>
              <a:rPr b="false" i="false" strike="noStrike" sz="1200" u="none">
                <a:solidFill>
                  <a:srgbClr val="FFFFFF"/>
                </a:solidFill>
                <a:latin typeface="Calibri"/>
              </a:rPr>
              <a:t>generic for norvasc 5mg</a:t>
            </a:r>
            <a:br/>
            <a:r>
              <a:rPr b="false" i="false" strike="noStrike" sz="1200" u="none">
                <a:solidFill>
                  <a:srgbClr val="FFFFFF"/>
                </a:solidFill>
                <a:latin typeface="Calibri"/>
              </a:rPr>
              <a:t>norvasc 2.5 mg tab</a:t>
            </a:r>
            <a:br/>
            <a:r>
              <a:rPr b="false" i="false" strike="noStrike" sz="1200" u="none">
                <a:solidFill>
                  <a:srgbClr val="FFFFFF"/>
                </a:solidFill>
                <a:latin typeface="Calibri"/>
              </a:rPr>
              <a:t>buy norvasc online</a:t>
            </a:r>
            <a:br/>
            <a:r>
              <a:rPr b="false" i="false" strike="noStrike" sz="1200" u="none">
                <a:solidFill>
                  <a:srgbClr val="FFFFFF"/>
                </a:solidFill>
                <a:latin typeface="Calibri"/>
              </a:rPr>
              <a:t>green coffee extract benefits bean extract as an effective and excellent natural method to safely lose weight</a:t>
            </a:r>
            <a:br/>
            <a:r>
              <a:rPr b="false" i="false" strike="noStrike" sz="1200" u="none">
                <a:solidFill>
                  <a:srgbClr val="FFFFFF"/>
                </a:solidFill>
                <a:latin typeface="Calibri"/>
              </a:rPr>
              <a:t>norvasc 5mg tabletas</a:t>
            </a:r>
            <a:br/>
            <a:r>
              <a:rPr b="false" i="false" strike="noStrike" sz="1200" u="none">
                <a:solidFill>
                  <a:srgbClr val="FFFFFF"/>
                </a:solidFill>
                <a:latin typeface="Calibri"/>
              </a:rPr>
              <a:t>For better or worse, lots of passive people get swept up when the government says illegal asset transfers are happening.</a:t>
            </a:r>
            <a:br/>
            <a:r>
              <a:rPr b="false" i="false" strike="noStrike" sz="1200" u="none">
                <a:solidFill>
                  <a:srgbClr val="FFFFFF"/>
                </a:solidFill>
                <a:latin typeface="Calibri"/>
              </a:rPr>
              <a:t>amlodipine besylate 5mg tablets in india</a:t>
            </a:r>
            <a:br/>
            <a:r>
              <a:rPr b="false" i="false" strike="noStrike" sz="1200" u="none">
                <a:solidFill>
                  <a:srgbClr val="FFFFFF"/>
                </a:solidFill>
                <a:latin typeface="Calibri"/>
              </a:rPr>
              <a:t>generic norvasc problems</a:t>
            </a:r>
            <a:br/>
            <a:r>
              <a:rPr b="false" i="false" strike="noStrike" sz="1200" u="none">
                <a:solidFill>
                  <a:srgbClr val="FFFFFF"/>
                </a:solidFill>
                <a:latin typeface="Calibri"/>
              </a:rPr>
              <a:t>what is amlodipine besylate used for 5mg</a:t>
            </a:r>
            <a:br/>
            <a:r>
              <a:rPr b="false" i="false" strike="noStrike" sz="1200" u="none">
                <a:solidFill>
                  <a:srgbClr val="FFFFFF"/>
                </a:solidFill>
                <a:latin typeface="Calibri"/>
              </a:rPr>
              <a:t>amlodipine 10 mg price philippines</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generic for norvasc 10 mg</a:t>
            </a:r>
            <a:br/>
            <a:r>
              <a:rPr b="false" i="false" strike="noStrike" sz="1200" u="none">
                <a:solidFill>
                  <a:srgbClr val="FFFFFF"/>
                </a:solidFill>
                <a:latin typeface="Calibri"/>
              </a:rPr>
              <a:t>This drug can cause side effects that include fatigue and other symptoms similar to the flu</a:t>
            </a:r>
            <a:br/>
            <a:r>
              <a:rPr b="false" i="false" strike="noStrike" sz="1200" u="none">
                <a:solidFill>
                  <a:srgbClr val="FFFFFF"/>
                </a:solidFill>
                <a:latin typeface="Calibri"/>
              </a:rPr>
              <a:t>amlodipine 5 mg plus atenolol 50 mg</a:t>
            </a:r>
            <a:br/>
            <a:r>
              <a:rPr b="false" i="false" strike="noStrike" sz="1200" u="none">
                <a:solidFill>
                  <a:srgbClr val="FFFFFF"/>
                </a:solidFill>
                <a:latin typeface="Calibri"/>
              </a:rPr>
              <a:t>Wellicht geeft verkeerde huidverzorging irritatie aan de huid, waardoor het er verbrand uit ziet</a:t>
            </a:r>
            <a:br/>
            <a:r>
              <a:rPr b="false" i="false" strike="noStrike" sz="1200" u="none">
                <a:solidFill>
                  <a:srgbClr val="FFFFFF"/>
                </a:solidFill>
                <a:latin typeface="Calibri"/>
              </a:rPr>
              <a:t>amlodipine norvasc drug study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norvasc hctz combination</a:t>
            </a:r>
            <a:br/>
            <a:r>
              <a:rPr b="false" i="false" strike="noStrike" sz="1200" u="none">
                <a:solidFill>
                  <a:srgbClr val="FFFFFF"/>
                </a:solidFill>
                <a:latin typeface="Calibri"/>
              </a:rPr>
              <a:t>cheap norvasc</a:t>
            </a:r>
            <a:br/>
            <a:r>
              <a:rPr b="false" i="false" strike="noStrike" sz="1200" u="none">
                <a:solidFill>
                  <a:srgbClr val="FFFFFF"/>
                </a:solidFill>
                <a:latin typeface="Calibri"/>
              </a:rPr>
              <a:t>amlodipine 5 mg tablet picture</a:t>
            </a:r>
            <a:br/>
            <a:r>
              <a:rPr b="false" i="false" strike="noStrike" sz="1200" u="none">
                <a:solidFill>
                  <a:srgbClr val="FFFFFF"/>
                </a:solidFill>
                <a:latin typeface="Calibri"/>
              </a:rPr>
              <a:t>cheap norvasc online</a:t>
            </a:r>
            <a:br/>
            <a:r>
              <a:rPr b="false" i="false" strike="noStrike" sz="1200" u="none">
                <a:solidFill>
                  <a:srgbClr val="FFFFFF"/>
                </a:solidFill>
                <a:latin typeface="Calibri"/>
              </a:rPr>
              <a:t>amlodipine besylate 10mg tablets (generic norvasc)</a:t>
            </a:r>
            <a:br/>
            <a:r>
              <a:rPr b="false" i="false" strike="noStrike" sz="1200" u="none">
                <a:solidFill>
                  <a:srgbClr val="FFFFFF"/>
                </a:solidFill>
                <a:latin typeface="Calibri"/>
              </a:rPr>
              <a:t>10mg norvasc</a:t>
            </a:r>
            <a:br/>
            <a:r>
              <a:rPr b="false" i="false" strike="noStrike" sz="1200" u="none">
                <a:solidFill>
                  <a:srgbClr val="FFFFFF"/>
                </a:solidFill>
                <a:latin typeface="Calibri"/>
              </a:rPr>
              <a:t>norvasc 5 mg tabletas</a:t>
            </a:r>
            <a:br/>
            <a:r>
              <a:rPr b="false" i="false" strike="noStrike" sz="1200" u="none">
                <a:solidFill>
                  <a:srgbClr val="FFFFFF"/>
                </a:solidFill>
                <a:latin typeface="Calibri"/>
              </a:rPr>
              <a:t>amlodipine 5 mg espanol</a:t>
            </a:r>
            <a:br/>
            <a:r>
              <a:rPr b="false" i="false" strike="noStrike" sz="1200" u="none">
                <a:solidFill>
                  <a:srgbClr val="FFFFFF"/>
                </a:solidFill>
                <a:latin typeface="Calibri"/>
              </a:rPr>
              <a:t>diovan norvasc combination</a:t>
            </a:r>
            <a:br/>
            <a:r>
              <a:rPr b="false" i="false" strike="noStrike" sz="1200" u="none">
                <a:solidFill>
                  <a:srgbClr val="FFFFFF"/>
                </a:solidFill>
                <a:latin typeface="Calibri"/>
              </a:rPr>
              <a:t>price of norvasc protect</a:t>
            </a:r>
            <a:br/>
            <a:r>
              <a:rPr b="false" i="false" strike="noStrike" sz="1200" u="none">
                <a:solidFill>
                  <a:srgbClr val="FFFFFF"/>
                </a:solidFill>
                <a:latin typeface="Calibri"/>
              </a:rPr>
              <a:t>Over or prolonged consumption of Cymbalta by males is shown to affect the ejaculation properties in them</a:t>
            </a:r>
            <a:br/>
            <a:r>
              <a:rPr b="false" i="false" strike="noStrike" sz="1200" u="none">
                <a:solidFill>
                  <a:srgbClr val="FFFFFF"/>
                </a:solidFill>
                <a:latin typeface="Calibri"/>
              </a:rPr>
              <a:t>buy norvasc 5mg</a:t>
            </a:r>
            <a:br/>
            <a:r>
              <a:rPr b="false" i="false" strike="noStrike" sz="1200" u="none">
                <a:solidFill>
                  <a:srgbClr val="FFFFFF"/>
                </a:solidFill>
                <a:latin typeface="Calibri"/>
              </a:rPr>
              <a:t>norvasc 5 mg tablet picture</a:t>
            </a:r>
            <a:br/>
            <a:r>
              <a:rPr b="false" i="false" strike="noStrike" sz="1200" u="none">
                <a:solidFill>
                  <a:srgbClr val="FFFFFF"/>
                </a:solidFill>
                <a:latin typeface="Calibri"/>
              </a:rPr>
              <a:t>This form of arthritis is sometimes called enteric or gastrointestinal reactive arthritis.</a:t>
            </a:r>
            <a:br/>
            <a:r>
              <a:rPr b="false" i="false" strike="noStrike" sz="1200" u="none">
                <a:solidFill>
                  <a:srgbClr val="FFFFFF"/>
                </a:solidFill>
                <a:latin typeface="Calibri"/>
              </a:rPr>
              <a:t>cheap amlodipine besylate</a:t>
            </a:r>
            <a:br/>
            <a:r>
              <a:rPr b="false" i="false" strike="noStrike" sz="1200" u="none">
                <a:solidFill>
                  <a:srgbClr val="FFFFFF"/>
                </a:solidFill>
                <a:latin typeface="Calibri"/>
              </a:rPr>
              <a:t>amlodipine felodipine conversion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telmisartan amlodipine besylate drug study</a:t>
            </a:r>
            <a:br/>
            <a:r>
              <a:rPr b="false" i="false" strike="noStrike" sz="1200" u="none">
                <a:solidFill>
                  <a:srgbClr val="FFFFFF"/>
                </a:solidFill>
                <a:latin typeface="Calibri"/>
              </a:rPr>
              <a:t>amlodipine besylate 2.5 mg gre</a:t>
            </a:r>
            <a:br/>
            <a:r>
              <a:rPr b="false" i="false" strike="noStrike" sz="1200" u="none">
                <a:solidFill>
                  <a:srgbClr val="FFFFFF"/>
                </a:solidFill>
                <a:latin typeface="Calibri"/>
              </a:rPr>
              <a:t>amlodipine besylate 2.5 mg reviews</a:t>
            </a:r>
            <a:br/>
            <a:r>
              <a:rPr b="false" i="false" strike="noStrike" sz="1200" u="none">
                <a:solidFill>
                  <a:srgbClr val="FFFFFF"/>
                </a:solidFill>
                <a:latin typeface="Calibri"/>
              </a:rPr>
              <a:t>amlodipine 5mg berlin</a:t>
            </a:r>
            <a:br/>
            <a:r>
              <a:rPr b="false" i="false" strike="noStrike" sz="1200" u="none">
                <a:solidFill>
                  <a:srgbClr val="FFFFFF"/>
                </a:solidFill>
                <a:latin typeface="Calibri"/>
              </a:rPr>
              <a:t>ACH369, I am talking about clinical studies involving finasteride and the body of literature as a whole, not Merck or your particular physician</a:t>
            </a:r>
            <a:br/>
            <a:r>
              <a:rPr b="false" i="false" strike="noStrike" sz="1200" u="none">
                <a:solidFill>
                  <a:srgbClr val="FFFFFF"/>
                </a:solidFill>
                <a:latin typeface="Calibri"/>
              </a:rPr>
              <a:t>amlodipine 10 mg uses</a:t>
            </a:r>
            <a:br/>
            <a:r>
              <a:rPr b="false" i="false" strike="noStrike" sz="1200" u="none">
                <a:solidFill>
                  <a:srgbClr val="FFFFFF"/>
                </a:solidFill>
                <a:latin typeface="Calibri"/>
              </a:rPr>
              <a:t>norvasc generic walmart</a:t>
            </a:r>
            <a:br/>
            <a:r>
              <a:rPr b="false" i="false" strike="noStrike" sz="1200" u="none">
                <a:solidFill>
                  <a:srgbClr val="FFFFFF"/>
                </a:solidFill>
                <a:latin typeface="Calibri"/>
              </a:rPr>
              <a:t>amlodipine 50 mg</a:t>
            </a:r>
            <a:br/>
            <a:r>
              <a:rPr b="false" i="false" strike="noStrike" sz="1200" u="none">
                <a:solidFill>
                  <a:srgbClr val="FFFFFF"/>
                </a:solidFill>
                <a:latin typeface="Calibri"/>
              </a:rPr>
              <a:t>norvasc 20 mg dose</a:t>
            </a:r>
            <a:br/>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amlodipine besylate 5mg tablets picture</a:t>
            </a:r>
            <a:br/>
            <a:r>
              <a:rPr b="false" i="false" strike="noStrike" sz="1200" u="none">
                <a:solidFill>
                  <a:srgbClr val="FFFFFF"/>
                </a:solidFill>
                <a:latin typeface="Calibri"/>
              </a:rPr>
              <a:t>average cost of norvasc</a:t>
            </a:r>
            <a:br/>
            <a:r>
              <a:rPr b="false" i="false" strike="noStrike" sz="1200" u="none">
                <a:solidFill>
                  <a:srgbClr val="FFFFFF"/>
                </a:solidFill>
                <a:latin typeface="Calibri"/>
              </a:rPr>
              <a:t>The microbiome might also play a critical role due to its influence on epigenetics and even hormone regulation</a:t>
            </a:r>
            <a:br/>
            <a:r>
              <a:rPr b="false" i="false" strike="noStrike" sz="1200" u="none">
                <a:solidFill>
                  <a:srgbClr val="FFFFFF"/>
                </a:solidFill>
                <a:latin typeface="Calibri"/>
              </a:rPr>
              <a:t>norvasc online order</a:t>
            </a:r>
            <a:br/>
            <a:r>
              <a:rPr b="false" i="false" strike="noStrike" sz="1200" u="none">
                <a:solidFill>
                  <a:srgbClr val="FFFFFF"/>
                </a:solidFill>
                <a:latin typeface="Calibri"/>
              </a:rPr>
              <a:t>Wants to maximize their growth ll be able to correctly identify it as long as there is a dark side to depression, the question is understandable for has been designed specifically</a:t>
            </a:r>
            <a:br/>
            <a:r>
              <a:rPr b="false" i="false" strike="noStrike" sz="1200" u="none">
                <a:solidFill>
                  <a:srgbClr val="FFFFFF"/>
                </a:solidFill>
                <a:latin typeface="Calibri"/>
              </a:rPr>
              <a:t>norvasc 2.5 mg effets secondaires</a:t>
            </a:r>
            <a:br/>
            <a:r>
              <a:rPr b="false" i="false" strike="noStrike" sz="1200" u="none">
                <a:solidFill>
                  <a:srgbClr val="FFFFFF"/>
                </a:solidFill>
                <a:latin typeface="Calibri"/>
              </a:rPr>
              <a:t>norvasc order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amlodipine mg tab</a:t>
            </a:r>
            <a:br/>
            <a:r>
              <a:rPr b="false" i="false" strike="noStrike" sz="1200" u="none">
                <a:solidFill>
                  <a:srgbClr val="FFFFFF"/>
                </a:solidFill>
                <a:latin typeface="Calibri"/>
              </a:rPr>
              <a:t>what is amlodipine besylate 5mg used for</a:t>
            </a:r>
            <a:br/>
            <a:r>
              <a:rPr b="false" i="false" strike="noStrike" sz="1200" u="none">
                <a:solidFill>
                  <a:srgbClr val="FFFFFF"/>
                </a:solidFill>
                <a:latin typeface="Calibri"/>
              </a:rPr>
              <a:t>Doctors removed my thyroid, two parathyroid glands and a few dozen lymph nodes</a:t>
            </a:r>
            <a:br/>
            <a:r>
              <a:rPr b="false" i="false" strike="noStrike" sz="1200" u="none">
                <a:solidFill>
                  <a:srgbClr val="FFFFFF"/>
                </a:solidFill>
                <a:latin typeface="Calibri"/>
              </a:rPr>
              <a:t>norvasc tablet</a:t>
            </a:r>
            <a:br/>
            <a:r>
              <a:rPr b="false" i="false" strike="noStrike" sz="1200" u="none">
                <a:solidFill>
                  <a:srgbClr val="FFFFFF"/>
                </a:solidFill>
                <a:latin typeface="Calibri"/>
              </a:rPr>
              <a:t>diovan norvasc</a:t>
            </a:r>
            <a:br/>
            <a:r>
              <a:rPr b="false" i="false" strike="noStrike" sz="1200" u="none">
                <a:solidFill>
                  <a:srgbClr val="FFFFFF"/>
                </a:solidFill>
                <a:latin typeface="Calibri"/>
              </a:rPr>
              <a:t>norvasc price in pakistan</a:t>
            </a:r>
            <a:br/>
            <a:r>
              <a:rPr b="false" i="false" strike="noStrike" sz="1200" u="none">
                <a:solidFill>
                  <a:srgbClr val="FFFFFF"/>
                </a:solidFill>
                <a:latin typeface="Calibri"/>
              </a:rPr>
              <a:t>generic for norvasc 2.5 mg</a:t>
            </a:r>
            <a:br/>
            <a:r>
              <a:rPr b="false" i="false" strike="noStrike" sz="1200" u="none">
                <a:solidFill>
                  <a:srgbClr val="FFFFFF"/>
                </a:solidFill>
                <a:latin typeface="Calibri"/>
              </a:rPr>
              <a:t>We have "no idea whether these findings may apply to other races, cultures, or ethnicities." credit blog After posting a picture of the receipt to Facebook Sept</a:t>
            </a:r>
            <a:br/>
            <a:r>
              <a:rPr b="false" i="false" strike="noStrike" sz="1200" u="none">
                <a:solidFill>
                  <a:srgbClr val="FFFFFF"/>
                </a:solidFill>
                <a:latin typeface="Calibri"/>
              </a:rPr>
              <a:t>purchase norvasc online</a:t>
            </a:r>
            <a:br/>
            <a:r>
              <a:rPr b="false" i="false" strike="noStrike" sz="1200" u="none">
                <a:solidFill>
                  <a:srgbClr val="FFFFFF"/>
                </a:solidFill>
                <a:latin typeface="Calibri"/>
              </a:rPr>
              <a:t>amlodipine besylate 5mg tablets reviews</a:t>
            </a:r>
            <a:br/>
            <a:r>
              <a:rPr b="false" i="false" strike="noStrike" sz="1200" u="none">
                <a:solidFill>
                  <a:srgbClr val="FFFFFF"/>
                </a:solidFill>
                <a:latin typeface="Calibri"/>
              </a:rPr>
              <a:t>My anxiety became less severe with the Lamictal as far as the severity of the attacks but the anxiety was still there lingering all the time.</a:t>
            </a:r>
            <a:br/>
            <a:r>
              <a:rPr b="false" i="false" strike="noStrike" sz="1200" u="none">
                <a:solidFill>
                  <a:srgbClr val="FFFFFF"/>
                </a:solidFill>
                <a:latin typeface="Calibri"/>
              </a:rPr>
              <a:t>norvasc 10 mg tablet</a:t>
            </a:r>
            <a:br/>
            <a:r>
              <a:rPr b="false" i="false" strike="noStrike" sz="1200" u="none">
                <a:solidFill>
                  <a:srgbClr val="FFFFFF"/>
                </a:solidFill>
                <a:latin typeface="Calibri"/>
              </a:rPr>
              <a:t>amlodipine besylate 5 mg cost</a:t>
            </a:r>
            <a:br/>
            <a:r>
              <a:rPr b="false" i="false" strike="noStrike" sz="1200" u="none">
                <a:solidFill>
                  <a:srgbClr val="FFFFFF"/>
                </a:solidFill>
                <a:latin typeface="Calibri"/>
              </a:rPr>
              <a:t>norvasc pitting edema</a:t>
            </a:r>
            <a:br/>
            <a:r>
              <a:rPr b="false" i="false" strike="noStrike" sz="1200" u="none">
                <a:solidFill>
                  <a:srgbClr val="FFFFFF"/>
                </a:solidFill>
                <a:latin typeface="Calibri"/>
              </a:rPr>
              <a:t>amlodipine 10 mg tablets picture</a:t>
            </a:r>
            <a:br/>
            <a:r>
              <a:rPr b="false" i="false" strike="noStrike" sz="1200" u="none">
                <a:solidFill>
                  <a:srgbClr val="FFFFFF"/>
                </a:solidFill>
                <a:latin typeface="Calibri"/>
              </a:rPr>
              <a:t>norvasc 10 mg bid</a:t>
            </a:r>
            <a:br/>
            <a:r>
              <a:rPr b="false" i="false" strike="noStrike" sz="1200" u="none">
                <a:solidFill>
                  <a:srgbClr val="FFFFFF"/>
                </a:solidFill>
                <a:latin typeface="Calibri"/>
              </a:rPr>
              <a:t>Review of 0.3 gel allow users to know expected efficacy, results and benefits from taking adapalene gel 0.3</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amlodipine</a:t>
            </a:r>
            <a:br/>
            <a:r>
              <a:rPr b="false" i="false" strike="noStrike" sz="1200" u="none">
                <a:solidFill>
                  <a:srgbClr val="FFFFFF"/>
                </a:solidFill>
                <a:latin typeface="Calibri"/>
              </a:rPr>
              <a:t>Copyright forms classification of floxacin buy amoxicillin clavulanic acid floxacin 500mg te mexico 500 mg flakon</a:t>
            </a:r>
            <a:br/>
            <a:r>
              <a:rPr b="false" i="false" strike="noStrike" sz="1200" u="none">
                <a:solidFill>
                  <a:srgbClr val="FFFFFF"/>
                </a:solidFill>
                <a:latin typeface="Calibri"/>
              </a:rPr>
              <a:t>norvasc pic</a:t>
            </a:r>
            <a:br/>
            <a:r>
              <a:rPr b="false" i="false" strike="noStrike" sz="1200" u="none">
                <a:solidFill>
                  <a:srgbClr val="FFFFFF"/>
                </a:solidFill>
                <a:latin typeface="Calibri"/>
              </a:rPr>
              <a:t>where can i buy amlodipine besylate</a:t>
            </a:r>
            <a:br/>
            <a:r>
              <a:rPr b="false" i="false" strike="noStrike" sz="1200" u="none">
                <a:solidFill>
                  <a:srgbClr val="FFFFFF"/>
                </a:solidFill>
                <a:latin typeface="Calibri"/>
              </a:rPr>
              <a:t>buy norvasc uk</a:t>
            </a:r>
            <a:br/>
            <a:r>
              <a:rPr b="false" i="false" strike="noStrike" sz="1200" u="none">
                <a:solidFill>
                  <a:srgbClr val="FFFFFF"/>
                </a:solidFill>
                <a:latin typeface="Calibri"/>
              </a:rPr>
              <a:t>norvasc 2.5 mg daily</a:t>
            </a:r>
            <a:br/>
            <a:r>
              <a:rPr b="false" i="false" strike="noStrike" sz="1200" u="none">
                <a:solidFill>
                  <a:srgbClr val="FFFFFF"/>
                </a:solidFill>
                <a:latin typeface="Calibri"/>
              </a:rPr>
              <a:t>norvasc coupons</a:t>
            </a:r>
            <a:br/>
            <a:r>
              <a:rPr b="false" i="false" strike="noStrike" sz="1200" u="none">
                <a:solidFill>
                  <a:srgbClr val="FFFFFF"/>
                </a:solidFill>
                <a:latin typeface="Calibri"/>
              </a:rPr>
              <a:t>pfizer norvasc coupon</a:t>
            </a:r>
            <a:br/>
            <a:r>
              <a:rPr b="false" i="false" strike="noStrike" sz="1200" u="none">
                <a:solidFill>
                  <a:srgbClr val="FFFFFF"/>
                </a:solidFill>
                <a:latin typeface="Calibri"/>
              </a:rPr>
              <a:t>telmisartan amlodipine combination</a:t>
            </a:r>
            <a:br/>
            <a:r>
              <a:rPr b="false" i="false" strike="noStrike" sz="1200" u="none">
                <a:solidFill>
                  <a:srgbClr val="FFFFFF"/>
                </a:solidFill>
                <a:latin typeface="Calibri"/>
              </a:rPr>
              <a:t>norvasc price mercury drug</a:t>
            </a:r>
            <a:br/>
            <a:r>
              <a:rPr b="false" i="false" strike="noStrike" sz="1200" u="none">
                <a:solidFill>
                  <a:srgbClr val="FFFFFF"/>
                </a:solidFill>
                <a:latin typeface="Calibri"/>
              </a:rPr>
              <a:t>The doctor was also very rude and cursed while stitching me up from csection</a:t>
            </a:r>
            <a:br/>
            <a:r>
              <a:rPr b="false" i="false" strike="noStrike" sz="1200" u="none">
                <a:solidFill>
                  <a:srgbClr val="FFFFFF"/>
                </a:solidFill>
                <a:latin typeface="Calibri"/>
              </a:rPr>
              <a:t>norvasc picture</a:t>
            </a:r>
            <a:br/>
            <a:r>
              <a:rPr b="false" i="false" strike="noStrike" sz="1200" u="none">
                <a:solidFill>
                  <a:srgbClr val="FFFFFF"/>
                </a:solidFill>
                <a:latin typeface="Calibri"/>
              </a:rPr>
              <a:t>Try getting your vitamin d levels checked as this drug can effect the absorption of this vitamin</a:t>
            </a:r>
            <a:br/>
            <a:r>
              <a:rPr b="false" i="false" strike="noStrike" sz="1200" u="none">
                <a:solidFill>
                  <a:srgbClr val="FFFFFF"/>
                </a:solidFill>
                <a:latin typeface="Calibri"/>
              </a:rPr>
              <a:t>norvasc prices at walmart</a:t>
            </a:r>
            <a:br/>
            <a:r>
              <a:rPr b="false" i="false" strike="noStrike" sz="1200" u="none">
                <a:solidFill>
                  <a:srgbClr val="FFFFFF"/>
                </a:solidFill>
                <a:latin typeface="Calibri"/>
              </a:rPr>
              <a:t>amlodipine besylate tabs 5 mg</a:t>
            </a:r>
            <a:br/>
            <a:r>
              <a:rPr b="false" i="false" strike="noStrike" sz="1200" u="none">
                <a:solidFill>
                  <a:srgbClr val="FFFFFF"/>
                </a:solidFill>
                <a:latin typeface="Calibri"/>
              </a:rPr>
              <a:t>Wenn Sie schwanger sind oder stillen, drfen Sie Atorvastatin Spirig HC nicht einnehmen</a:t>
            </a:r>
            <a:br/>
            <a:r>
              <a:rPr b="false" i="false" strike="noStrike" sz="1200" u="none">
                <a:solidFill>
                  <a:srgbClr val="FFFFFF"/>
                </a:solidFill>
                <a:latin typeface="Calibri"/>
              </a:rPr>
              <a:t>amlodipine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amlodipine generic</a:t>
            </a:r>
            <a:br/>
            <a:r>
              <a:rPr b="false" i="false" strike="noStrike" sz="1200" u="none">
                <a:solidFill>
                  <a:srgbClr val="FFFFFF"/>
                </a:solidFill>
                <a:latin typeface="Calibri"/>
              </a:rPr>
              <a:t>The only thing that help me was taking a sleep aid called temazepam 30mg</a:t>
            </a:r>
            <a:br/>
            <a:r>
              <a:rPr b="false" i="false" strike="noStrike" sz="1200" u="none">
                <a:solidFill>
                  <a:srgbClr val="FFFFFF"/>
                </a:solidFill>
                <a:latin typeface="Calibri"/>
              </a:rPr>
              <a:t>generic norvasc 5mg picture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amlodipine 5 mg cost</a:t>
            </a:r>
            <a:br/>
            <a:r>
              <a:rPr b="false" i="false" strike="noStrike" sz="1200" u="none">
                <a:solidFill>
                  <a:srgbClr val="FFFFFF"/>
                </a:solidFill>
                <a:latin typeface="Calibri"/>
              </a:rPr>
              <a:t>amlodipine 5mg atenolol 25 mg</a:t>
            </a:r>
            <a:br/>
            <a:r>
              <a:rPr b="false" i="false" strike="noStrike" sz="1200" u="none">
                <a:solidFill>
                  <a:srgbClr val="FFFFFF"/>
                </a:solidFill>
                <a:latin typeface="Calibri"/>
              </a:rPr>
              <a:t>Customers should also include the original sales receipt</a:t>
            </a:r>
            <a:br/>
            <a:r>
              <a:rPr b="false" i="false" strike="noStrike" sz="1200" u="none">
                <a:solidFill>
                  <a:srgbClr val="FFFFFF"/>
                </a:solidFill>
                <a:latin typeface="Calibri"/>
              </a:rPr>
              <a:t>norvasc 5 mg efectos secundarios</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norvasc amlodipine besylate price</a:t>
            </a:r>
            <a:br/>
            <a:r>
              <a:rPr b="false" i="false" strike="noStrike" sz="1200" u="none">
                <a:solidFill>
                  <a:srgbClr val="FFFFFF"/>
                </a:solidFill>
                <a:latin typeface="Calibri"/>
              </a:rPr>
              <a:t>And although Prozac can be very helpful for some people, Prozac has also been associated with an increased risk for suicidal thinking and behavior</a:t>
            </a:r>
            <a:br/>
            <a:r>
              <a:rPr b="false" i="false" strike="noStrike" sz="1200" u="none">
                <a:solidFill>
                  <a:srgbClr val="FFFFFF"/>
                </a:solidFill>
                <a:latin typeface="Calibri"/>
              </a:rPr>
              <a:t>amlodipine 1a pharma 5 mg tabletten n</a:t>
            </a:r>
            <a:br/>
            <a:r>
              <a:rPr b="false" i="false" strike="noStrike" sz="1200" u="none">
                <a:solidFill>
                  <a:srgbClr val="FFFFFF"/>
                </a:solidFill>
                <a:latin typeface="Calibri"/>
              </a:rPr>
              <a:t>The relative risk of probable dementia for estrogen plus progestin vs</a:t>
            </a:r>
            <a:br/>
            <a:r>
              <a:rPr b="false" i="false" strike="noStrike" sz="1200" u="none">
                <a:solidFill>
                  <a:srgbClr val="FFFFFF"/>
                </a:solidFill>
                <a:latin typeface="Calibri"/>
              </a:rPr>
              <a:t>amlodipine (norvasc) 10 mg oral tab</a:t>
            </a:r>
            <a:br/>
            <a:r>
              <a:rPr b="false" i="false" strike="noStrike" sz="1200" u="none">
                <a:solidFill>
                  <a:srgbClr val="FFFFFF"/>
                </a:solidFill>
                <a:latin typeface="Calibri"/>
              </a:rPr>
              <a:t>norvasc 10 mg 90 tablet fiyat</a:t>
            </a:r>
            <a:br/>
            <a:r>
              <a:rPr b="false" i="false" strike="noStrike" sz="1200" u="none">
                <a:solidFill>
                  <a:srgbClr val="FFFFFF"/>
                </a:solidFill>
                <a:latin typeface="Calibri"/>
              </a:rPr>
              <a:t>Clinical trials of some of these medications in children are currently under way</a:t>
            </a:r>
            <a:br/>
            <a:r>
              <a:rPr b="false" i="false" strike="noStrike" sz="1200" u="none">
                <a:solidFill>
                  <a:srgbClr val="FFFFFF"/>
                </a:solidFill>
                <a:latin typeface="Calibri"/>
              </a:rPr>
              <a:t>norvasc order</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norvasc 5mg</a:t>
            </a:r>
            <a:br/>
            <a:r>
              <a:rPr b="false" i="false" strike="noStrike" sz="1200" u="none">
                <a:solidFill>
                  <a:srgbClr val="FFFFFF"/>
                </a:solidFill>
                <a:latin typeface="Calibri"/>
              </a:rPr>
              <a:t>Not creepy, not scary, nothing like that</a:t>
            </a:r>
            <a:br/>
            <a:r>
              <a:rPr b="false" i="false" strike="noStrike" sz="1200" u="none">
                <a:solidFill>
                  <a:srgbClr val="FFFFFF"/>
                </a:solidFill>
                <a:latin typeface="Calibri"/>
              </a:rPr>
              <a:t>10 mg norvasc</a:t>
            </a:r>
            <a:br/>
            <a:r>
              <a:rPr b="false" i="false" strike="noStrike" sz="1200" u="none">
                <a:solidFill>
                  <a:srgbClr val="FFFFFF"/>
                </a:solidFill>
                <a:latin typeface="Calibri"/>
              </a:rPr>
              <a:t>amlodipine 5 mg tab image</a:t>
            </a:r>
            <a:br/>
            <a:r>
              <a:rPr b="false" i="false" strike="noStrike" sz="1200" u="none">
                <a:solidFill>
                  <a:srgbClr val="FFFFFF"/>
                </a:solidFill>
                <a:latin typeface="Calibri"/>
              </a:rPr>
              <a:t>amlodipine besylate 5mg price comparison</a:t>
            </a:r>
            <a:br/>
            <a:r>
              <a:rPr b="false" i="false" strike="noStrike" sz="1200" u="none">
                <a:solidFill>
                  <a:srgbClr val="FFFFFF"/>
                </a:solidFill>
                <a:latin typeface="Calibri"/>
              </a:rPr>
              <a:t>amlodipine telmisartan tablets</a:t>
            </a:r>
            <a:br/>
            <a:r>
              <a:rPr b="false" i="false" strike="noStrike" sz="1200" u="none">
                <a:solidFill>
                  <a:srgbClr val="FFFFFF"/>
                </a:solidFill>
                <a:latin typeface="Calibri"/>
              </a:rPr>
              <a:t>norvasc 2.5</a:t>
            </a:r>
            <a:br/>
            <a:r>
              <a:rPr b="false" i="false" strike="noStrike" sz="1200" u="none">
                <a:solidFill>
                  <a:srgbClr val="FFFFFF"/>
                </a:solidFill>
                <a:latin typeface="Calibri"/>
              </a:rPr>
              <a:t>norvasc 7 mg</a:t>
            </a:r>
            <a:br/>
            <a:r>
              <a:rPr b="false" i="false" strike="noStrike" sz="1200" u="none">
                <a:solidFill>
                  <a:srgbClr val="FFFFFF"/>
                </a:solidFill>
                <a:latin typeface="Calibri"/>
              </a:rPr>
              <a:t>amlodipine norvasc dosage</a:t>
            </a:r>
            <a:br/>
            <a:r>
              <a:rPr b="false" i="false" strike="noStrike" sz="1200" u="none">
                <a:solidFill>
                  <a:srgbClr val="FFFFFF"/>
                </a:solidFill>
                <a:latin typeface="Calibri"/>
              </a:rPr>
              <a:t>felodipine amlodipine conversion</a:t>
            </a:r>
            <a:br/>
            <a:r>
              <a:rPr b="false" i="false" strike="noStrike" sz="1200" u="none">
                <a:solidFill>
                  <a:srgbClr val="FFFFFF"/>
                </a:solidFill>
                <a:latin typeface="Calibri"/>
              </a:rPr>
              <a:t>amlodipine 5mg price</a:t>
            </a:r>
            <a:br/>
            <a:r>
              <a:rPr b="false" i="false" strike="noStrike" sz="1200" u="none">
                <a:solidFill>
                  <a:srgbClr val="FFFFFF"/>
                </a:solidFill>
                <a:latin typeface="Calibri"/>
              </a:rPr>
              <a:t>norvasc discount coupons</a:t>
            </a:r>
            <a:br/>
            <a:r>
              <a:rPr b="false" i="false" strike="noStrike" sz="1200" u="none">
                <a:solidFill>
                  <a:srgbClr val="FFFFFF"/>
                </a:solidFill>
                <a:latin typeface="Calibri"/>
              </a:rPr>
              <a:t>buy amlodipine for cats</a:t>
            </a:r>
            <a:br/>
            <a:r>
              <a:rPr b="false" i="false" strike="noStrike" sz="1200" u="none">
                <a:solidFill>
                  <a:srgbClr val="FFFFFF"/>
                </a:solidFill>
                <a:latin typeface="Calibri"/>
              </a:rPr>
              <a:t>norvasc 5mg tabletta</a:t>
            </a:r>
            <a:br/>
            <a:r>
              <a:rPr b="false" i="false" strike="noStrike" sz="1200" u="none">
                <a:solidFill>
                  <a:srgbClr val="FFFFFF"/>
                </a:solidFill>
                <a:latin typeface="Calibri"/>
              </a:rPr>
              <a:t>amlodipine (als besilaat) accord 5 mg tabletten</a:t>
            </a:r>
            <a:br/>
            <a:r>
              <a:rPr b="false" i="false" strike="noStrike" sz="1200" u="none">
                <a:solidFill>
                  <a:srgbClr val="FFFFFF"/>
                </a:solidFill>
                <a:latin typeface="Calibri"/>
              </a:rPr>
              <a:t>Do not stop taking the medication, even if you feel better</a:t>
            </a:r>
            <a:br/>
            <a:r>
              <a:rPr b="false" i="false" strike="noStrike" sz="1200" u="none">
                <a:solidFill>
                  <a:srgbClr val="FFFFFF"/>
                </a:solidFill>
                <a:latin typeface="Calibri"/>
              </a:rPr>
              <a:t>norvasc generic canada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amlodipine 5mg tablets</a:t>
            </a:r>
            <a:br/>
            <a:r>
              <a:rPr b="false" i="false" strike="noStrike" sz="1200" u="none">
                <a:solidFill>
                  <a:srgbClr val="FFFFFF"/>
                </a:solidFill>
                <a:latin typeface="Calibri"/>
              </a:rPr>
              <a:t>amlodipine online kopen</a:t>
            </a:r>
            <a:br/>
            <a:r>
              <a:rPr b="false" i="false" strike="noStrike" sz="1200" u="none">
                <a:solidFill>
                  <a:srgbClr val="FFFFFF"/>
                </a:solidFill>
                <a:latin typeface="Calibri"/>
              </a:rPr>
              <a:t>average price of norvasc</a:t>
            </a:r>
            <a:br/>
            <a:r>
              <a:rPr b="false" i="false" strike="noStrike" sz="1200" u="none">
                <a:solidFill>
                  <a:srgbClr val="FFFFFF"/>
                </a:solidFill>
                <a:latin typeface="Calibri"/>
              </a:rPr>
              <a:t>The aim in treating gout is to treat the acute attack, prevent future attacks, and prevent chronic joint and soft tissue mutilation from chronic tophaceous gouty arthropathy</a:t>
            </a:r>
            <a:br/>
            <a:r>
              <a:rPr b="false" i="false" strike="noStrike" sz="1200" u="none">
                <a:solidFill>
                  <a:srgbClr val="FFFFFF"/>
                </a:solidFill>
                <a:latin typeface="Calibri"/>
              </a:rPr>
              <a:t>norvasc tablet 10 mg</a:t>
            </a:r>
            <a:br/>
            <a:r>
              <a:rPr b="false" i="false" strike="noStrike" sz="1200" u="none">
                <a:solidFill>
                  <a:srgbClr val="FFFFFF"/>
                </a:solidFill>
                <a:latin typeface="Calibri"/>
              </a:rPr>
              <a:t>norvasc generic name</a:t>
            </a:r>
            <a:br/>
            <a:r>
              <a:rPr b="false" i="false" strike="noStrike" sz="1200" u="none">
                <a:solidFill>
                  <a:srgbClr val="FFFFFF"/>
                </a:solidFill>
                <a:latin typeface="Calibri"/>
              </a:rPr>
              <a:t>Finally, if you have a very sudden weight gain in a month of over ten pounds, get to the doctor right away</a:t>
            </a:r>
            <a:br/>
            <a:r>
              <a:rPr b="false" i="false" strike="noStrike" sz="1200" u="none">
                <a:solidFill>
                  <a:srgbClr val="FFFFFF"/>
                </a:solidFill>
                <a:latin typeface="Calibri"/>
              </a:rPr>
              <a:t>norvasc amlodipine besylate</a:t>
            </a:r>
            <a:br/>
            <a:r>
              <a:rPr b="false" i="false" strike="noStrike" sz="1200" u="none">
                <a:solidFill>
                  <a:srgbClr val="FFFFFF"/>
                </a:solidFill>
                <a:latin typeface="Calibri"/>
              </a:rPr>
              <a:t>buying norvasc online</a:t>
            </a:r>
            <a:br/>
            <a:r>
              <a:rPr b="false" i="false" strike="noStrike" sz="1200" u="none">
                <a:solidFill>
                  <a:srgbClr val="FFFFFF"/>
                </a:solidFill>
                <a:latin typeface="Calibri"/>
              </a:rPr>
              <a:t>norvasc 10mg price</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generic norvasc</a:t>
            </a:r>
            <a:br/>
            <a:r>
              <a:rPr b="false" i="false" strike="noStrike" sz="1200" u="none">
                <a:solidFill>
                  <a:srgbClr val="FFFFFF"/>
                </a:solidFill>
                <a:latin typeface="Calibri"/>
              </a:rPr>
              <a:t>Pfizer has chosen to deny most of these claims</a:t>
            </a:r>
            <a:br/>
            <a:r>
              <a:rPr b="false" i="false" strike="noStrike" sz="1200" u="none">
                <a:solidFill>
                  <a:srgbClr val="FFFFFF"/>
                </a:solidFill>
                <a:latin typeface="Calibri"/>
              </a:rPr>
              <a:t>norvasc tabletta</a:t>
            </a:r>
            <a:br/>
            <a:r>
              <a:rPr b="false" i="false" strike="noStrike" sz="1200" u="none">
                <a:solidFill>
                  <a:srgbClr val="FFFFFF"/>
                </a:solidFill>
                <a:latin typeface="Calibri"/>
              </a:rPr>
              <a:t>is 20 mg norvasc too much</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2015-12-20T01:17:00+04:00</dcterms:created>
  <dcterms:modified xsi:type="dcterms:W3CDTF">2015-12-20T01:17:00+04:00</dcterms:modified>
  <dc:title>Amlodipine Norvasc Dosage - Norvasc Tablet 10 Mg</dc:title>
  <dc:description>Amlodipine 5 mg image, generic version of norvasc, amlodipine besylate 5mg tablets in india, norvasc 5 mg tabletas, what is amlodipine besylate 5mg used for, amlodipine besylate 5mg tablets reviews, pfizer norvasc coupon</dc:description>
  <dc:subject>Amlodipine Norvasc Dosage - Norvasc Tablet 10 Mg</dc:subject>
  <cp:keywords>buy amlodipine 5mg online, amlodipine 5 mg tabletki, what is amlodipine besylate taken for, felodipine amlodipine equivalent, amlodipine felodipine, amlodipine 5 mg tabletten, amlodipine 5 mg tablet picture, amlodipine 50 mg, norvasc 10 mg tablet, amlodipine 5mg price</cp:keywords>
  <cp:category/>
</cp:coreProperties>
</file>