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1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1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1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1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1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1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1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1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1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2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2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2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2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2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Topiramate Weight Loss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topiramate australia</a:t>
            </a:r>
            <a:br/>
            <a:r>
              <a:rPr b="false" i="false" strike="noStrike" sz="1200" u="none">
                <a:solidFill>
                  <a:srgbClr val="FFFFFF"/>
                </a:solidFill>
                <a:latin typeface="Calibri"/>
              </a:rPr>
              <a:t>can you take topamax for nerve pain</a:t>
            </a:r>
            <a:br/>
            <a:r>
              <a:rPr b="false" i="false" strike="noStrike" sz="1200" u="none">
                <a:solidFill>
                  <a:srgbClr val="FFFFFF"/>
                </a:solidFill>
                <a:latin typeface="Calibri"/>
              </a:rPr>
              <a:t>generic topiramate cost</a:t>
            </a:r>
            <a:br/>
            <a:r>
              <a:rPr b="false" i="false" strike="noStrike" sz="1200" u="none">
                <a:solidFill>
                  <a:srgbClr val="FFFFFF"/>
                </a:solidFill>
                <a:latin typeface="Calibri"/>
              </a:rPr>
              <a:t>They have explained that sensory overload can cause these problems and the brain can&amp;#39;t cope with so much information therefore causing balance/motion problems amongst other things</a:t>
            </a:r>
            <a:br/>
            <a:r>
              <a:rPr b="false" i="false" strike="noStrike" sz="1200" u="none">
                <a:solidFill>
                  <a:srgbClr val="FFFFFF"/>
                </a:solidFill>
                <a:latin typeface="Calibri"/>
              </a:rPr>
              <a:t>topamax dosing pediatrics</a:t>
            </a:r>
            <a:br/>
            <a:r>
              <a:rPr b="false" i="false" strike="noStrike" sz="1200" u="none">
                <a:solidFill>
                  <a:srgbClr val="FFFFFF"/>
                </a:solidFill>
                <a:latin typeface="Calibri"/>
              </a:rPr>
              <a:t>Additionally, Fosamax has been linked to osteonecrosis of the jaw, or ONJ</a:t>
            </a:r>
            <a:br/>
            <a:r>
              <a:rPr b="false" i="false" strike="noStrike" sz="1200" u="none">
                <a:solidFill>
                  <a:srgbClr val="FFFFFF"/>
                </a:solidFill>
                <a:latin typeface="Calibri"/>
              </a:rPr>
              <a:t>buy topiramate cheap</a:t>
            </a:r>
            <a:br/>
            <a:r>
              <a:rPr b="false" i="false" strike="noStrike" sz="1200" u="none">
                <a:solidFill>
                  <a:srgbClr val="FFFFFF"/>
                </a:solidFill>
                <a:latin typeface="Calibri"/>
              </a:rPr>
              <a:t>how much topamax would it take to overdose</a:t>
            </a:r>
            <a:br/>
            <a:r>
              <a:rPr b="false" i="false" strike="noStrike" sz="1200" u="none">
                <a:solidFill>
                  <a:srgbClr val="FFFFFF"/>
                </a:solidFill>
                <a:latin typeface="Calibri"/>
              </a:rPr>
              <a:t>topamax 25 mg for weight loss</a:t>
            </a:r>
            <a:br/>
            <a:r>
              <a:rPr b="false" i="false" strike="noStrike" sz="1200" u="none">
                <a:solidFill>
                  <a:srgbClr val="FFFFFF"/>
                </a:solidFill>
                <a:latin typeface="Calibri"/>
              </a:rPr>
              <a:t>generic for topamax tablets</a:t>
            </a:r>
            <a:br/>
            <a:r>
              <a:rPr b="false" i="false" strike="noStrike" sz="1200" u="none">
                <a:solidFill>
                  <a:srgbClr val="FFFFFF"/>
                </a:solidFill>
                <a:latin typeface="Calibri"/>
              </a:rPr>
              <a:t>topamax for sciatic nerve pain</a:t>
            </a:r>
            <a:br/>
            <a:r>
              <a:rPr b="false" i="false" strike="noStrike" sz="1200" u="none">
                <a:solidFill>
                  <a:srgbClr val="FFFFFF"/>
                </a:solidFill>
                <a:latin typeface="Calibri"/>
              </a:rPr>
              <a:t>Monitor fluid status and electrolytes.</a:t>
            </a:r>
            <a:br/>
            <a:r>
              <a:rPr b="false" i="false" strike="noStrike" sz="1200" u="none">
                <a:solidFill>
                  <a:srgbClr val="FFFFFF"/>
                </a:solidFill>
                <a:latin typeface="Calibri"/>
              </a:rPr>
              <a:t>generic topiramate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buy topamax</a:t>
            </a:r>
            <a:br/>
            <a:r>
              <a:rPr b="false" i="false" strike="noStrike" sz="1200" u="none">
                <a:solidFill>
                  <a:srgbClr val="FFFFFF"/>
                </a:solidFill>
                <a:latin typeface="Calibri"/>
              </a:rPr>
              <a:t>recommended dose of topamax for migraines</a:t>
            </a:r>
            <a:br/>
            <a:r>
              <a:rPr b="false" i="false" strike="noStrike" sz="1200" u="none">
                <a:solidFill>
                  <a:srgbClr val="FFFFFF"/>
                </a:solidFill>
                <a:latin typeface="Calibri"/>
              </a:rPr>
              <a:t>topamax 200 mg twice daily</a:t>
            </a:r>
            <a:br/>
            <a:r>
              <a:rPr b="false" i="false" strike="noStrike" sz="1200" u="none">
                <a:solidFill>
                  <a:srgbClr val="FFFFFF"/>
                </a:solidFill>
                <a:latin typeface="Calibri"/>
              </a:rPr>
              <a:t>I was diagnosed with hypothyroid after the birth of my 2nd son</a:t>
            </a:r>
            <a:br/>
            <a:r>
              <a:rPr b="false" i="false" strike="noStrike" sz="1200" u="none">
                <a:solidFill>
                  <a:srgbClr val="FFFFFF"/>
                </a:solidFill>
                <a:latin typeface="Calibri"/>
              </a:rPr>
              <a:t>topamax price australia</a:t>
            </a:r>
            <a:br/>
            <a:r>
              <a:rPr b="false" i="false" strike="noStrike" sz="1200" u="none">
                <a:solidFill>
                  <a:srgbClr val="FFFFFF"/>
                </a:solidFill>
                <a:latin typeface="Calibri"/>
              </a:rPr>
              <a:t>health care system is the fifth-largest economy in the world, he said</a:t>
            </a:r>
            <a:br/>
            <a:r>
              <a:rPr b="false" i="false" strike="noStrike" sz="1200" u="none">
                <a:solidFill>
                  <a:srgbClr val="FFFFFF"/>
                </a:solidFill>
                <a:latin typeface="Calibri"/>
              </a:rPr>
              <a:t>100 mg topamax migraines</a:t>
            </a:r>
            <a:br/>
            <a:r>
              <a:rPr b="false" i="false" strike="noStrike" sz="1200" u="none">
                <a:solidFill>
                  <a:srgbClr val="FFFFFF"/>
                </a:solidFill>
                <a:latin typeface="Calibri"/>
              </a:rPr>
              <a:t>que pourais je demander a mon medecin pour que ce soit plus adequat .merci Alice Babin</a:t>
            </a:r>
            <a:br/>
            <a:r>
              <a:rPr b="false" i="false" strike="noStrike" sz="1200" u="none">
                <a:solidFill>
                  <a:srgbClr val="FFFFFF"/>
                </a:solidFill>
                <a:latin typeface="Calibri"/>
              </a:rPr>
              <a:t>cheapest topamax online</a:t>
            </a:r>
            <a:br/>
            <a:r>
              <a:rPr b="false" i="false" strike="noStrike" sz="1200" u="none">
                <a:solidFill>
                  <a:srgbClr val="FFFFFF"/>
                </a:solidFill>
                <a:latin typeface="Calibri"/>
              </a:rPr>
              <a:t>topamax 150 mg for migraines</a:t>
            </a:r>
            <a:br/>
            <a:r>
              <a:rPr b="false" i="false" strike="noStrike" sz="1200" u="none">
                <a:solidFill>
                  <a:srgbClr val="FFFFFF"/>
                </a:solidFill>
                <a:latin typeface="Calibri"/>
              </a:rPr>
              <a:t>topamax zoloft weight loss</a:t>
            </a:r>
            <a:br/>
            <a:r>
              <a:rPr b="false" i="false" strike="noStrike" sz="1200" u="none">
                <a:solidFill>
                  <a:srgbClr val="FFFFFF"/>
                </a:solidFill>
                <a:latin typeface="Calibri"/>
              </a:rPr>
              <a:t>how to wean off 100mg topamax</a:t>
            </a:r>
            <a:br/>
            <a:r>
              <a:rPr b="false" i="false" strike="noStrike" sz="1200" u="none">
                <a:solidFill>
                  <a:srgbClr val="FFFFFF"/>
                </a:solidFill>
                <a:latin typeface="Calibri"/>
              </a:rPr>
              <a:t>As a matter of fact, I use it all over my face, except for my eyelids, and I go down to my neck and chest</a:t>
            </a:r>
            <a:br/>
            <a:r>
              <a:rPr b="false" i="false" strike="noStrike" sz="1200" u="none">
                <a:solidFill>
                  <a:srgbClr val="FFFFFF"/>
                </a:solidFill>
                <a:latin typeface="Calibri"/>
              </a:rPr>
              <a:t>topamax nerve pain medication</a:t>
            </a:r>
            <a:br/>
            <a:r>
              <a:rPr b="false" i="false" strike="noStrike" sz="1200" u="none">
                <a:solidFill>
                  <a:srgbClr val="FFFFFF"/>
                </a:solidFill>
                <a:latin typeface="Calibri"/>
              </a:rPr>
              <a:t>The excess risk of blood clots is highest during the first year a woman ever uses a combined oral contraceptive</a:t>
            </a:r>
            <a:br/>
            <a:r>
              <a:rPr b="false" i="false" strike="noStrike" sz="1200" u="none">
                <a:solidFill>
                  <a:srgbClr val="FFFFFF"/>
                </a:solidFill>
                <a:latin typeface="Calibri"/>
              </a:rPr>
              <a:t>order topamax from canada</a:t>
            </a:r>
            <a:br/>
            <a:r>
              <a:rPr b="false" i="false" strike="noStrike" sz="1200" u="none">
                <a:solidFill>
                  <a:srgbClr val="FFFFFF"/>
                </a:solidFill>
                <a:latin typeface="Calibri"/>
              </a:rPr>
              <a:t>what is the medicine topamax used for</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buying topamax online</a:t>
            </a:r>
            <a:br/>
            <a:r>
              <a:rPr b="false" i="false" strike="noStrike" sz="1200" u="none">
                <a:solidFill>
                  <a:srgbClr val="FFFFFF"/>
                </a:solidFill>
                <a:latin typeface="Calibri"/>
              </a:rPr>
              <a:t>topamax generic price</a:t>
            </a:r>
            <a:br/>
            <a:r>
              <a:rPr b="false" i="false" strike="noStrike" sz="1200" u="none">
                <a:solidFill>
                  <a:srgbClr val="FFFFFF"/>
                </a:solidFill>
                <a:latin typeface="Calibri"/>
              </a:rPr>
              <a:t>topamax online pharmacy</a:t>
            </a:r>
            <a:br/>
            <a:r>
              <a:rPr b="false" i="false" strike="noStrike" sz="1200" u="none">
                <a:solidFill>
                  <a:srgbClr val="FFFFFF"/>
                </a:solidFill>
                <a:latin typeface="Calibri"/>
              </a:rPr>
              <a:t>dose of topamax for neuropathic pain</a:t>
            </a:r>
            <a:br/>
            <a:r>
              <a:rPr b="false" i="false" strike="noStrike" sz="1200" u="none">
                <a:solidFill>
                  <a:srgbClr val="FFFFFF"/>
                </a:solidFill>
                <a:latin typeface="Calibri"/>
              </a:rPr>
              <a:t>topamax for pain reviews</a:t>
            </a:r>
            <a:br/>
            <a:r>
              <a:rPr b="false" i="false" strike="noStrike" sz="1200" u="none">
                <a:solidFill>
                  <a:srgbClr val="FFFFFF"/>
                </a:solidFill>
                <a:latin typeface="Calibri"/>
              </a:rPr>
              <a:t>topamax rebate coupon</a:t>
            </a:r>
            <a:br/>
            <a:r>
              <a:rPr b="false" i="false" strike="noStrike" sz="1200" u="none">
                <a:solidFill>
                  <a:srgbClr val="FFFFFF"/>
                </a:solidFill>
                <a:latin typeface="Calibri"/>
              </a:rPr>
              <a:t>The retrospective study examined TennCare records for some 50,000 Tennessee children to compare outcomes of three drugs: beta-lactams (penicillin-based medications), Bactrim, or clindamycin</a:t>
            </a:r>
            <a:br/>
            <a:r>
              <a:rPr b="false" i="false" strike="noStrike" sz="1200" u="none">
                <a:solidFill>
                  <a:srgbClr val="FFFFFF"/>
                </a:solidFill>
                <a:latin typeface="Calibri"/>
              </a:rPr>
              <a:t>topamax discount coupon</a:t>
            </a:r>
            <a:br/>
            <a:r>
              <a:rPr b="false" i="false" strike="noStrike" sz="1200" u="none">
                <a:solidFill>
                  <a:srgbClr val="FFFFFF"/>
                </a:solidFill>
                <a:latin typeface="Calibri"/>
              </a:rPr>
              <a:t>Telmisartan bu hastalarda dikkatle kullanlmaldr.</a:t>
            </a:r>
            <a:br/>
            <a:r>
              <a:rPr b="false" i="false" strike="noStrike" sz="1200" u="none">
                <a:solidFill>
                  <a:srgbClr val="FFFFFF"/>
                </a:solidFill>
                <a:latin typeface="Calibri"/>
              </a:rPr>
              <a:t>topamax is used for</a:t>
            </a:r>
            <a:br/>
            <a:r>
              <a:rPr b="false" i="false" strike="noStrike" sz="1200" u="none">
                <a:solidFill>
                  <a:srgbClr val="FFFFFF"/>
                </a:solidFill>
                <a:latin typeface="Calibri"/>
              </a:rPr>
              <a:t>buy topamax canada</a:t>
            </a:r>
            <a:br/>
            <a:r>
              <a:rPr b="false" i="false" strike="noStrike" sz="1200" u="none">
                <a:solidFill>
                  <a:srgbClr val="FFFFFF"/>
                </a:solidFill>
                <a:latin typeface="Calibri"/>
              </a:rPr>
              <a:t>will monitor any side effects you have if any</a:t>
            </a:r>
            <a:br/>
            <a:r>
              <a:rPr b="false" i="false" strike="noStrike" sz="1200" u="none">
                <a:solidFill>
                  <a:srgbClr val="FFFFFF"/>
                </a:solidFill>
                <a:latin typeface="Calibri"/>
              </a:rPr>
              <a:t>topamax 75 mg a day</a:t>
            </a:r>
            <a:br/>
            <a:r>
              <a:rPr b="false" i="false" strike="noStrike" sz="1200" u="none">
                <a:solidFill>
                  <a:srgbClr val="FFFFFF"/>
                </a:solidFill>
                <a:latin typeface="Calibri"/>
              </a:rPr>
              <a:t>Lower medication costs may facilitate long-term maintenance therapy, thus helping to prevent disease progression and complications.</a:t>
            </a:r>
            <a:br/>
            <a:r>
              <a:rPr b="false" i="false" strike="noStrike" sz="1200" u="none">
                <a:solidFill>
                  <a:srgbClr val="FFFFFF"/>
                </a:solidFill>
                <a:latin typeface="Calibri"/>
              </a:rPr>
              <a:t>topamax dosing for bipolar disorder</a:t>
            </a:r>
            <a:br/>
            <a:r>
              <a:rPr b="false" i="false" strike="noStrike" sz="1200" u="none">
                <a:solidFill>
                  <a:srgbClr val="FFFFFF"/>
                </a:solidFill>
                <a:latin typeface="Calibri"/>
              </a:rPr>
              <a:t>what is topamax 50mg used for</a:t>
            </a:r>
            <a:br/>
            <a:r>
              <a:rPr b="false" i="false" strike="noStrike" sz="1200" u="none">
                <a:solidFill>
                  <a:srgbClr val="FFFFFF"/>
                </a:solidFill>
                <a:latin typeface="Calibri"/>
              </a:rPr>
              <a:t>low dose topamax for migraines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topamax weight loss success stories</a:t>
            </a:r>
            <a:br/>
            <a:r>
              <a:rPr b="false" i="false" strike="noStrike" sz="1200" u="none">
                <a:solidFill>
                  <a:srgbClr val="FFFFFF"/>
                </a:solidFill>
                <a:latin typeface="Calibri"/>
              </a:rPr>
              <a:t>buy topamax online cheap</a:t>
            </a:r>
            <a:br/>
            <a:r>
              <a:rPr b="false" i="false" strike="noStrike" sz="1200" u="none">
                <a:solidFill>
                  <a:srgbClr val="FFFFFF"/>
                </a:solidFill>
                <a:latin typeface="Calibri"/>
              </a:rPr>
              <a:t>topiramate topamax generic topiramate</a:t>
            </a:r>
            <a:br/>
            <a:r>
              <a:rPr b="false" i="false" strike="noStrike" sz="1200" u="none">
                <a:solidFill>
                  <a:srgbClr val="FFFFFF"/>
                </a:solidFill>
                <a:latin typeface="Calibri"/>
              </a:rPr>
              <a:t>topamax 150 mg</a:t>
            </a:r>
            <a:br/>
            <a:r>
              <a:rPr b="false" i="false" strike="noStrike" sz="1200" u="none">
                <a:solidFill>
                  <a:srgbClr val="FFFFFF"/>
                </a:solidFill>
                <a:latin typeface="Calibri"/>
              </a:rPr>
              <a:t>will 50 mg topamax help me lose weight</a:t>
            </a:r>
            <a:br/>
            <a:r>
              <a:rPr b="false" i="false" strike="noStrike" sz="1200" u="none">
                <a:solidFill>
                  <a:srgbClr val="FFFFFF"/>
                </a:solidFill>
                <a:latin typeface="Calibri"/>
              </a:rPr>
              <a:t>Information will also come from women who have been accidentally exposed to a medicine during pregnancy and from animal studies.</a:t>
            </a:r>
            <a:br/>
            <a:r>
              <a:rPr b="false" i="false" strike="noStrike" sz="1200" u="none">
                <a:solidFill>
                  <a:srgbClr val="FFFFFF"/>
                </a:solidFill>
                <a:latin typeface="Calibri"/>
              </a:rPr>
              <a:t>what is topamax 25mg used for</a:t>
            </a:r>
            <a:br/>
            <a:r>
              <a:rPr b="false" i="false" strike="noStrike" sz="1200" u="none">
                <a:solidFill>
                  <a:srgbClr val="FFFFFF"/>
                </a:solidFill>
                <a:latin typeface="Calibri"/>
              </a:rPr>
              <a:t>topamax for migraines maximum dosage</a:t>
            </a:r>
            <a:br/>
            <a:r>
              <a:rPr b="false" i="false" strike="noStrike" sz="1200" u="none">
                <a:solidFill>
                  <a:srgbClr val="FFFFFF"/>
                </a:solidFill>
                <a:latin typeface="Calibri"/>
              </a:rPr>
              <a:t>topamax weight loss stories 2014</a:t>
            </a:r>
            <a:br/>
            <a:r>
              <a:rPr b="false" i="false" strike="noStrike" sz="1200" u="none">
                <a:solidFill>
                  <a:srgbClr val="FFFFFF"/>
                </a:solidFill>
                <a:latin typeface="Calibri"/>
              </a:rPr>
              <a:t>topamax label change</a:t>
            </a:r>
            <a:br/>
            <a:r>
              <a:rPr b="false" i="false" strike="noStrike" sz="1200" u="none">
                <a:solidFill>
                  <a:srgbClr val="FFFFFF"/>
                </a:solidFill>
                <a:latin typeface="Calibri"/>
              </a:rPr>
              <a:t>topamax price canada</a:t>
            </a:r>
            <a:br/>
            <a:r>
              <a:rPr b="false" i="false" strike="noStrike" sz="1200" u="none">
                <a:solidFill>
                  <a:srgbClr val="FFFFFF"/>
                </a:solidFill>
                <a:latin typeface="Calibri"/>
              </a:rPr>
              <a:t>It should be continued once a day, at the same time each day, during travel in malarious areas and daily for 4 weeks after the traveler leaves such areas</a:t>
            </a:r>
            <a:br/>
            <a:r>
              <a:rPr b="false" i="false" strike="noStrike" sz="1200" u="none">
                <a:solidFill>
                  <a:srgbClr val="FFFFFF"/>
                </a:solidFill>
                <a:latin typeface="Calibri"/>
              </a:rPr>
              <a:t>topamax for nerve pain reviews</a:t>
            </a:r>
            <a:br/>
            <a:r>
              <a:rPr b="false" i="false" strike="noStrike" sz="1200" u="none">
                <a:solidFill>
                  <a:srgbClr val="FFFFFF"/>
                </a:solidFill>
                <a:latin typeface="Calibri"/>
              </a:rPr>
              <a:t>topamax overdose dogs</a:t>
            </a:r>
            <a:br/>
            <a:r>
              <a:rPr b="false" i="false" strike="noStrike" sz="1200" u="none">
                <a:solidFill>
                  <a:srgbClr val="FFFFFF"/>
                </a:solidFill>
                <a:latin typeface="Calibri"/>
              </a:rPr>
              <a:t>If this is the case, you may wish to consider switching to the vaginal cream to complete the treatment.</a:t>
            </a:r>
            <a:br/>
            <a:r>
              <a:rPr b="false" i="false" strike="noStrike" sz="1200" u="none">
                <a:solidFill>
                  <a:srgbClr val="FFFFFF"/>
                </a:solidFill>
                <a:latin typeface="Calibri"/>
              </a:rPr>
              <a:t>buy topamax australia</a:t>
            </a:r>
            <a:br/>
            <a:r>
              <a:rPr b="false" i="false" strike="noStrike" sz="1200" u="none">
                <a:solidFill>
                  <a:srgbClr val="FFFFFF"/>
                </a:solidFill>
                <a:latin typeface="Calibri"/>
              </a:rPr>
              <a:t>topamax 200 mg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topamax 50 mg at night</a:t>
            </a:r>
            <a:br/>
            <a:r>
              <a:rPr b="false" i="false" strike="noStrike" sz="1200" u="none">
                <a:solidFill>
                  <a:srgbClr val="FFFFFF"/>
                </a:solidFill>
                <a:latin typeface="Calibri"/>
              </a:rPr>
              <a:t>how much does topamax cost in south africa</a:t>
            </a:r>
            <a:br/>
            <a:r>
              <a:rPr b="false" i="false" strike="noStrike" sz="1200" u="none">
                <a:solidFill>
                  <a:srgbClr val="FFFFFF"/>
                </a:solidFill>
                <a:latin typeface="Calibri"/>
              </a:rPr>
              <a:t>topiramate online pharmacy</a:t>
            </a:r>
            <a:br/>
            <a:r>
              <a:rPr b="false" i="false" strike="noStrike" sz="1200" u="none">
                <a:solidFill>
                  <a:srgbClr val="FFFFFF"/>
                </a:solidFill>
                <a:latin typeface="Calibri"/>
              </a:rPr>
              <a:t>is topamax used for bipolar disorder</a:t>
            </a:r>
            <a:br/>
            <a:r>
              <a:rPr b="false" i="false" strike="noStrike" sz="1200" u="none">
                <a:solidFill>
                  <a:srgbClr val="FFFFFF"/>
                </a:solidFill>
                <a:latin typeface="Calibri"/>
              </a:rPr>
              <a:t>Among patients taking FLAGYL ER who reported headaches, 10% considered them severe, and less than 2% of reported episodes of nausea were considered severe</a:t>
            </a:r>
            <a:br/>
            <a:r>
              <a:rPr b="false" i="false" strike="noStrike" sz="1200" u="none">
                <a:solidFill>
                  <a:srgbClr val="FFFFFF"/>
                </a:solidFill>
                <a:latin typeface="Calibri"/>
              </a:rPr>
              <a:t>topamax 100 mg weight loss</a:t>
            </a:r>
            <a:br/>
            <a:r>
              <a:rPr b="false" i="false" strike="noStrike" sz="1200" u="none">
                <a:solidFill>
                  <a:srgbClr val="FFFFFF"/>
                </a:solidFill>
                <a:latin typeface="Calibri"/>
              </a:rPr>
              <a:t>The major medical use for levothyroxine is in the treatment of all forms of hypothyroidism</a:t>
            </a:r>
            <a:br/>
            <a:r>
              <a:rPr b="false" i="false" strike="noStrike" sz="1200" u="none">
                <a:solidFill>
                  <a:srgbClr val="FFFFFF"/>
                </a:solidFill>
                <a:latin typeface="Calibri"/>
              </a:rPr>
              <a:t>is topamax sold over the counter</a:t>
            </a:r>
            <a:br/>
            <a:r>
              <a:rPr b="false" i="false" strike="noStrike" sz="1200" u="none">
                <a:solidFill>
                  <a:srgbClr val="FFFFFF"/>
                </a:solidFill>
                <a:latin typeface="Calibri"/>
              </a:rPr>
              <a:t>can topamax be used for nerve pain</a:t>
            </a:r>
            <a:br/>
            <a:r>
              <a:rPr b="false" i="false" strike="noStrike" sz="1200" u="none">
                <a:solidFill>
                  <a:srgbClr val="FFFFFF"/>
                </a:solidFill>
                <a:latin typeface="Calibri"/>
              </a:rPr>
              <a:t>generic topamax online</a:t>
            </a:r>
            <a:br/>
            <a:r>
              <a:rPr b="false" i="false" strike="noStrike" sz="1200" u="none">
                <a:solidFill>
                  <a:srgbClr val="FFFFFF"/>
                </a:solidFill>
                <a:latin typeface="Calibri"/>
              </a:rPr>
              <a:t>buy topiramate weight loss</a:t>
            </a:r>
            <a:br/>
            <a:r>
              <a:rPr b="false" i="false" strike="noStrike" sz="1200" u="none">
                <a:solidFill>
                  <a:srgbClr val="FFFFFF"/>
                </a:solidFill>
                <a:latin typeface="Calibri"/>
              </a:rPr>
              <a:t>Within days I found myself with suicidal thoughts</a:t>
            </a:r>
            <a:br/>
            <a:r>
              <a:rPr b="false" i="false" strike="noStrike" sz="1200" u="none">
                <a:solidFill>
                  <a:srgbClr val="FFFFFF"/>
                </a:solidFill>
                <a:latin typeface="Calibri"/>
              </a:rPr>
              <a:t>buy topiramate canada</a:t>
            </a:r>
            <a:br/>
            <a:r>
              <a:rPr b="false" i="false" strike="noStrike" sz="1200" u="none">
                <a:solidFill>
                  <a:srgbClr val="FFFFFF"/>
                </a:solidFill>
                <a:latin typeface="Calibri"/>
              </a:rPr>
              <a:t>Some patients who experienced one or more cognitive-related adverse reactions in the titration phase had a dose-related recurrence of these reactions in the maintenance phase.</a:t>
            </a:r>
            <a:br/>
            <a:r>
              <a:rPr b="false" i="false" strike="noStrike" sz="1200" u="none">
                <a:solidFill>
                  <a:srgbClr val="FFFFFF"/>
                </a:solidFill>
                <a:latin typeface="Calibri"/>
              </a:rPr>
              <a:t>how much topamax does it take to overdose</a:t>
            </a:r>
            <a:br/>
            <a:r>
              <a:rPr b="false" i="false" strike="noStrike" sz="1200" u="none">
                <a:solidFill>
                  <a:srgbClr val="FFFFFF"/>
                </a:solidFill>
                <a:latin typeface="Calibri"/>
              </a:rPr>
              <a:t>The answer is that often we don't</a:t>
            </a:r>
            <a:br/>
            <a:r>
              <a:rPr b="false" i="false" strike="noStrike" sz="1200" u="none">
                <a:solidFill>
                  <a:srgbClr val="FFFFFF"/>
                </a:solidFill>
                <a:latin typeface="Calibri"/>
              </a:rPr>
              <a:t>topamax how many mg for weight loss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Om deze reden zou ik een gezichtsborstel niet adviseren maar in plaats daarvan een exfoliant op basis van salicylzuur</a:t>
            </a:r>
            <a:br/>
            <a:r>
              <a:rPr b="false" i="false" strike="noStrike" sz="1200" u="none">
                <a:solidFill>
                  <a:srgbClr val="FFFFFF"/>
                </a:solidFill>
                <a:latin typeface="Calibri"/>
              </a:rPr>
              <a:t>topamax kidney stones symptoms</a:t>
            </a:r>
            <a:br/>
            <a:r>
              <a:rPr b="false" i="false" strike="noStrike" sz="1200" u="none">
                <a:solidFill>
                  <a:srgbClr val="FFFFFF"/>
                </a:solidFill>
                <a:latin typeface="Calibri"/>
              </a:rPr>
              <a:t>However, this drug also makes you feel numb, and I found myself loosing motivation in life</a:t>
            </a:r>
            <a:br/>
            <a:r>
              <a:rPr b="false" i="false" strike="noStrike" sz="1200" u="none">
                <a:solidFill>
                  <a:srgbClr val="FFFFFF"/>
                </a:solidFill>
                <a:latin typeface="Calibri"/>
              </a:rPr>
              <a:t>topamax online prescription</a:t>
            </a:r>
            <a:br/>
            <a:r>
              <a:rPr b="false" i="false" strike="noStrike" sz="1200" u="none">
                <a:solidFill>
                  <a:srgbClr val="FFFFFF"/>
                </a:solidFill>
                <a:latin typeface="Calibri"/>
              </a:rPr>
              <a:t>I spoke with my Doc she reduced the meds to 25mg</a:t>
            </a:r>
            <a:br/>
            <a:r>
              <a:rPr b="false" i="false" strike="noStrike" sz="1200" u="none">
                <a:solidFill>
                  <a:srgbClr val="FFFFFF"/>
                </a:solidFill>
                <a:latin typeface="Calibri"/>
              </a:rPr>
              <a:t>costo de topamax 25 mg</a:t>
            </a:r>
            <a:br/>
            <a:r>
              <a:rPr b="false" i="false" strike="noStrike" sz="1200" u="none">
                <a:solidFill>
                  <a:srgbClr val="FFFFFF"/>
                </a:solidFill>
                <a:latin typeface="Calibri"/>
              </a:rPr>
              <a:t>However, it is not all bad news as rejection can move you into a time of reflection where you think through new perspectives, which result in inner growth</a:t>
            </a:r>
            <a:br/>
            <a:r>
              <a:rPr b="false" i="false" strike="noStrike" sz="1200" u="none">
                <a:solidFill>
                  <a:srgbClr val="FFFFFF"/>
                </a:solidFill>
                <a:latin typeface="Calibri"/>
              </a:rPr>
              <a:t>topamax dosing for bipolar</a:t>
            </a:r>
            <a:br/>
            <a:r>
              <a:rPr b="false" i="false" strike="noStrike" sz="1200" u="none">
                <a:solidFill>
                  <a:srgbClr val="FFFFFF"/>
                </a:solidFill>
                <a:latin typeface="Calibri"/>
              </a:rPr>
              <a:t>topamax coupon 2014</a:t>
            </a:r>
            <a:br/>
            <a:r>
              <a:rPr b="false" i="false" strike="noStrike" sz="1200" u="none">
                <a:solidFill>
                  <a:srgbClr val="FFFFFF"/>
                </a:solidFill>
                <a:latin typeface="Calibri"/>
              </a:rPr>
              <a:t>J&amp;J reported global Invega sales of $424 million for 2010.</a:t>
            </a:r>
            <a:br/>
            <a:r>
              <a:rPr b="false" i="false" strike="noStrike" sz="1200" u="none">
                <a:solidFill>
                  <a:srgbClr val="FFFFFF"/>
                </a:solidFill>
                <a:latin typeface="Calibri"/>
              </a:rPr>
              <a:t>how much does topamax cost</a:t>
            </a:r>
            <a:br/>
            <a:r>
              <a:rPr b="false" i="false" strike="noStrike" sz="1200" u="none">
                <a:solidFill>
                  <a:srgbClr val="FFFFFF"/>
                </a:solidFill>
                <a:latin typeface="Calibri"/>
              </a:rPr>
              <a:t>topamax cost assistance</a:t>
            </a:r>
            <a:br/>
            <a:r>
              <a:rPr b="false" i="false" strike="noStrike" sz="1200" u="none">
                <a:solidFill>
                  <a:srgbClr val="FFFFFF"/>
                </a:solidFill>
                <a:latin typeface="Calibri"/>
              </a:rPr>
              <a:t>topamax dosage alcoholism</a:t>
            </a:r>
            <a:br/>
            <a:r>
              <a:rPr b="false" i="false" strike="noStrike" sz="1200" u="none">
                <a:solidFill>
                  <a:srgbClr val="FFFFFF"/>
                </a:solidFill>
                <a:latin typeface="Calibri"/>
              </a:rPr>
              <a:t>best dose of topamax for migraines</a:t>
            </a:r>
            <a:br/>
            <a:r>
              <a:rPr b="false" i="false" strike="noStrike" sz="1200" u="none">
                <a:solidFill>
                  <a:srgbClr val="FFFFFF"/>
                </a:solidFill>
                <a:latin typeface="Calibri"/>
              </a:rPr>
              <a:t>topamax cost walmart</a:t>
            </a:r>
            <a:br/>
            <a:r>
              <a:rPr b="false" i="false" strike="noStrike" sz="1200" u="none">
                <a:solidFill>
                  <a:srgbClr val="FFFFFF"/>
                </a:solidFill>
                <a:latin typeface="Calibri"/>
              </a:rPr>
              <a:t>One brand of clindamycin (Duac Once Daily gel) also contains benzoyl peroxide, which helps to unplug blocked pores.</a:t>
            </a:r>
            <a:br/>
            <a:r>
              <a:rPr b="false" i="false" strike="noStrike" sz="1200" u="none">
                <a:solidFill>
                  <a:srgbClr val="FFFFFF"/>
                </a:solidFill>
                <a:latin typeface="Calibri"/>
              </a:rPr>
              <a:t>normal dose of topamax for migraines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topamax for pain control</a:t>
            </a:r>
            <a:br/>
            <a:r>
              <a:rPr b="false" i="false" strike="noStrike" sz="1200" u="none">
                <a:solidFill>
                  <a:srgbClr val="FFFFFF"/>
                </a:solidFill>
                <a:latin typeface="Calibri"/>
              </a:rPr>
              <a:t>There have been a few times when I needed Prednisone to get it under control</a:t>
            </a:r>
            <a:br/>
            <a:r>
              <a:rPr b="false" i="false" strike="noStrike" sz="1200" u="none">
                <a:solidFill>
                  <a:srgbClr val="FFFFFF"/>
                </a:solidFill>
                <a:latin typeface="Calibri"/>
              </a:rPr>
              <a:t>topamax nerve pain</a:t>
            </a:r>
            <a:br/>
            <a:r>
              <a:rPr b="false" i="false" strike="noStrike" sz="1200" u="none">
                <a:solidFill>
                  <a:srgbClr val="FFFFFF"/>
                </a:solidFill>
                <a:latin typeface="Calibri"/>
              </a:rPr>
              <a:t>Every doctor I ever talked to told me symptoms would either get worse, or stay the same if I&amp;#39;m really lucky, for the first few weeks.The effect takes time to build up</a:t>
            </a:r>
            <a:br/>
            <a:r>
              <a:rPr b="false" i="false" strike="noStrike" sz="1200" u="none">
                <a:solidFill>
                  <a:srgbClr val="FFFFFF"/>
                </a:solidFill>
                <a:latin typeface="Calibri"/>
              </a:rPr>
              <a:t>topamax kidney stones mechanism</a:t>
            </a:r>
            <a:br/>
            <a:r>
              <a:rPr b="false" i="false" strike="noStrike" sz="1200" u="none">
                <a:solidFill>
                  <a:srgbClr val="FFFFFF"/>
                </a:solidFill>
                <a:latin typeface="Calibri"/>
              </a:rPr>
              <a:t>They are used to reduce symptoms and improve quality of life</a:t>
            </a:r>
            <a:br/>
            <a:r>
              <a:rPr b="false" i="false" strike="noStrike" sz="1200" u="none">
                <a:solidFill>
                  <a:srgbClr val="FFFFFF"/>
                </a:solidFill>
                <a:latin typeface="Calibri"/>
              </a:rPr>
              <a:t>street price topamax</a:t>
            </a:r>
            <a:br/>
            <a:r>
              <a:rPr b="false" i="false" strike="noStrike" sz="1200" u="none">
                <a:solidFill>
                  <a:srgbClr val="FFFFFF"/>
                </a:solidFill>
                <a:latin typeface="Calibri"/>
              </a:rPr>
              <a:t>500 mg topamax</a:t>
            </a:r>
            <a:br/>
            <a:r>
              <a:rPr b="false" i="false" strike="noStrike" sz="1200" u="none">
                <a:solidFill>
                  <a:srgbClr val="FFFFFF"/>
                </a:solidFill>
                <a:latin typeface="Calibri"/>
              </a:rPr>
              <a:t>topamax weight loss stories 2013</a:t>
            </a:r>
            <a:br/>
            <a:r>
              <a:rPr b="false" i="false" strike="noStrike" sz="1200" u="none">
                <a:solidFill>
                  <a:srgbClr val="FFFFFF"/>
                </a:solidFill>
                <a:latin typeface="Calibri"/>
              </a:rPr>
              <a:t>where can i buy topiramate</a:t>
            </a:r>
            <a:br/>
            <a:r>
              <a:rPr b="false" i="false" strike="noStrike" sz="1200" u="none">
                <a:solidFill>
                  <a:srgbClr val="FFFFFF"/>
                </a:solidFill>
                <a:latin typeface="Calibri"/>
              </a:rPr>
              <a:t>It will bring the closure that we have never been able to get.</a:t>
            </a:r>
            <a:br/>
            <a:r>
              <a:rPr b="false" i="false" strike="noStrike" sz="1200" u="none">
                <a:solidFill>
                  <a:srgbClr val="FFFFFF"/>
                </a:solidFill>
                <a:latin typeface="Calibri"/>
              </a:rPr>
              <a:t>topamax for pain</a:t>
            </a:r>
            <a:br/>
            <a:r>
              <a:rPr b="false" i="false" strike="noStrike" sz="1200" u="none">
                <a:solidFill>
                  <a:srgbClr val="FFFFFF"/>
                </a:solidFill>
                <a:latin typeface="Calibri"/>
              </a:rPr>
              <a:t>Skin rash may be a sign of a more serious reaction to ciprofloxacin tablets.</a:t>
            </a:r>
            <a:br/>
            <a:r>
              <a:rPr b="false" i="false" strike="noStrike" sz="1200" u="none">
                <a:solidFill>
                  <a:srgbClr val="FFFFFF"/>
                </a:solidFill>
                <a:latin typeface="Calibri"/>
              </a:rPr>
              <a:t>topamax overdose</a:t>
            </a:r>
            <a:br/>
            <a:r>
              <a:rPr b="false" i="false" strike="noStrike" sz="1200" u="none">
                <a:solidFill>
                  <a:srgbClr val="FFFFFF"/>
                </a:solidFill>
                <a:latin typeface="Calibri"/>
              </a:rPr>
              <a:t>how to wean off of 100 mg topamax</a:t>
            </a:r>
            <a:br/>
            <a:r>
              <a:rPr b="false" i="false" strike="noStrike" sz="1200" u="none">
                <a:solidFill>
                  <a:srgbClr val="FFFFFF"/>
                </a:solidFill>
                <a:latin typeface="Calibri"/>
              </a:rPr>
              <a:t>topamax mg for weight loss</a:t>
            </a:r>
            <a:br/>
            <a:r>
              <a:rPr b="false" i="false" strike="noStrike" sz="1200" u="none">
                <a:solidFill>
                  <a:srgbClr val="FFFFFF"/>
                </a:solidFill>
                <a:latin typeface="Calibri"/>
              </a:rPr>
              <a:t>As with other retinoids, use of "waxing" as a depilatory method should be avoided on skin treated with adapalene.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topamax used for depression</a:t>
            </a:r>
            <a:br/>
            <a:r>
              <a:rPr b="false" i="false" strike="noStrike" sz="1200" u="none">
                <a:solidFill>
                  <a:srgbClr val="FFFFFF"/>
                </a:solidFill>
                <a:latin typeface="Calibri"/>
              </a:rPr>
              <a:t>how can i get a prescription for topamax</a:t>
            </a:r>
            <a:br/>
            <a:r>
              <a:rPr b="false" i="false" strike="noStrike" sz="1200" u="none">
                <a:solidFill>
                  <a:srgbClr val="FFFFFF"/>
                </a:solidFill>
                <a:latin typeface="Calibri"/>
              </a:rPr>
              <a:t>topamax informacion en espanol</a:t>
            </a:r>
            <a:br/>
            <a:r>
              <a:rPr b="false" i="false" strike="noStrike" sz="1200" u="none">
                <a:solidFill>
                  <a:srgbClr val="FFFFFF"/>
                </a:solidFill>
                <a:latin typeface="Calibri"/>
              </a:rPr>
              <a:t>topamax for nerve pain dosage</a:t>
            </a:r>
            <a:br/>
            <a:r>
              <a:rPr b="false" i="false" strike="noStrike" sz="1200" u="none">
                <a:solidFill>
                  <a:srgbClr val="FFFFFF"/>
                </a:solidFill>
                <a:latin typeface="Calibri"/>
              </a:rPr>
              <a:t>Never try to catch up by takingtwo doses at once</a:t>
            </a:r>
            <a:br/>
            <a:r>
              <a:rPr b="false" i="false" strike="noStrike" sz="1200" u="none">
                <a:solidFill>
                  <a:srgbClr val="FFFFFF"/>
                </a:solidFill>
                <a:latin typeface="Calibri"/>
              </a:rPr>
              <a:t>manufacturer of topamax tablets</a:t>
            </a:r>
            <a:br/>
            <a:r>
              <a:rPr b="false" i="false" strike="noStrike" sz="1200" u="none">
                <a:solidFill>
                  <a:srgbClr val="FFFFFF"/>
                </a:solidFill>
                <a:latin typeface="Calibri"/>
              </a:rPr>
              <a:t>topamax tablets 25mg</a:t>
            </a:r>
            <a:br/>
            <a:r>
              <a:rPr b="false" i="false" strike="noStrike" sz="1200" u="none">
                <a:solidFill>
                  <a:srgbClr val="FFFFFF"/>
                </a:solidFill>
                <a:latin typeface="Calibri"/>
              </a:rPr>
              <a:t>order topiramate</a:t>
            </a:r>
            <a:br/>
            <a:r>
              <a:rPr b="false" i="false" strike="noStrike" sz="1200" u="none">
                <a:solidFill>
                  <a:srgbClr val="FFFFFF"/>
                </a:solidFill>
                <a:latin typeface="Calibri"/>
              </a:rPr>
              <a:t>order topamax tablets</a:t>
            </a:r>
            <a:br/>
            <a:r>
              <a:rPr b="false" i="false" strike="noStrike" sz="1200" u="none">
                <a:solidFill>
                  <a:srgbClr val="FFFFFF"/>
                </a:solidFill>
                <a:latin typeface="Calibri"/>
              </a:rPr>
              <a:t>I'd like to transfer some money to this account services accord diflucan no prescription canada hopper pop I was next to this teenage boy who lay down there, he seemed hurt, she said</a:t>
            </a:r>
            <a:br/>
            <a:r>
              <a:rPr b="false" i="false" strike="noStrike" sz="1200" u="none">
                <a:solidFill>
                  <a:srgbClr val="FFFFFF"/>
                </a:solidFill>
                <a:latin typeface="Calibri"/>
              </a:rPr>
              <a:t>buy topamax over the counter</a:t>
            </a:r>
            <a:br/>
            <a:r>
              <a:rPr b="false" i="false" strike="noStrike" sz="1200" u="none">
                <a:solidFill>
                  <a:srgbClr val="FFFFFF"/>
                </a:solidFill>
                <a:latin typeface="Calibri"/>
              </a:rPr>
              <a:t>Those side effects are obvious and scary, including seizures, shaking, head tilting and other neurological issues</a:t>
            </a:r>
            <a:br/>
            <a:r>
              <a:rPr b="false" i="false" strike="noStrike" sz="1200" u="none">
                <a:solidFill>
                  <a:srgbClr val="FFFFFF"/>
                </a:solidFill>
                <a:latin typeface="Calibri"/>
              </a:rPr>
              <a:t>topamax 100 mg 60 film tablet</a:t>
            </a:r>
            <a:br/>
            <a:r>
              <a:rPr b="false" i="false" strike="noStrike" sz="1200" u="none">
                <a:solidFill>
                  <a:srgbClr val="FFFFFF"/>
                </a:solidFill>
                <a:latin typeface="Calibri"/>
              </a:rPr>
              <a:t>topamax joint aches</a:t>
            </a:r>
            <a:br/>
            <a:r>
              <a:rPr b="false" i="false" strike="noStrike" sz="1200" u="none">
                <a:solidFill>
                  <a:srgbClr val="FFFFFF"/>
                </a:solidFill>
                <a:latin typeface="Calibri"/>
              </a:rPr>
              <a:t>25 mg topamax weight loss</a:t>
            </a:r>
            <a:br/>
            <a:r>
              <a:rPr b="false" i="false" strike="noStrike" sz="1200" u="none">
                <a:solidFill>
                  <a:srgbClr val="FFFFFF"/>
                </a:solidFill>
                <a:latin typeface="Calibri"/>
              </a:rPr>
              <a:t>topamax drug classification</a:t>
            </a:r>
            <a:br/>
            <a:r>
              <a:rPr b="false" i="false" strike="noStrike" sz="1200" u="none">
                <a:solidFill>
                  <a:srgbClr val="FFFFFF"/>
                </a:solidFill>
                <a:latin typeface="Calibri"/>
              </a:rPr>
              <a:t>topamax causes kidney stones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topamax mail order</a:t>
            </a:r>
            <a:br/>
            <a:r>
              <a:rPr b="false" i="false" strike="noStrike" sz="1200" u="none">
                <a:solidFill>
                  <a:srgbClr val="FFFFFF"/>
                </a:solidFill>
                <a:latin typeface="Calibri"/>
              </a:rPr>
              <a:t>will 25 mg of topamax cause weight loss</a:t>
            </a:r>
            <a:br/>
            <a:r>
              <a:rPr b="false" i="false" strike="noStrike" sz="1200" u="none">
                <a:solidFill>
                  <a:srgbClr val="FFFFFF"/>
                </a:solidFill>
                <a:latin typeface="Calibri"/>
              </a:rPr>
              <a:t>topamax price walmart</a:t>
            </a:r>
            <a:br/>
            <a:r>
              <a:rPr b="false" i="false" strike="noStrike" sz="1200" u="none">
                <a:solidFill>
                  <a:srgbClr val="FFFFFF"/>
                </a:solidFill>
                <a:latin typeface="Calibri"/>
              </a:rPr>
              <a:t>topamax cost uk</a:t>
            </a:r>
            <a:br/>
            <a:r>
              <a:rPr b="false" i="false" strike="noStrike" sz="1200" u="none">
                <a:solidFill>
                  <a:srgbClr val="FFFFFF"/>
                </a:solidFill>
                <a:latin typeface="Calibri"/>
              </a:rPr>
              <a:t>topamax 200 mg 60 film tablet</a:t>
            </a:r>
            <a:br/>
            <a:r>
              <a:rPr b="false" i="false" strike="noStrike" sz="1200" u="none">
                <a:solidFill>
                  <a:srgbClr val="FFFFFF"/>
                </a:solidFill>
                <a:latin typeface="Calibri"/>
              </a:rPr>
              <a:t>75 mg topamax pregnancy</a:t>
            </a:r>
            <a:br/>
            <a:r>
              <a:rPr b="false" i="false" strike="noStrike" sz="1200" u="none">
                <a:solidFill>
                  <a:srgbClr val="FFFFFF"/>
                </a:solidFill>
                <a:latin typeface="Calibri"/>
              </a:rPr>
              <a:t>100 mg topamax for migraines</a:t>
            </a:r>
            <a:br/>
            <a:r>
              <a:rPr b="false" i="false" strike="noStrike" sz="1200" u="none">
                <a:solidFill>
                  <a:srgbClr val="FFFFFF"/>
                </a:solidFill>
                <a:latin typeface="Calibri"/>
              </a:rPr>
              <a:t>how many mg of topamax for weight loss</a:t>
            </a:r>
            <a:br/>
            <a:r>
              <a:rPr b="false" i="false" strike="noStrike" sz="1200" u="none">
                <a:solidFill>
                  <a:srgbClr val="FFFFFF"/>
                </a:solidFill>
                <a:latin typeface="Calibri"/>
              </a:rPr>
              <a:t>(After a year) I did see very slight fuzz</a:t>
            </a:r>
            <a:br/>
            <a:r>
              <a:rPr b="false" i="false" strike="noStrike" sz="1200" u="none">
                <a:solidFill>
                  <a:srgbClr val="FFFFFF"/>
                </a:solidFill>
                <a:latin typeface="Calibri"/>
              </a:rPr>
              <a:t>topamax cost australia</a:t>
            </a:r>
            <a:br/>
            <a:r>
              <a:rPr b="false" i="false" strike="noStrike" sz="1200" u="none">
                <a:solidFill>
                  <a:srgbClr val="FFFFFF"/>
                </a:solidFill>
                <a:latin typeface="Calibri"/>
              </a:rPr>
              <a:t>Patients who do not experience relief of symptoms at 50mg a day may have their dose increased, up to 200mg a day.</a:t>
            </a:r>
            <a:br/>
            <a:r>
              <a:rPr b="false" i="false" strike="noStrike" sz="1200" u="none">
                <a:solidFill>
                  <a:srgbClr val="FFFFFF"/>
                </a:solidFill>
                <a:latin typeface="Calibri"/>
              </a:rPr>
              <a:t>purchase topamax no prescription</a:t>
            </a:r>
            <a:br/>
            <a:r>
              <a:rPr b="false" i="false" strike="noStrike" sz="1200" u="none">
                <a:solidFill>
                  <a:srgbClr val="FFFFFF"/>
                </a:solidFill>
                <a:latin typeface="Calibri"/>
              </a:rPr>
              <a:t>Abilify (aripiprazole) is in a class of medications called atypical antipsychotics</a:t>
            </a:r>
            <a:br/>
            <a:r>
              <a:rPr b="false" i="false" strike="noStrike" sz="1200" u="none">
                <a:solidFill>
                  <a:srgbClr val="FFFFFF"/>
                </a:solidFill>
                <a:latin typeface="Calibri"/>
              </a:rPr>
              <a:t>topamax 200 mg migraine</a:t>
            </a:r>
            <a:br/>
            <a:r>
              <a:rPr b="false" i="false" strike="noStrike" sz="1200" u="none">
                <a:solidFill>
                  <a:srgbClr val="FFFFFF"/>
                </a:solidFill>
                <a:latin typeface="Calibri"/>
              </a:rPr>
              <a:t>order topamax online canada</a:t>
            </a:r>
            <a:br/>
            <a:r>
              <a:rPr b="false" i="false" strike="noStrike" sz="1200" u="none">
                <a:solidFill>
                  <a:srgbClr val="FFFFFF"/>
                </a:solidFill>
                <a:latin typeface="Calibri"/>
              </a:rPr>
              <a:t>topamax prescription cost</a:t>
            </a:r>
            <a:br/>
            <a:r>
              <a:rPr b="false" i="false" strike="noStrike" sz="1200" u="none">
                <a:solidFill>
                  <a:srgbClr val="FFFFFF"/>
                </a:solidFill>
                <a:latin typeface="Calibri"/>
              </a:rPr>
              <a:t>how to take 100 mg topamax</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 cytotec (misoprostol) 100 mg canada, la animismo de heptica es t&amp;eacute;cnicamente emparejados</a:t>
            </a:r>
            <a:br/>
            <a:r>
              <a:rPr b="false" i="false" strike="noStrike" sz="1200" u="none">
                <a:solidFill>
                  <a:srgbClr val="FFFFFF"/>
                </a:solidFill>
                <a:latin typeface="Calibri"/>
              </a:rPr>
              <a:t>can i lose weight on 25mg of topamax</a:t>
            </a:r>
            <a:br/>
            <a:r>
              <a:rPr b="false" i="false" strike="noStrike" sz="1200" u="none">
                <a:solidFill>
                  <a:srgbClr val="FFFFFF"/>
                </a:solidFill>
                <a:latin typeface="Calibri"/>
              </a:rPr>
              <a:t>Estradiol/Norethindrone Acetate Tablets 1.0 mg/0.5 mg and estradiol 0.5 mg also increased BMD at the femoral neck and femoral trochanter compared to placebo</a:t>
            </a:r>
            <a:br/>
            <a:r>
              <a:rPr b="false" i="false" strike="noStrike" sz="1200" u="none">
                <a:solidFill>
                  <a:srgbClr val="FFFFFF"/>
                </a:solidFill>
                <a:latin typeface="Calibri"/>
              </a:rPr>
              <a:t>information on topamax medication</a:t>
            </a:r>
            <a:br/>
            <a:r>
              <a:rPr b="false" i="false" strike="noStrike" sz="1200" u="none">
                <a:solidFill>
                  <a:srgbClr val="FFFFFF"/>
                </a:solidFill>
                <a:latin typeface="Calibri"/>
              </a:rPr>
              <a:t>does 100 mg topamax look like</a:t>
            </a:r>
            <a:br/>
            <a:r>
              <a:rPr b="false" i="false" strike="noStrike" sz="1200" u="none">
                <a:solidFill>
                  <a:srgbClr val="FFFFFF"/>
                </a:solidFill>
                <a:latin typeface="Calibri"/>
              </a:rPr>
              <a:t>buy cheap topiramate 25mg</a:t>
            </a:r>
            <a:br/>
            <a:r>
              <a:rPr b="false" i="false" strike="noStrike" sz="1200" u="none">
                <a:solidFill>
                  <a:srgbClr val="FFFFFF"/>
                </a:solidFill>
                <a:latin typeface="Calibri"/>
              </a:rPr>
              <a:t>topamax swelling joints</a:t>
            </a:r>
            <a:br/>
            <a:r>
              <a:rPr b="false" i="false" strike="noStrike" sz="1200" u="none">
                <a:solidFill>
                  <a:srgbClr val="FFFFFF"/>
                </a:solidFill>
                <a:latin typeface="Calibri"/>
              </a:rPr>
              <a:t>Dirks montelukast half life a leer el</a:t>
            </a:r>
            <a:br/>
            <a:r>
              <a:rPr b="false" i="false" strike="noStrike" sz="1200" u="none">
                <a:solidFill>
                  <a:srgbClr val="FFFFFF"/>
                </a:solidFill>
                <a:latin typeface="Calibri"/>
              </a:rPr>
              <a:t>buy topamax online uk</a:t>
            </a:r>
            <a:br/>
            <a:r>
              <a:rPr b="false" i="false" strike="noStrike" sz="1200" u="none">
                <a:solidFill>
                  <a:srgbClr val="FFFFFF"/>
                </a:solidFill>
                <a:latin typeface="Calibri"/>
              </a:rPr>
              <a:t>buy topiramate uk</a:t>
            </a:r>
            <a:br/>
            <a:r>
              <a:rPr b="false" i="false" strike="noStrike" sz="1200" u="none">
                <a:solidFill>
                  <a:srgbClr val="FFFFFF"/>
                </a:solidFill>
                <a:latin typeface="Calibri"/>
              </a:rPr>
              <a:t>300 mg topamax migraines</a:t>
            </a:r>
            <a:br/>
            <a:r>
              <a:rPr b="false" i="false" strike="noStrike" sz="1200" u="none">
                <a:solidFill>
                  <a:srgbClr val="FFFFFF"/>
                </a:solidFill>
                <a:latin typeface="Calibri"/>
              </a:rPr>
              <a:t>ortho mcneil topamax coupon</a:t>
            </a:r>
            <a:br/>
            <a:r>
              <a:rPr b="false" i="false" strike="noStrike" sz="1200" u="none">
                <a:solidFill>
                  <a:srgbClr val="FFFFFF"/>
                </a:solidFill>
                <a:latin typeface="Calibri"/>
              </a:rPr>
              <a:t>glycolzuur; heb het idee dat het nu nog iets beter gaat.</a:t>
            </a:r>
            <a:br/>
            <a:r>
              <a:rPr b="false" i="false" strike="noStrike" sz="1200" u="none">
                <a:solidFill>
                  <a:srgbClr val="FFFFFF"/>
                </a:solidFill>
                <a:latin typeface="Calibri"/>
              </a:rPr>
              <a:t>topamax dosing</a:t>
            </a:r>
            <a:br/>
            <a:r>
              <a:rPr b="false" i="false" strike="noStrike" sz="1200" u="none">
                <a:solidFill>
                  <a:srgbClr val="FFFFFF"/>
                </a:solidFill>
                <a:latin typeface="Calibri"/>
              </a:rPr>
              <a:t>You have a 7-day window to pick up your prescription</a:t>
            </a:r>
            <a:br/>
            <a:r>
              <a:rPr b="false" i="false" strike="noStrike" sz="1200" u="none">
                <a:solidFill>
                  <a:srgbClr val="FFFFFF"/>
                </a:solidFill>
                <a:latin typeface="Calibri"/>
              </a:rPr>
              <a:t>rx topamax</a:t>
            </a:r>
            <a:br/>
            <a:r>
              <a:rPr b="false" i="false" strike="noStrike" sz="1200" u="none">
                <a:solidFill>
                  <a:srgbClr val="FFFFFF"/>
                </a:solidFill>
                <a:latin typeface="Calibri"/>
              </a:rPr>
              <a:t>average dose of topamax for migraines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topamax information</a:t>
            </a:r>
            <a:br/>
            <a:r>
              <a:rPr b="false" i="false" strike="noStrike" sz="1200" u="none">
                <a:solidFill>
                  <a:srgbClr val="FFFFFF"/>
                </a:solidFill>
                <a:latin typeface="Calibri"/>
              </a:rPr>
              <a:t>President Barack Obama awarded him the 2012 National Medal of Arts during a ceremony in the East Room of the White House in Washington July 10, 2013.</a:t>
            </a:r>
            <a:br/>
            <a:r>
              <a:rPr b="false" i="false" strike="noStrike" sz="1200" u="none">
                <a:solidFill>
                  <a:srgbClr val="FFFFFF"/>
                </a:solidFill>
                <a:latin typeface="Calibri"/>
              </a:rPr>
              <a:t>topamax yellow eyes</a:t>
            </a:r>
            <a:br/>
            <a:r>
              <a:rPr b="false" i="false" strike="noStrike" sz="1200" u="none">
                <a:solidFill>
                  <a:srgbClr val="FFFFFF"/>
                </a:solidFill>
                <a:latin typeface="Calibri"/>
              </a:rPr>
              <a:t>I have only notice one side affect with it and its kind of a weird one, i&amp;#039;ve noticed that on the nights I take it I actually dream again and can remember a good part of my dreams the next day</a:t>
            </a:r>
            <a:br/>
            <a:r>
              <a:rPr b="false" i="false" strike="noStrike" sz="1200" u="none">
                <a:solidFill>
                  <a:srgbClr val="FFFFFF"/>
                </a:solidFill>
                <a:latin typeface="Calibri"/>
              </a:rPr>
              <a:t>what does topamax 25 mg look like</a:t>
            </a:r>
            <a:br/>
            <a:r>
              <a:rPr b="false" i="false" strike="noStrike" sz="1200" u="none">
                <a:solidFill>
                  <a:srgbClr val="FFFFFF"/>
                </a:solidFill>
                <a:latin typeface="Calibri"/>
              </a:rPr>
              <a:t>order topiramate online</a:t>
            </a:r>
            <a:br/>
            <a:r>
              <a:rPr b="false" i="false" strike="noStrike" sz="1200" u="none">
                <a:solidFill>
                  <a:srgbClr val="FFFFFF"/>
                </a:solidFill>
                <a:latin typeface="Calibri"/>
              </a:rPr>
              <a:t>topamax 15 mg weight loss</a:t>
            </a:r>
            <a:br/>
            <a:r>
              <a:rPr b="false" i="false" strike="noStrike" sz="1200" u="none">
                <a:solidFill>
                  <a:srgbClr val="FFFFFF"/>
                </a:solidFill>
                <a:latin typeface="Calibri"/>
              </a:rPr>
              <a:t>rwa kulszowa), skurcze lub bnbmiiowe, bw klatce piersiowej, objawy grypopodobne</a:t>
            </a:r>
            <a:br/>
            <a:r>
              <a:rPr b="false" i="false" strike="noStrike" sz="1200" u="none">
                <a:solidFill>
                  <a:srgbClr val="FFFFFF"/>
                </a:solidFill>
                <a:latin typeface="Calibri"/>
              </a:rPr>
              <a:t>topamax for migraines missed dose</a:t>
            </a:r>
            <a:br/>
            <a:r>
              <a:rPr b="false" i="false" strike="noStrike" sz="1200" u="none">
                <a:solidFill>
                  <a:srgbClr val="FFFFFF"/>
                </a:solidFill>
                <a:latin typeface="Calibri"/>
              </a:rPr>
              <a:t>topamax kidney stones treatment</a:t>
            </a:r>
            <a:br/>
            <a:r>
              <a:rPr b="false" i="false" strike="noStrike" sz="1200" u="none">
                <a:solidFill>
                  <a:srgbClr val="FFFFFF"/>
                </a:solidFill>
                <a:latin typeface="Calibri"/>
              </a:rPr>
              <a:t>Then it reappears right where it first did, does the same movement, then gone again...rinse repeat about 10 times</a:t>
            </a:r>
            <a:br/>
            <a:r>
              <a:rPr b="false" i="false" strike="noStrike" sz="1200" u="none">
                <a:solidFill>
                  <a:srgbClr val="FFFFFF"/>
                </a:solidFill>
                <a:latin typeface="Calibri"/>
              </a:rPr>
              <a:t>topiramate buy online uk</a:t>
            </a:r>
            <a:br/>
            <a:r>
              <a:rPr b="false" i="false" strike="noStrike" sz="1200" u="none">
                <a:solidFill>
                  <a:srgbClr val="FFFFFF"/>
                </a:solidFill>
                <a:latin typeface="Calibri"/>
              </a:rPr>
              <a:t>I have had sever anxiety/panic attacks and depression for the last 10 years</a:t>
            </a:r>
            <a:br/>
            <a:r>
              <a:rPr b="false" i="false" strike="noStrike" sz="1200" u="none">
                <a:solidFill>
                  <a:srgbClr val="FFFFFF"/>
                </a:solidFill>
                <a:latin typeface="Calibri"/>
              </a:rPr>
              <a:t>topamax xr</a:t>
            </a:r>
            <a:br/>
            <a:r>
              <a:rPr b="false" i="false" strike="noStrike" sz="1200" u="none">
                <a:solidFill>
                  <a:srgbClr val="FFFFFF"/>
                </a:solidFill>
                <a:latin typeface="Calibri"/>
              </a:rPr>
              <a:t>topamax 100 mg tabletas</a:t>
            </a:r>
            <a:br/>
            <a:r>
              <a:rPr b="false" i="false" strike="noStrike" sz="1200" u="none">
                <a:solidFill>
                  <a:srgbClr val="FFFFFF"/>
                </a:solidFill>
                <a:latin typeface="Calibri"/>
              </a:rPr>
              <a:t>Anyway When i told her (my GP) all of this she didn't really react to it</a:t>
            </a:r>
            <a:br/>
            <a:r>
              <a:rPr b="false" i="false" strike="noStrike" sz="1200" u="none">
                <a:solidFill>
                  <a:srgbClr val="FFFFFF"/>
                </a:solidFill>
                <a:latin typeface="Calibri"/>
              </a:rPr>
              <a:t>topamax yellow</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retail cost topamax</a:t>
            </a:r>
            <a:br/>
            <a:r>
              <a:rPr b="false" i="false" strike="noStrike" sz="1200" u="none">
                <a:solidFill>
                  <a:srgbClr val="FFFFFF"/>
                </a:solidFill>
                <a:latin typeface="Calibri"/>
              </a:rPr>
              <a:t>50mg topamax hair loss</a:t>
            </a:r>
            <a:br/>
            <a:r>
              <a:rPr b="false" i="false" strike="noStrike" sz="1200" u="none">
                <a:solidFill>
                  <a:srgbClr val="FFFFFF"/>
                </a:solidFill>
                <a:latin typeface="Calibri"/>
              </a:rPr>
              <a:t>how to wean off 100 mg topamax</a:t>
            </a:r>
            <a:br/>
            <a:r>
              <a:rPr b="false" i="false" strike="noStrike" sz="1200" u="none">
                <a:solidFill>
                  <a:srgbClr val="FFFFFF"/>
                </a:solidFill>
                <a:latin typeface="Calibri"/>
              </a:rPr>
              <a:t>topamax coupon</a:t>
            </a:r>
            <a:br/>
            <a:r>
              <a:rPr b="false" i="false" strike="noStrike" sz="1200" u="none">
                <a:solidFill>
                  <a:srgbClr val="FFFFFF"/>
                </a:solidFill>
                <a:latin typeface="Calibri"/>
              </a:rPr>
              <a:t>Together, these findings may provide insight into the increased fracture incidence seen in MGUS.</a:t>
            </a:r>
            <a:br/>
            <a:r>
              <a:rPr b="false" i="false" strike="noStrike" sz="1200" u="none">
                <a:solidFill>
                  <a:srgbClr val="FFFFFF"/>
                </a:solidFill>
                <a:latin typeface="Calibri"/>
              </a:rPr>
              <a:t>topamax overdose fatal</a:t>
            </a:r>
            <a:br/>
            <a:r>
              <a:rPr b="false" i="false" strike="noStrike" sz="1200" u="none">
                <a:solidFill>
                  <a:srgbClr val="FFFFFF"/>
                </a:solidFill>
                <a:latin typeface="Calibri"/>
              </a:rPr>
              <a:t>75 mg topamax at night</a:t>
            </a:r>
            <a:br/>
            <a:r>
              <a:rPr b="false" i="false" strike="noStrike" sz="1200" u="none">
                <a:solidFill>
                  <a:srgbClr val="FFFFFF"/>
                </a:solidFill>
                <a:latin typeface="Calibri"/>
              </a:rPr>
              <a:t>Libido is off, but hopefully that will return - actually, I'm very surprised that pristiq is working so well</a:t>
            </a:r>
            <a:br/>
            <a:r>
              <a:rPr b="false" i="false" strike="noStrike" sz="1200" u="none">
                <a:solidFill>
                  <a:srgbClr val="FFFFFF"/>
                </a:solidFill>
                <a:latin typeface="Calibri"/>
              </a:rPr>
              <a:t>cheap topamax overnight</a:t>
            </a:r>
            <a:br/>
            <a:r>
              <a:rPr b="false" i="false" strike="noStrike" sz="1200" u="none">
                <a:solidFill>
                  <a:srgbClr val="FFFFFF"/>
                </a:solidFill>
                <a:latin typeface="Calibri"/>
              </a:rPr>
              <a:t>buy generic topamax online</a:t>
            </a:r>
            <a:br/>
            <a:r>
              <a:rPr b="false" i="false" strike="noStrike" sz="1200" u="none">
                <a:solidFill>
                  <a:srgbClr val="FFFFFF"/>
                </a:solidFill>
                <a:latin typeface="Calibri"/>
              </a:rPr>
              <a:t>topamax online buy</a:t>
            </a:r>
            <a:br/>
            <a:r>
              <a:rPr b="false" i="false" strike="noStrike" sz="1200" u="none">
                <a:solidFill>
                  <a:srgbClr val="FFFFFF"/>
                </a:solidFill>
                <a:latin typeface="Calibri"/>
              </a:rPr>
              <a:t>topamax warning label</a:t>
            </a:r>
            <a:br/>
            <a:r>
              <a:rPr b="false" i="false" strike="noStrike" sz="1200" u="none">
                <a:solidFill>
                  <a:srgbClr val="FFFFFF"/>
                </a:solidFill>
                <a:latin typeface="Calibri"/>
              </a:rPr>
              <a:t>Even at home I need it, but force myself not to take it because i dont want to run out for the work week</a:t>
            </a:r>
            <a:br/>
            <a:r>
              <a:rPr b="false" i="false" strike="noStrike" sz="1200" u="none">
                <a:solidFill>
                  <a:srgbClr val="FFFFFF"/>
                </a:solidFill>
                <a:latin typeface="Calibri"/>
              </a:rPr>
              <a:t>is topamax an over the counter drug</a:t>
            </a:r>
            <a:br/>
            <a:r>
              <a:rPr b="false" i="false" strike="noStrike" sz="1200" u="none">
                <a:solidFill>
                  <a:srgbClr val="FFFFFF"/>
                </a:solidFill>
                <a:latin typeface="Calibri"/>
              </a:rPr>
              <a:t>buy topamax online canada</a:t>
            </a:r>
            <a:br/>
            <a:r>
              <a:rPr b="false" i="false" strike="noStrike" sz="1200" u="none">
                <a:solidFill>
                  <a:srgbClr val="FFFFFF"/>
                </a:solidFill>
                <a:latin typeface="Calibri"/>
              </a:rPr>
              <a:t>how much does topamax cost at walgreens</a:t>
            </a:r>
            <a:br/>
            <a:r>
              <a:rPr b="false" i="false" strike="noStrike" sz="1200" u="none">
                <a:solidFill>
                  <a:srgbClr val="FFFFFF"/>
                </a:solidFill>
                <a:latin typeface="Calibri"/>
              </a:rPr>
              <a:t>how much does topamax cost in australia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topiramate online no prescription</a:t>
            </a:r>
            <a:br/>
            <a:r>
              <a:rPr b="false" i="false" strike="noStrike" sz="1200" u="none">
                <a:solidFill>
                  <a:srgbClr val="FFFFFF"/>
                </a:solidFill>
                <a:latin typeface="Calibri"/>
              </a:rPr>
              <a:t>topamax for pain fibromyalgia</a:t>
            </a:r>
            <a:br/>
            <a:r>
              <a:rPr b="false" i="false" strike="noStrike" sz="1200" u="none">
                <a:solidFill>
                  <a:srgbClr val="FFFFFF"/>
                </a:solidFill>
                <a:latin typeface="Calibri"/>
              </a:rPr>
              <a:t>Tricyclic antidepressants (TCAs) can lower the seizure threshold and trigger seizures in a dose-dependent manner</a:t>
            </a:r>
            <a:br/>
            <a:r>
              <a:rPr b="false" i="false" strike="noStrike" sz="1200" u="none">
                <a:solidFill>
                  <a:srgbClr val="FFFFFF"/>
                </a:solidFill>
                <a:latin typeface="Calibri"/>
              </a:rPr>
              <a:t>retail price topamax</a:t>
            </a:r>
            <a:br/>
            <a:r>
              <a:rPr b="false" i="false" strike="noStrike" sz="1200" u="none">
                <a:solidFill>
                  <a:srgbClr val="FFFFFF"/>
                </a:solidFill>
                <a:latin typeface="Calibri"/>
              </a:rPr>
              <a:t>Al igual, dgale a su m&amp;eacute;dico si usted est recibiendo tratamiento de quimioterapia o radicacin.</a:t>
            </a:r>
            <a:br/>
            <a:r>
              <a:rPr b="false" i="false" strike="noStrike" sz="1200" u="none">
                <a:solidFill>
                  <a:srgbClr val="FFFFFF"/>
                </a:solidFill>
                <a:latin typeface="Calibri"/>
              </a:rPr>
              <a:t>topamax 75 mg weight loss</a:t>
            </a:r>
            <a:br/>
            <a:r>
              <a:rPr b="false" i="false" strike="noStrike" sz="1200" u="none">
                <a:solidFill>
                  <a:srgbClr val="FFFFFF"/>
                </a:solidFill>
                <a:latin typeface="Calibri"/>
              </a:rPr>
              <a:t>preventing kidney stones on topamax</a:t>
            </a:r>
            <a:br/>
            <a:r>
              <a:rPr b="false" i="false" strike="noStrike" sz="1200" u="none">
                <a:solidFill>
                  <a:srgbClr val="FFFFFF"/>
                </a:solidFill>
                <a:latin typeface="Calibri"/>
              </a:rPr>
              <a:t>generic topamax ingredients</a:t>
            </a:r>
            <a:br/>
            <a:r>
              <a:rPr b="false" i="false" strike="noStrike" sz="1200" u="none">
                <a:solidFill>
                  <a:srgbClr val="FFFFFF"/>
                </a:solidFill>
                <a:latin typeface="Calibri"/>
              </a:rPr>
              <a:t>buy topamax online topamax</a:t>
            </a:r>
            <a:br/>
            <a:r>
              <a:rPr b="false" i="false" strike="noStrike" sz="1200" u="none">
                <a:solidFill>
                  <a:srgbClr val="FFFFFF"/>
                </a:solidFill>
                <a:latin typeface="Calibri"/>
              </a:rPr>
              <a:t>100 mg topamax pregnancy</a:t>
            </a:r>
            <a:br/>
            <a:r>
              <a:rPr b="false" i="false" strike="noStrike" sz="1200" u="none">
                <a:solidFill>
                  <a:srgbClr val="FFFFFF"/>
                </a:solidFill>
                <a:latin typeface="Calibri"/>
              </a:rPr>
              <a:t>topamax coupons rebates</a:t>
            </a:r>
            <a:br/>
            <a:r>
              <a:rPr b="false" i="false" strike="noStrike" sz="1200" u="none">
                <a:solidFill>
                  <a:srgbClr val="FFFFFF"/>
                </a:solidFill>
                <a:latin typeface="Calibri"/>
              </a:rPr>
              <a:t>generic topiramate indications</a:t>
            </a:r>
            <a:br/>
            <a:r>
              <a:rPr b="false" i="false" strike="noStrike" sz="1200" u="none">
                <a:solidFill>
                  <a:srgbClr val="FFFFFF"/>
                </a:solidFill>
                <a:latin typeface="Calibri"/>
              </a:rPr>
              <a:t>Because there were very few patients over the age of 65 in controlled trials, the effect of the drug in the elderly has not been adequately assessed.</a:t>
            </a:r>
            <a:br/>
            <a:r>
              <a:rPr b="false" i="false" strike="noStrike" sz="1200" u="none">
                <a:solidFill>
                  <a:srgbClr val="FFFFFF"/>
                </a:solidFill>
                <a:latin typeface="Calibri"/>
              </a:rPr>
              <a:t>200 mg of topamax+weight loss</a:t>
            </a:r>
            <a:br/>
            <a:r>
              <a:rPr b="false" i="false" strike="noStrike" sz="1200" u="none">
                <a:solidFill>
                  <a:srgbClr val="FFFFFF"/>
                </a:solidFill>
                <a:latin typeface="Calibri"/>
              </a:rPr>
              <a:t>topamax for nerve pain</a:t>
            </a:r>
            <a:br/>
            <a:r>
              <a:rPr b="false" i="false" strike="noStrike" sz="1200" u="none">
                <a:solidFill>
                  <a:srgbClr val="FFFFFF"/>
                </a:solidFill>
                <a:latin typeface="Calibri"/>
              </a:rPr>
              <a:t>topamax 150 mg weight loss</a:t>
            </a:r>
            <a:br/>
            <a:r>
              <a:rPr b="false" i="false" strike="noStrike" sz="1200" u="none">
                <a:solidFill>
                  <a:srgbClr val="FFFFFF"/>
                </a:solidFill>
                <a:latin typeface="Calibri"/>
              </a:rPr>
              <a:t>400 mg of topamax for migraines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topamax overnight</a:t>
            </a:r>
            <a:br/>
            <a:r>
              <a:rPr b="false" i="false" strike="noStrike" sz="1200" u="none">
                <a:solidFill>
                  <a:srgbClr val="FFFFFF"/>
                </a:solidFill>
                <a:latin typeface="Calibri"/>
              </a:rPr>
              <a:t>topamax online price</a:t>
            </a:r>
            <a:br/>
            <a:r>
              <a:rPr b="false" i="false" strike="noStrike" sz="1200" u="none">
                <a:solidFill>
                  <a:srgbClr val="FFFFFF"/>
                </a:solidFill>
                <a:latin typeface="Calibri"/>
              </a:rPr>
              <a:t>topamax off label use weight loss</a:t>
            </a:r>
            <a:br/>
            <a:r>
              <a:rPr b="false" i="false" strike="noStrike" sz="1200" u="none">
                <a:solidFill>
                  <a:srgbClr val="FFFFFF"/>
                </a:solidFill>
                <a:latin typeface="Calibri"/>
              </a:rPr>
              <a:t>topamax 50 mg for weight loss</a:t>
            </a:r>
            <a:br/>
            <a:r>
              <a:rPr b="false" i="false" strike="noStrike" sz="1200" u="none">
                <a:solidFill>
                  <a:srgbClr val="FFFFFF"/>
                </a:solidFill>
                <a:latin typeface="Calibri"/>
              </a:rPr>
              <a:t>topamax prescribing information pdf</a:t>
            </a:r>
            <a:br/>
            <a:r>
              <a:rPr b="false" i="false" strike="noStrike" sz="1200" u="none">
                <a:solidFill>
                  <a:srgbClr val="FFFFFF"/>
                </a:solidFill>
                <a:latin typeface="Calibri"/>
              </a:rPr>
              <a:t>topamax dosage weight loss</a:t>
            </a:r>
            <a:br/>
            <a:r>
              <a:rPr b="false" i="false" strike="noStrike" sz="1200" u="none">
                <a:solidFill>
                  <a:srgbClr val="FFFFFF"/>
                </a:solidFill>
                <a:latin typeface="Calibri"/>
              </a:rPr>
              <a:t>Why because they can make a lot of money from it and because prior to the ban they were the biggest growers</a:t>
            </a:r>
            <a:br/>
            <a:r>
              <a:rPr b="false" i="false" strike="noStrike" sz="1200" u="none">
                <a:solidFill>
                  <a:srgbClr val="FFFFFF"/>
                </a:solidFill>
                <a:latin typeface="Calibri"/>
              </a:rPr>
              <a:t>200 mg topamax</a:t>
            </a:r>
            <a:br/>
            <a:r>
              <a:rPr b="false" i="false" strike="noStrike" sz="1200" u="none">
                <a:solidFill>
                  <a:srgbClr val="FFFFFF"/>
                </a:solidFill>
                <a:latin typeface="Calibri"/>
              </a:rPr>
              <a:t>topamax tablets</a:t>
            </a:r>
            <a:br/>
            <a:r>
              <a:rPr b="false" i="false" strike="noStrike" sz="1200" u="none">
                <a:solidFill>
                  <a:srgbClr val="FFFFFF"/>
                </a:solidFill>
                <a:latin typeface="Calibri"/>
              </a:rPr>
              <a:t>buy topamax cheap</a:t>
            </a:r>
            <a:br/>
            <a:r>
              <a:rPr b="false" i="false" strike="noStrike" sz="1200" u="none">
                <a:solidFill>
                  <a:srgbClr val="FFFFFF"/>
                </a:solidFill>
                <a:latin typeface="Calibri"/>
              </a:rPr>
              <a:t>price of topamax 25mg</a:t>
            </a:r>
            <a:br/>
            <a:r>
              <a:rPr b="false" i="false" strike="noStrike" sz="1200" u="none">
                <a:solidFill>
                  <a:srgbClr val="FFFFFF"/>
                </a:solidFill>
                <a:latin typeface="Calibri"/>
              </a:rPr>
              <a:t>buy topamax online usa</a:t>
            </a:r>
            <a:br/>
            <a:r>
              <a:rPr b="false" i="false" strike="noStrike" sz="1200" u="none">
                <a:solidFill>
                  <a:srgbClr val="FFFFFF"/>
                </a:solidFill>
                <a:latin typeface="Calibri"/>
              </a:rPr>
              <a:t>25 mg topamax pregnancy</a:t>
            </a:r>
            <a:br/>
            <a:r>
              <a:rPr b="false" i="false" strike="noStrike" sz="1200" u="none">
                <a:solidFill>
                  <a:srgbClr val="FFFFFF"/>
                </a:solidFill>
                <a:latin typeface="Calibri"/>
              </a:rPr>
              <a:t>Optum further reserves the right to modify or discontinue this Site or any portion thereof at any time without notice.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2015-12-20T01:17:09+04:00</dcterms:created>
  <dcterms:modified xsi:type="dcterms:W3CDTF">2015-12-20T01:17:09+04:00</dcterms:modified>
  <dc:title>Topamax Online Prescription - Ortho Mcneil Topamax Coupon</dc:title>
  <dc:description>Generic topiramate, topamax 75 mg a day, topamax 150 mg, topamax prescription cost, buy topamax online topamax, topamax prescribing information pdf, 200 mg topamax</dc:description>
  <dc:subject>Topamax Online Prescription - Ortho Mcneil Topamax Coupon</dc:subject>
  <cp:keywords>topamax 200 mg twice daily, topamax price australia, topamax overdose dogs, topamax mail order, will 25 mg of topamax cause weight loss, purchase topamax no prescription, buy topiramate uk, topamax online buy, buy topamax online topamax, buy topamax online usa</cp:keywords>
  <cp:category/>
</cp:coreProperties>
</file>