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4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5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5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5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5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5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5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5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5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5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5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6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6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6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Abrupt Discontinuation Propranolol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inderal 10 price</a:t>
            </a:r>
            <a:br/>
            <a:r>
              <a:rPr b="false" i="false" strike="noStrike" sz="1200" u="none">
                <a:solidFill>
                  <a:srgbClr val="FFFFFF"/>
                </a:solidFill>
                <a:latin typeface="Calibri"/>
              </a:rPr>
              <a:t>inderal the shards of order</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propranolol 80 mg modified release</a:t>
            </a:r>
            <a:br/>
            <a:r>
              <a:rPr b="false" i="false" strike="noStrike" sz="1200" u="none">
                <a:solidFill>
                  <a:srgbClr val="FFFFFF"/>
                </a:solidFill>
                <a:latin typeface="Calibri"/>
              </a:rPr>
              <a:t>inderal online canada</a:t>
            </a:r>
            <a:br/>
            <a:r>
              <a:rPr b="false" i="false" strike="noStrike" sz="1200" u="none">
                <a:solidFill>
                  <a:srgbClr val="FFFFFF"/>
                </a:solidFill>
                <a:latin typeface="Calibri"/>
              </a:rPr>
              <a:t>propranolol hcl er caps 60mg</a:t>
            </a:r>
            <a:br/>
            <a:r>
              <a:rPr b="false" i="false" strike="noStrike" sz="1200" u="none">
                <a:solidFill>
                  <a:srgbClr val="FFFFFF"/>
                </a:solidFill>
                <a:latin typeface="Calibri"/>
              </a:rPr>
              <a:t>propranolol buy online uk</a:t>
            </a:r>
            <a:br/>
            <a:r>
              <a:rPr b="false" i="false" strike="noStrike" sz="1200" u="none">
                <a:solidFill>
                  <a:srgbClr val="FFFFFF"/>
                </a:solidFill>
                <a:latin typeface="Calibri"/>
              </a:rPr>
              <a:t>Your best bet is a warm, moist environment a cystoscopy my blaPatient.</a:t>
            </a:r>
            <a:br/>
            <a:r>
              <a:rPr b="false" i="false" strike="noStrike" sz="1200" u="none">
                <a:solidFill>
                  <a:srgbClr val="FFFFFF"/>
                </a:solidFill>
                <a:latin typeface="Calibri"/>
              </a:rPr>
              <a:t>can propranolol cause mood swings</a:t>
            </a:r>
            <a:br/>
            <a:r>
              <a:rPr b="false" i="false" strike="noStrike" sz="1200" u="none">
                <a:solidFill>
                  <a:srgbClr val="FFFFFF"/>
                </a:solidFill>
                <a:latin typeface="Calibri"/>
              </a:rPr>
              <a:t>propranolol bula anvisa</a:t>
            </a:r>
            <a:br/>
            <a:r>
              <a:rPr b="false" i="false" strike="noStrike" sz="1200" u="none">
                <a:solidFill>
                  <a:srgbClr val="FFFFFF"/>
                </a:solidFill>
                <a:latin typeface="Calibri"/>
              </a:rPr>
              <a:t>propranolol 10 mg tabs</a:t>
            </a:r>
            <a:br/>
            <a:r>
              <a:rPr b="false" i="false" strike="noStrike" sz="1200" u="none">
                <a:solidFill>
                  <a:srgbClr val="FFFFFF"/>
                </a:solidFill>
                <a:latin typeface="Calibri"/>
              </a:rPr>
              <a:t>propranolol 60 mg stage fright</a:t>
            </a:r>
            <a:br/>
            <a:r>
              <a:rPr b="false" i="false" strike="noStrike" sz="1200" u="none">
                <a:solidFill>
                  <a:srgbClr val="FFFFFF"/>
                </a:solidFill>
                <a:latin typeface="Calibri"/>
              </a:rPr>
              <a:t>And because I&amp;rsquo;m someone who fights hard in the name of optimism and positivity and gratitude, that scared the hell out of me.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half inderal 80 mg</a:t>
            </a:r>
            <a:br/>
            <a:r>
              <a:rPr b="false" i="false" strike="noStrike" sz="1200" u="none">
                <a:solidFill>
                  <a:srgbClr val="FFFFFF"/>
                </a:solidFill>
                <a:latin typeface="Calibri"/>
              </a:rPr>
              <a:t>propranolol bula</a:t>
            </a:r>
            <a:br/>
            <a:r>
              <a:rPr b="false" i="false" strike="noStrike" sz="1200" u="none">
                <a:solidFill>
                  <a:srgbClr val="FFFFFF"/>
                </a:solidFill>
                <a:latin typeface="Calibri"/>
              </a:rPr>
              <a:t>And the problem with them all is that if you start to use them then your body becomes tolerant of it and so you need more</a:t>
            </a:r>
            <a:br/>
            <a:r>
              <a:rPr b="false" i="false" strike="noStrike" sz="1200" u="none">
                <a:solidFill>
                  <a:srgbClr val="FFFFFF"/>
                </a:solidFill>
                <a:latin typeface="Calibri"/>
              </a:rPr>
              <a:t>buy inderal online paypal</a:t>
            </a:r>
            <a:br/>
            <a:r>
              <a:rPr b="false" i="false" strike="noStrike" sz="1200" u="none">
                <a:solidFill>
                  <a:srgbClr val="FFFFFF"/>
                </a:solidFill>
                <a:latin typeface="Calibri"/>
              </a:rPr>
              <a:t>propranolol 10 mg overdose</a:t>
            </a:r>
            <a:br/>
            <a:r>
              <a:rPr b="false" i="false" strike="noStrike" sz="1200" u="none">
                <a:solidFill>
                  <a:srgbClr val="FFFFFF"/>
                </a:solidFill>
                <a:latin typeface="Calibri"/>
              </a:rPr>
              <a:t>� RIMOWA , in a very 2006 poll associated with english organization frontrunners,ޯ� ޯ� 2014ޯ�  ,���� ��, the location had been discovered as a best set up england to discover a business</a:t>
            </a:r>
            <a:br/>
            <a:r>
              <a:rPr b="false" i="false" strike="noStrike" sz="1200" u="none">
                <a:solidFill>
                  <a:srgbClr val="FFFFFF"/>
                </a:solidFill>
                <a:latin typeface="Calibri"/>
              </a:rPr>
              <a:t>propranolol hydrochloride 80 mg</a:t>
            </a:r>
            <a:br/>
            <a:r>
              <a:rPr b="false" i="false" strike="noStrike" sz="1200" u="none">
                <a:solidFill>
                  <a:srgbClr val="FFFFFF"/>
                </a:solidFill>
                <a:latin typeface="Calibri"/>
              </a:rPr>
              <a:t>get prescription propranolol</a:t>
            </a:r>
            <a:br/>
            <a:r>
              <a:rPr b="false" i="false" strike="noStrike" sz="1200" u="none">
                <a:solidFill>
                  <a:srgbClr val="FFFFFF"/>
                </a:solidFill>
                <a:latin typeface="Calibri"/>
              </a:rPr>
              <a:t>order inderal</a:t>
            </a:r>
            <a:br/>
            <a:r>
              <a:rPr b="false" i="false" strike="noStrike" sz="1200" u="none">
                <a:solidFill>
                  <a:srgbClr val="FFFFFF"/>
                </a:solidFill>
                <a:latin typeface="Calibri"/>
              </a:rPr>
              <a:t>buy propranolol online canada</a:t>
            </a:r>
            <a:br/>
            <a:r>
              <a:rPr b="false" i="false" strike="noStrike" sz="1200" u="none">
                <a:solidFill>
                  <a:srgbClr val="FFFFFF"/>
                </a:solidFill>
                <a:latin typeface="Calibri"/>
              </a:rPr>
              <a:t>propranolol 80 mg for anxiety</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propranolol 50 mg bula</a:t>
            </a:r>
            <a:br/>
            <a:r>
              <a:rPr b="false" i="false" strike="noStrike" sz="1200" u="none">
                <a:solidFill>
                  <a:srgbClr val="FFFFFF"/>
                </a:solidFill>
                <a:latin typeface="Calibri"/>
              </a:rPr>
              <a:t>buy inderal tablets</a:t>
            </a:r>
            <a:br/>
            <a:r>
              <a:rPr b="false" i="false" strike="noStrike" sz="1200" u="none">
                <a:solidFill>
                  <a:srgbClr val="FFFFFF"/>
                </a:solidFill>
                <a:latin typeface="Calibri"/>
              </a:rPr>
              <a:t>propranolol 60 mg er anxiety</a:t>
            </a:r>
            <a:br/>
            <a:r>
              <a:rPr b="false" i="false" strike="noStrike" sz="1200" u="none">
                <a:solidFill>
                  <a:srgbClr val="FFFFFF"/>
                </a:solidFill>
                <a:latin typeface="Calibri"/>
              </a:rPr>
              <a:t>500 mg propranolol overdose</a:t>
            </a:r>
            <a:br/>
            <a:r>
              <a:rPr b="false" i="false" strike="noStrike" sz="1200" u="none">
                <a:solidFill>
                  <a:srgbClr val="FFFFFF"/>
                </a:solidFill>
                <a:latin typeface="Calibri"/>
              </a:rPr>
              <a:t>propranolol stress rash</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long does 40mg of propranolol last</a:t>
            </a:r>
            <a:br/>
            <a:r>
              <a:rPr b="false" i="false" strike="noStrike" sz="1200" u="none">
                <a:solidFill>
                  <a:srgbClr val="FFFFFF"/>
                </a:solidFill>
                <a:latin typeface="Calibri"/>
              </a:rPr>
              <a:t>propranolol sa 60 mg cap myl</a:t>
            </a:r>
            <a:br/>
            <a:r>
              <a:rPr b="false" i="false" strike="noStrike" sz="1200" u="none">
                <a:solidFill>
                  <a:srgbClr val="FFFFFF"/>
                </a:solidFill>
                <a:latin typeface="Calibri"/>
              </a:rPr>
              <a:t>propranolol er 80 mg capsule</a:t>
            </a:r>
            <a:br/>
            <a:r>
              <a:rPr b="false" i="false" strike="noStrike" sz="1200" u="none">
                <a:solidFill>
                  <a:srgbClr val="FFFFFF"/>
                </a:solidFill>
                <a:latin typeface="Calibri"/>
              </a:rPr>
              <a:t>propranolol er prices</a:t>
            </a:r>
            <a:br/>
            <a:r>
              <a:rPr b="false" i="false" strike="noStrike" sz="1200" u="none">
                <a:solidFill>
                  <a:srgbClr val="FFFFFF"/>
                </a:solidFill>
                <a:latin typeface="Calibri"/>
              </a:rPr>
              <a:t>If the case goes to trial and he is convicted, Carter faces up to 10 years in prison</a:t>
            </a:r>
            <a:br/>
            <a:r>
              <a:rPr b="false" i="false" strike="noStrike" sz="1200" u="none">
                <a:solidFill>
                  <a:srgbClr val="FFFFFF"/>
                </a:solidFill>
                <a:latin typeface="Calibri"/>
              </a:rPr>
              <a:t>inderal la 60 mg for migraines</a:t>
            </a:r>
            <a:br/>
            <a:r>
              <a:rPr b="false" i="false" strike="noStrike" sz="1200" u="none">
                <a:solidFill>
                  <a:srgbClr val="FFFFFF"/>
                </a:solidFill>
                <a:latin typeface="Calibri"/>
              </a:rPr>
              <a:t>The paxil definitely helped her with her anxiety, although it wasn't severe, but it has taken its toll on our relationship</a:t>
            </a:r>
            <a:br/>
            <a:r>
              <a:rPr b="false" i="false" strike="noStrike" sz="1200" u="none">
                <a:solidFill>
                  <a:srgbClr val="FFFFFF"/>
                </a:solidFill>
                <a:latin typeface="Calibri"/>
              </a:rPr>
              <a:t>propranolol bula medley</a:t>
            </a:r>
            <a:br/>
            <a:r>
              <a:rPr b="false" i="false" strike="noStrike" sz="1200" u="none">
                <a:solidFill>
                  <a:srgbClr val="FFFFFF"/>
                </a:solidFill>
                <a:latin typeface="Calibri"/>
              </a:rPr>
              <a:t>Do concur with your doctor and follow his directions completely when you are taking Griseofulvin.</a:t>
            </a:r>
            <a:br/>
            <a:r>
              <a:rPr b="false" i="false" strike="noStrike" sz="1200" u="none">
                <a:solidFill>
                  <a:srgbClr val="FFFFFF"/>
                </a:solidFill>
                <a:latin typeface="Calibri"/>
              </a:rPr>
              <a:t>propranolol buy online no prescription</a:t>
            </a:r>
            <a:br/>
            <a:r>
              <a:rPr b="false" i="false" strike="noStrike" sz="1200" u="none">
                <a:solidFill>
                  <a:srgbClr val="FFFFFF"/>
                </a:solidFill>
                <a:latin typeface="Calibri"/>
              </a:rPr>
              <a:t>Compare Epiduo before after pictures for better understanding of Epiduo gel, Epiduo cream, benzoyl peroxide cream, adapalene gel and cream, Differin gel and cream</a:t>
            </a:r>
            <a:br/>
            <a:r>
              <a:rPr b="false" i="false" strike="noStrike" sz="1200" u="none">
                <a:solidFill>
                  <a:srgbClr val="FFFFFF"/>
                </a:solidFill>
                <a:latin typeface="Calibri"/>
              </a:rPr>
              <a:t>is 10mg propranolol enough</a:t>
            </a:r>
            <a:br/>
            <a:r>
              <a:rPr b="false" i="false" strike="noStrike" sz="1200" u="none">
                <a:solidFill>
                  <a:srgbClr val="FFFFFF"/>
                </a:solidFill>
                <a:latin typeface="Calibri"/>
              </a:rPr>
              <a:t>inderal retard mitis 80 mg migraine</a:t>
            </a:r>
            <a:br/>
            <a:r>
              <a:rPr b="false" i="false" strike="noStrike" sz="1200" u="none">
                <a:solidFill>
                  <a:srgbClr val="FFFFFF"/>
                </a:solidFill>
                <a:latin typeface="Calibri"/>
              </a:rPr>
              <a:t>propranolol 80 mg twice a day</a:t>
            </a:r>
            <a:br/>
            <a:r>
              <a:rPr b="false" i="false" strike="noStrike" sz="1200" u="none">
                <a:solidFill>
                  <a:srgbClr val="FFFFFF"/>
                </a:solidFill>
                <a:latin typeface="Calibri"/>
              </a:rPr>
              <a:t>That line of thinking has changed in us humans recently though</a:t>
            </a:r>
            <a:br/>
            <a:r>
              <a:rPr b="false" i="false" strike="noStrike" sz="1200" u="none">
                <a:solidFill>
                  <a:srgbClr val="FFFFFF"/>
                </a:solidFill>
                <a:latin typeface="Calibri"/>
              </a:rPr>
              <a:t>20 mg propranolol safe</a:t>
            </a:r>
            <a:br/>
            <a:r>
              <a:rPr b="false" i="false" strike="noStrike" sz="1200" u="none">
                <a:solidFill>
                  <a:srgbClr val="FFFFFF"/>
                </a:solidFill>
                <a:latin typeface="Calibri"/>
              </a:rPr>
              <a:t>propranolol is the generic name for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er 60 mg capsules</a:t>
            </a:r>
            <a:br/>
            <a:r>
              <a:rPr b="false" i="false" strike="noStrike" sz="1200" u="none">
                <a:solidFill>
                  <a:srgbClr val="FFFFFF"/>
                </a:solidFill>
                <a:latin typeface="Calibri"/>
              </a:rPr>
              <a:t>is propranolol generic</a:t>
            </a:r>
            <a:br/>
            <a:r>
              <a:rPr b="false" i="false" strike="noStrike" sz="1200" u="none">
                <a:solidFill>
                  <a:srgbClr val="FFFFFF"/>
                </a:solidFill>
                <a:latin typeface="Calibri"/>
              </a:rPr>
              <a:t>propranolol 40 mg for anxiety</a:t>
            </a:r>
            <a:br/>
            <a:r>
              <a:rPr b="false" i="false" strike="noStrike" sz="1200" u="none">
                <a:solidFill>
                  <a:srgbClr val="FFFFFF"/>
                </a:solidFill>
                <a:latin typeface="Calibri"/>
              </a:rPr>
              <a:t>He has held various positions in R&amp;D and medical affairs, was Global Head Pediatrics Novartis from 2001 to 2005 and was Global Head Pediatrics Roche from 2005 to 2009</a:t>
            </a:r>
            <a:br/>
            <a:r>
              <a:rPr b="false" i="false" strike="noStrike" sz="1200" u="none">
                <a:solidFill>
                  <a:srgbClr val="FFFFFF"/>
                </a:solidFill>
                <a:latin typeface="Calibri"/>
              </a:rPr>
              <a:t>inderal cost</a:t>
            </a:r>
            <a:br/>
            <a:r>
              <a:rPr b="false" i="false" strike="noStrike" sz="1200" u="none">
                <a:solidFill>
                  <a:srgbClr val="FFFFFF"/>
                </a:solidFill>
                <a:latin typeface="Calibri"/>
              </a:rPr>
              <a:t>propranolol purchase online</a:t>
            </a:r>
            <a:br/>
            <a:r>
              <a:rPr b="false" i="false" strike="noStrike" sz="1200" u="none">
                <a:solidFill>
                  <a:srgbClr val="FFFFFF"/>
                </a:solidFill>
                <a:latin typeface="Calibri"/>
              </a:rPr>
              <a:t>propranolol er 120 mg capsule</a:t>
            </a:r>
            <a:br/>
            <a:r>
              <a:rPr b="false" i="false" strike="noStrike" sz="1200" u="none">
                <a:solidFill>
                  <a:srgbClr val="FFFFFF"/>
                </a:solidFill>
                <a:latin typeface="Calibri"/>
              </a:rPr>
              <a:t>propranolol 10mg pregnancy</a:t>
            </a:r>
            <a:br/>
            <a:r>
              <a:rPr b="false" i="false" strike="noStrike" sz="1200" u="none">
                <a:solidFill>
                  <a:srgbClr val="FFFFFF"/>
                </a:solidFill>
                <a:latin typeface="Calibri"/>
              </a:rPr>
              <a:t>It is important that you take Telmisartan Teva every day until your doctor tells you otherwise</a:t>
            </a:r>
            <a:br/>
            <a:r>
              <a:rPr b="false" i="false" strike="noStrike" sz="1200" u="none">
                <a:solidFill>
                  <a:srgbClr val="FFFFFF"/>
                </a:solidFill>
                <a:latin typeface="Calibri"/>
              </a:rPr>
              <a:t>20 mg propranolol</a:t>
            </a:r>
            <a:br/>
            <a:r>
              <a:rPr b="false" i="false" strike="noStrike" sz="1200" u="none">
                <a:solidFill>
                  <a:srgbClr val="FFFFFF"/>
                </a:solidFill>
                <a:latin typeface="Calibri"/>
              </a:rPr>
              <a:t>inderal tablets 10mg</a:t>
            </a:r>
            <a:br/>
            <a:r>
              <a:rPr b="false" i="false" strike="noStrike" sz="1200" u="none">
                <a:solidFill>
                  <a:srgbClr val="FFFFFF"/>
                </a:solidFill>
                <a:latin typeface="Calibri"/>
              </a:rPr>
              <a:t>inderal la 60 mg reviews</a:t>
            </a:r>
            <a:br/>
            <a:r>
              <a:rPr b="false" i="false" strike="noStrike" sz="1200" u="none">
                <a:solidFill>
                  <a:srgbClr val="FFFFFF"/>
                </a:solidFill>
                <a:latin typeface="Calibri"/>
              </a:rPr>
              <a:t>propranolol memory loss</a:t>
            </a:r>
            <a:br/>
            <a:r>
              <a:rPr b="false" i="false" strike="noStrike" sz="1200" u="none">
                <a:solidFill>
                  <a:srgbClr val="FFFFFF"/>
                </a:solidFill>
                <a:latin typeface="Calibri"/>
              </a:rPr>
              <a:t>propranolol prices usa</a:t>
            </a:r>
            <a:br/>
            <a:r>
              <a:rPr b="false" i="false" strike="noStrike" sz="1200" u="none">
                <a:solidFill>
                  <a:srgbClr val="FFFFFF"/>
                </a:solidFill>
                <a:latin typeface="Calibri"/>
              </a:rPr>
              <a:t>See how I do &amp;mdash; extend this two week period of 6 of 7 pills if I feel like I need to</a:t>
            </a:r>
            <a:br/>
            <a:r>
              <a:rPr b="false" i="false" strike="noStrike" sz="1200" u="none">
                <a:solidFill>
                  <a:srgbClr val="FFFFFF"/>
                </a:solidFill>
                <a:latin typeface="Calibri"/>
              </a:rPr>
              <a:t>buy inderal canada</a:t>
            </a:r>
            <a:br/>
            <a:r>
              <a:rPr b="false" i="false" strike="noStrike" sz="1200" u="none">
                <a:solidFill>
                  <a:srgbClr val="FFFFFF"/>
                </a:solidFill>
                <a:latin typeface="Calibri"/>
              </a:rPr>
              <a:t>Additional research has shown that upfront, vs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obat propranolol 10 mg tablet</a:t>
            </a:r>
            <a:br/>
            <a:r>
              <a:rPr b="false" i="false" strike="noStrike" sz="1200" u="none">
                <a:solidFill>
                  <a:srgbClr val="FFFFFF"/>
                </a:solidFill>
                <a:latin typeface="Calibri"/>
              </a:rPr>
              <a:t>propranolol price in india</a:t>
            </a:r>
            <a:br/>
            <a:r>
              <a:rPr b="false" i="false" strike="noStrike" sz="1200" u="none">
                <a:solidFill>
                  <a:srgbClr val="FFFFFF"/>
                </a:solidFill>
                <a:latin typeface="Calibri"/>
              </a:rPr>
              <a:t>Yes, I play the guitar direct lender internet loans Jeremy Hunt's decision to delay the introduction of plain cigarette packaging sets a radical precedent for this coalition government</a:t>
            </a:r>
            <a:br/>
            <a:r>
              <a:rPr b="false" i="false" strike="noStrike" sz="1200" u="none">
                <a:solidFill>
                  <a:srgbClr val="FFFFFF"/>
                </a:solidFill>
                <a:latin typeface="Calibri"/>
              </a:rPr>
              <a:t>inderal la 80 mg generic</a:t>
            </a:r>
            <a:br/>
            <a:r>
              <a:rPr b="false" i="false" strike="noStrike" sz="1200" u="none">
                <a:solidFill>
                  <a:srgbClr val="FFFFFF"/>
                </a:solidFill>
                <a:latin typeface="Calibri"/>
              </a:rPr>
              <a:t>abrupt discontinuation propranolol</a:t>
            </a:r>
            <a:br/>
            <a:r>
              <a:rPr b="false" i="false" strike="noStrike" sz="1200" u="none">
                <a:solidFill>
                  <a:srgbClr val="FFFFFF"/>
                </a:solidFill>
                <a:latin typeface="Calibri"/>
              </a:rPr>
              <a:t>propranolol gry 10 mg tabletten</a:t>
            </a:r>
            <a:br/>
            <a:r>
              <a:rPr b="false" i="false" strike="noStrike" sz="1200" u="none">
                <a:solidFill>
                  <a:srgbClr val="FFFFFF"/>
                </a:solidFill>
                <a:latin typeface="Calibri"/>
              </a:rPr>
              <a:t>5 mg propranolol stage fright</a:t>
            </a:r>
            <a:br/>
            <a:r>
              <a:rPr b="false" i="false" strike="noStrike" sz="1200" u="none">
                <a:solidFill>
                  <a:srgbClr val="FFFFFF"/>
                </a:solidFill>
                <a:latin typeface="Calibri"/>
              </a:rPr>
              <a:t>buying propranolol in the uk</a:t>
            </a:r>
            <a:br/>
            <a:r>
              <a:rPr b="false" i="false" strike="noStrike" sz="1200" u="none">
                <a:solidFill>
                  <a:srgbClr val="FFFFFF"/>
                </a:solidFill>
                <a:latin typeface="Calibri"/>
              </a:rPr>
              <a:t>propranolol hcl accord 40mg</a:t>
            </a:r>
            <a:br/>
            <a:r>
              <a:rPr b="false" i="false" strike="noStrike" sz="1200" u="none">
                <a:solidFill>
                  <a:srgbClr val="FFFFFF"/>
                </a:solidFill>
                <a:latin typeface="Calibri"/>
              </a:rPr>
              <a:t>By controlling phosphodiesterase type 5, it permits a lot more blood to circulation easily into the penile area</a:t>
            </a:r>
            <a:br/>
            <a:r>
              <a:rPr b="false" i="false" strike="noStrike" sz="1200" u="none">
                <a:solidFill>
                  <a:srgbClr val="FFFFFF"/>
                </a:solidFill>
                <a:latin typeface="Calibri"/>
              </a:rPr>
              <a:t>propranolol price</a:t>
            </a:r>
            <a:br/>
            <a:r>
              <a:rPr b="false" i="false" strike="noStrike" sz="1200" u="none">
                <a:solidFill>
                  <a:srgbClr val="FFFFFF"/>
                </a:solidFill>
                <a:latin typeface="Calibri"/>
              </a:rPr>
              <a:t>propranolol 10 mg pregnancy</a:t>
            </a:r>
            <a:br/>
            <a:r>
              <a:rPr b="false" i="false" strike="noStrike" sz="1200" u="none">
                <a:solidFill>
                  <a:srgbClr val="FFFFFF"/>
                </a:solidFill>
                <a:latin typeface="Calibri"/>
              </a:rPr>
              <a:t>propranolol price canada</a:t>
            </a:r>
            <a:br/>
            <a:r>
              <a:rPr b="false" i="false" strike="noStrike" sz="1200" u="none">
                <a:solidFill>
                  <a:srgbClr val="FFFFFF"/>
                </a:solidFill>
                <a:latin typeface="Calibri"/>
              </a:rPr>
              <a:t>propranolol price walgreens</a:t>
            </a:r>
            <a:br/>
            <a:r>
              <a:rPr b="false" i="false" strike="noStrike" sz="1200" u="none">
                <a:solidFill>
                  <a:srgbClr val="FFFFFF"/>
                </a:solidFill>
                <a:latin typeface="Calibri"/>
              </a:rPr>
              <a:t>bula do remedio propranolol 40mg</a:t>
            </a:r>
            <a:br/>
            <a:r>
              <a:rPr b="false" i="false" strike="noStrike" sz="1200" u="none">
                <a:solidFill>
                  <a:srgbClr val="FFFFFF"/>
                </a:solidFill>
                <a:latin typeface="Calibri"/>
              </a:rPr>
              <a:t>propranolol 80 mg anxiety</a:t>
            </a:r>
            <a:br/>
            <a:r>
              <a:rPr b="false" i="false" strike="noStrike" sz="1200" u="none">
                <a:solidFill>
                  <a:srgbClr val="FFFFFF"/>
                </a:solidFill>
                <a:latin typeface="Calibri"/>
              </a:rPr>
              <a:t>propranolol hcl 40 mg tab</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inderal 40 mg dosage</a:t>
            </a:r>
            <a:br/>
            <a:r>
              <a:rPr b="false" i="false" strike="noStrike" sz="1200" u="none">
                <a:solidFill>
                  <a:srgbClr val="FFFFFF"/>
                </a:solidFill>
                <a:latin typeface="Calibri"/>
              </a:rPr>
              <a:t>inderal 10mg for performance anxiety</a:t>
            </a:r>
            <a:br/>
            <a:r>
              <a:rPr b="false" i="false" strike="noStrike" sz="1200" u="none">
                <a:solidFill>
                  <a:srgbClr val="FFFFFF"/>
                </a:solidFill>
                <a:latin typeface="Calibri"/>
              </a:rPr>
              <a:t>I have had them most of my life, actually</a:t>
            </a:r>
            <a:br/>
            <a:r>
              <a:rPr b="false" i="false" strike="noStrike" sz="1200" u="none">
                <a:solidFill>
                  <a:srgbClr val="FFFFFF"/>
                </a:solidFill>
                <a:latin typeface="Calibri"/>
              </a:rPr>
              <a:t>propranolol hcl er 120 mg</a:t>
            </a:r>
            <a:br/>
            <a:r>
              <a:rPr b="false" i="false" strike="noStrike" sz="1200" u="none">
                <a:solidFill>
                  <a:srgbClr val="FFFFFF"/>
                </a:solidFill>
                <a:latin typeface="Calibri"/>
              </a:rPr>
              <a:t>propranolol prescription assistance</a:t>
            </a:r>
            <a:br/>
            <a:r>
              <a:rPr b="false" i="false" strike="noStrike" sz="1200" u="none">
                <a:solidFill>
                  <a:srgbClr val="FFFFFF"/>
                </a:solidFill>
                <a:latin typeface="Calibri"/>
              </a:rPr>
              <a:t>propranolol 20 mg 54/83</a:t>
            </a:r>
            <a:br/>
            <a:r>
              <a:rPr b="false" i="false" strike="noStrike" sz="1200" u="none">
                <a:solidFill>
                  <a:srgbClr val="FFFFFF"/>
                </a:solidFill>
                <a:latin typeface="Calibri"/>
              </a:rPr>
              <a:t>propranolol hcl la 60 mg</a:t>
            </a:r>
            <a:br/>
            <a:r>
              <a:rPr b="false" i="false" strike="noStrike" sz="1200" u="none">
                <a:solidFill>
                  <a:srgbClr val="FFFFFF"/>
                </a:solidFill>
                <a:latin typeface="Calibri"/>
              </a:rPr>
              <a:t>propranolol prescription anxiety</a:t>
            </a:r>
            <a:br/>
            <a:r>
              <a:rPr b="false" i="false" strike="noStrike" sz="1200" u="none">
                <a:solidFill>
                  <a:srgbClr val="FFFFFF"/>
                </a:solidFill>
                <a:latin typeface="Calibri"/>
              </a:rPr>
              <a:t>Deren Einteilung erfolgt nach dem Zellwand-Polysaccharid (Lancefield-Gruppen A, B, C, D, G und F) oder dem Hlyseverhalten (hlysierend, vergrnend, nicht hlysierend) (2).</a:t>
            </a:r>
            <a:br/>
            <a:r>
              <a:rPr b="false" i="false" strike="noStrike" sz="1200" u="none">
                <a:solidFill>
                  <a:srgbClr val="FFFFFF"/>
                </a:solidFill>
                <a:latin typeface="Calibri"/>
              </a:rPr>
              <a:t>generic propranolol manufacturers</a:t>
            </a:r>
            <a:br/>
            <a:r>
              <a:rPr b="false" i="false" strike="noStrike" sz="1200" u="none">
                <a:solidFill>
                  <a:srgbClr val="FFFFFF"/>
                </a:solidFill>
                <a:latin typeface="Calibri"/>
              </a:rPr>
              <a:t>non-prescription propranolol</a:t>
            </a:r>
            <a:br/>
            <a:r>
              <a:rPr b="false" i="false" strike="noStrike" sz="1200" u="none">
                <a:solidFill>
                  <a:srgbClr val="FFFFFF"/>
                </a:solidFill>
                <a:latin typeface="Calibri"/>
              </a:rPr>
              <a:t>beta blocker propranolol migraines</a:t>
            </a:r>
            <a:br/>
            <a:r>
              <a:rPr b="false" i="false" strike="noStrike" sz="1200" u="none">
                <a:solidFill>
                  <a:srgbClr val="FFFFFF"/>
                </a:solidFill>
                <a:latin typeface="Calibri"/>
              </a:rPr>
              <a:t>fda black box propranolol</a:t>
            </a:r>
            <a:br/>
            <a:r>
              <a:rPr b="false" i="false" strike="noStrike" sz="1200" u="none">
                <a:solidFill>
                  <a:srgbClr val="FFFFFF"/>
                </a:solidFill>
                <a:latin typeface="Calibri"/>
              </a:rPr>
              <a:t>propranolol inderal social anxiety atenolol tenormin social anxiety</a:t>
            </a:r>
            <a:br/>
            <a:r>
              <a:rPr b="false" i="false" strike="noStrike" sz="1200" u="none">
                <a:solidFill>
                  <a:srgbClr val="FFFFFF"/>
                </a:solidFill>
                <a:latin typeface="Calibri"/>
              </a:rPr>
              <a:t>propranolol mg stage fright</a:t>
            </a:r>
            <a:br/>
            <a:r>
              <a:rPr b="false" i="false" strike="noStrike" sz="1200" u="none">
                <a:solidFill>
                  <a:srgbClr val="FFFFFF"/>
                </a:solidFill>
                <a:latin typeface="Calibri"/>
              </a:rPr>
              <a:t>A little gross, didn&amp;#39;t happen often</a:t>
            </a:r>
            <a:br/>
            <a:r>
              <a:rPr b="false" i="false" strike="noStrike" sz="1200" u="none">
                <a:solidFill>
                  <a:srgbClr val="FFFFFF"/>
                </a:solidFill>
                <a:latin typeface="Calibri"/>
              </a:rPr>
              <a:t>buy propranolol inderal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 I split one in half and am now taking basically 260</a:t>
            </a:r>
            <a:br/>
            <a:r>
              <a:rPr b="false" i="false" strike="noStrike" sz="1200" u="none">
                <a:solidFill>
                  <a:srgbClr val="FFFFFF"/>
                </a:solidFill>
                <a:latin typeface="Calibri"/>
              </a:rPr>
              <a:t>can i buy propranolol online</a:t>
            </a:r>
            <a:br/>
            <a:r>
              <a:rPr b="false" i="false" strike="noStrike" sz="1200" u="none">
                <a:solidFill>
                  <a:srgbClr val="FFFFFF"/>
                </a:solidFill>
                <a:latin typeface="Calibri"/>
              </a:rPr>
              <a:t>10 or 20 mg of propranolol</a:t>
            </a:r>
            <a:br/>
            <a:r>
              <a:rPr b="false" i="false" strike="noStrike" sz="1200" u="none">
                <a:solidFill>
                  <a:srgbClr val="FFFFFF"/>
                </a:solidFill>
                <a:latin typeface="Calibri"/>
              </a:rPr>
              <a:t>propranolol hydrochloride ip 20 mg</a:t>
            </a:r>
            <a:br/>
            <a:r>
              <a:rPr b="false" i="false" strike="noStrike" sz="1200" u="none">
                <a:solidFill>
                  <a:srgbClr val="FFFFFF"/>
                </a:solidFill>
                <a:latin typeface="Calibri"/>
              </a:rPr>
              <a:t>propranolol 60 mg la</a:t>
            </a:r>
            <a:br/>
            <a:r>
              <a:rPr b="false" i="false" strike="noStrike" sz="1200" u="none">
                <a:solidFill>
                  <a:srgbClr val="FFFFFF"/>
                </a:solidFill>
                <a:latin typeface="Calibri"/>
              </a:rPr>
              <a:t>is there a generic for propranolol</a:t>
            </a:r>
            <a:br/>
            <a:r>
              <a:rPr b="false" i="false" strike="noStrike" sz="1200" u="none">
                <a:solidFill>
                  <a:srgbClr val="FFFFFF"/>
                </a:solidFill>
                <a:latin typeface="Calibri"/>
              </a:rPr>
              <a:t>order propranolol no prescription</a:t>
            </a:r>
            <a:br/>
            <a:r>
              <a:rPr b="false" i="false" strike="noStrike" sz="1200" u="none">
                <a:solidFill>
                  <a:srgbClr val="FFFFFF"/>
                </a:solidFill>
                <a:latin typeface="Calibri"/>
              </a:rPr>
              <a:t>It's been 4 weeks since leaving my system and I feel terrible, nausea, tiredness, unable to function, sharp pains in both flanks, sweating in a morning and generally irritable</a:t>
            </a:r>
            <a:br/>
            <a:r>
              <a:rPr b="false" i="false" strike="noStrike" sz="1200" u="none">
                <a:solidFill>
                  <a:srgbClr val="FFFFFF"/>
                </a:solidFill>
                <a:latin typeface="Calibri"/>
              </a:rPr>
              <a:t>propranolol hydrochloride 20 mg</a:t>
            </a:r>
            <a:br/>
            <a:r>
              <a:rPr b="false" i="false" strike="noStrike" sz="1200" u="none">
                <a:solidFill>
                  <a:srgbClr val="FFFFFF"/>
                </a:solidFill>
                <a:latin typeface="Calibri"/>
              </a:rPr>
              <a:t>I have tried Levo, Synthroid, and Armour, and I believe something else</a:t>
            </a:r>
            <a:br/>
            <a:r>
              <a:rPr b="false" i="false" strike="noStrike" sz="1200" u="none">
                <a:solidFill>
                  <a:srgbClr val="FFFFFF"/>
                </a:solidFill>
                <a:latin typeface="Calibri"/>
              </a:rPr>
              <a:t>propranolol for nervous rash</a:t>
            </a:r>
            <a:br/>
            <a:r>
              <a:rPr b="false" i="false" strike="noStrike" sz="1200" u="none">
                <a:solidFill>
                  <a:srgbClr val="FFFFFF"/>
                </a:solidFill>
                <a:latin typeface="Calibri"/>
              </a:rPr>
              <a:t>propranolol sa 160 mg cap</a:t>
            </a:r>
            <a:br/>
            <a:r>
              <a:rPr b="false" i="false" strike="noStrike" sz="1200" u="none">
                <a:solidFill>
                  <a:srgbClr val="FFFFFF"/>
                </a:solidFill>
                <a:latin typeface="Calibri"/>
              </a:rPr>
              <a:t>For example, one study found that 60% of those who have been on it for two years or more developed symptoms, and some authorities put the rate at over 80%.[xxx]</a:t>
            </a:r>
            <a:br/>
            <a:r>
              <a:rPr b="false" i="false" strike="noStrike" sz="1200" u="none">
                <a:solidFill>
                  <a:srgbClr val="FFFFFF"/>
                </a:solidFill>
                <a:latin typeface="Calibri"/>
              </a:rPr>
              <a:t>inderal la 80 mg cost</a:t>
            </a:r>
            <a:br/>
            <a:r>
              <a:rPr b="false" i="false" strike="noStrike" sz="1200" u="none">
                <a:solidFill>
                  <a:srgbClr val="FFFFFF"/>
                </a:solidFill>
                <a:latin typeface="Calibri"/>
              </a:rPr>
              <a:t>beta blocker propranolol migraine</a:t>
            </a:r>
            <a:br/>
            <a:r>
              <a:rPr b="false" i="false" strike="noStrike" sz="1200" u="none">
                <a:solidFill>
                  <a:srgbClr val="FFFFFF"/>
                </a:solidFill>
                <a:latin typeface="Calibri"/>
              </a:rPr>
              <a:t>nome generico do propranolol</a:t>
            </a:r>
            <a:br/>
            <a:r>
              <a:rPr b="false" i="false" strike="noStrike" sz="1200" u="none">
                <a:solidFill>
                  <a:srgbClr val="FFFFFF"/>
                </a:solidFill>
                <a:latin typeface="Calibri"/>
              </a:rPr>
              <a:t>amprax cloridrato de propranolol bula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 nedenle bir nlem olarak, telmisartan tercihan gebeliin ilk trimesterinde kullanlmamaldr</a:t>
            </a:r>
            <a:br/>
            <a:r>
              <a:rPr b="false" i="false" strike="noStrike" sz="1200" u="none">
                <a:solidFill>
                  <a:srgbClr val="FFFFFF"/>
                </a:solidFill>
                <a:latin typeface="Calibri"/>
              </a:rPr>
              <a:t>propranolol hcl 10mg tabs</a:t>
            </a:r>
            <a:br/>
            <a:r>
              <a:rPr b="false" i="false" strike="noStrike" sz="1200" u="none">
                <a:solidFill>
                  <a:srgbClr val="FFFFFF"/>
                </a:solidFill>
                <a:latin typeface="Calibri"/>
              </a:rPr>
              <a:t>inderal 10 mg tablet</a:t>
            </a:r>
            <a:br/>
            <a:r>
              <a:rPr b="false" i="false" strike="noStrike" sz="1200" u="none">
                <a:solidFill>
                  <a:srgbClr val="FFFFFF"/>
                </a:solidFill>
                <a:latin typeface="Calibri"/>
              </a:rPr>
              <a:t>fda black box warning propranolol</a:t>
            </a:r>
            <a:br/>
            <a:r>
              <a:rPr b="false" i="false" strike="noStrike" sz="1200" u="none">
                <a:solidFill>
                  <a:srgbClr val="FFFFFF"/>
                </a:solidFill>
                <a:latin typeface="Calibri"/>
              </a:rPr>
              <a:t>propranolol 20 mg</a:t>
            </a:r>
            <a:br/>
            <a:r>
              <a:rPr b="false" i="false" strike="noStrike" sz="1200" u="none">
                <a:solidFill>
                  <a:srgbClr val="FFFFFF"/>
                </a:solidFill>
                <a:latin typeface="Calibri"/>
              </a:rPr>
              <a:t>However I felt that I was also sleeping through the time that the drug was most effective</a:t>
            </a:r>
            <a:br/>
            <a:r>
              <a:rPr b="false" i="false" strike="noStrike" sz="1200" u="none">
                <a:solidFill>
                  <a:srgbClr val="FFFFFF"/>
                </a:solidFill>
                <a:latin typeface="Calibri"/>
              </a:rPr>
              <a:t>inderal retard 80 mg biverkningar</a:t>
            </a:r>
            <a:br/>
            <a:r>
              <a:rPr b="false" i="false" strike="noStrike" sz="1200" u="none">
                <a:solidFill>
                  <a:srgbClr val="FFFFFF"/>
                </a:solidFill>
                <a:latin typeface="Calibri"/>
              </a:rPr>
              <a:t>propranolol hcl er 60 mg cheap</a:t>
            </a:r>
            <a:br/>
            <a:r>
              <a:rPr b="false" i="false" strike="noStrike" sz="1200" u="none">
                <a:solidFill>
                  <a:srgbClr val="FFFFFF"/>
                </a:solidFill>
                <a:latin typeface="Calibri"/>
              </a:rPr>
              <a:t>Many people using Lisinopril 30mg do not have serious side effects.</a:t>
            </a:r>
            <a:br/>
            <a:r>
              <a:rPr b="false" i="false" strike="noStrike" sz="1200" u="none">
                <a:solidFill>
                  <a:srgbClr val="FFFFFF"/>
                </a:solidFill>
                <a:latin typeface="Calibri"/>
              </a:rPr>
              <a:t>propranolol migraines low blood pressure</a:t>
            </a:r>
            <a:br/>
            <a:r>
              <a:rPr b="false" i="false" strike="noStrike" sz="1200" u="none">
                <a:solidFill>
                  <a:srgbClr val="FFFFFF"/>
                </a:solidFill>
                <a:latin typeface="Calibri"/>
              </a:rPr>
              <a:t>propranolol hydrochloride inderal 10mg</a:t>
            </a:r>
            <a:br/>
            <a:r>
              <a:rPr b="false" i="false" strike="noStrike" sz="1200" u="none">
                <a:solidFill>
                  <a:srgbClr val="FFFFFF"/>
                </a:solidFill>
                <a:latin typeface="Calibri"/>
              </a:rPr>
              <a:t>inderal 10 mg price</a:t>
            </a:r>
            <a:br/>
            <a:r>
              <a:rPr b="false" i="false" strike="noStrike" sz="1200" u="none">
                <a:solidFill>
                  <a:srgbClr val="FFFFFF"/>
                </a:solidFill>
                <a:latin typeface="Calibri"/>
              </a:rPr>
              <a:t>I'm taking a look ahead on your next post, I will attempt to get the hold of it ninja 1500</a:t>
            </a:r>
            <a:br/>
            <a:r>
              <a:rPr b="false" i="false" strike="noStrike" sz="1200" u="none">
                <a:solidFill>
                  <a:srgbClr val="FFFFFF"/>
                </a:solidFill>
                <a:latin typeface="Calibri"/>
              </a:rPr>
              <a:t>10mg propranolol</a:t>
            </a:r>
            <a:br/>
            <a:r>
              <a:rPr b="false" i="false" strike="noStrike" sz="1200" u="none">
                <a:solidFill>
                  <a:srgbClr val="FFFFFF"/>
                </a:solidFill>
                <a:latin typeface="Calibri"/>
              </a:rPr>
              <a:t>can i take two 40 mg propranolol</a:t>
            </a:r>
            <a:br/>
            <a:r>
              <a:rPr b="false" i="false" strike="noStrike" sz="1200" u="none">
                <a:solidFill>
                  <a:srgbClr val="FFFFFF"/>
                </a:solidFill>
                <a:latin typeface="Calibri"/>
              </a:rPr>
              <a:t>propranolol 60 mg capsule</a:t>
            </a:r>
            <a:br/>
            <a:r>
              <a:rPr b="false" i="false" strike="noStrike" sz="1200" u="none">
                <a:solidFill>
                  <a:srgbClr val="FFFFFF"/>
                </a:solidFill>
                <a:latin typeface="Calibri"/>
              </a:rPr>
              <a:t>CYP2C19 displays a known genetic polymorphism due to its deficiency in some sub-populations (eg, 3% of Caucasians and African-Americans and 17%-23% of Asians)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10 mg tablet no 7</a:t>
            </a:r>
            <a:br/>
            <a:r>
              <a:rPr b="false" i="false" strike="noStrike" sz="1200" u="none">
                <a:solidFill>
                  <a:srgbClr val="FFFFFF"/>
                </a:solidFill>
                <a:latin typeface="Calibri"/>
              </a:rPr>
              <a:t>80 mg propranolol alot</a:t>
            </a:r>
            <a:br/>
            <a:r>
              <a:rPr b="false" i="false" strike="noStrike" sz="1200" u="none">
                <a:solidFill>
                  <a:srgbClr val="FFFFFF"/>
                </a:solidFill>
                <a:latin typeface="Calibri"/>
              </a:rPr>
              <a:t>In Campbell, KL (ed.) The Veterinary Clinics of North America Small Animal Practice: Updates in Dermatology</a:t>
            </a:r>
            <a:br/>
            <a:r>
              <a:rPr b="false" i="false" strike="noStrike" sz="1200" u="none">
                <a:solidFill>
                  <a:srgbClr val="FFFFFF"/>
                </a:solidFill>
                <a:latin typeface="Calibri"/>
              </a:rPr>
              <a:t>propranolol 60 mg</a:t>
            </a:r>
            <a:br/>
            <a:r>
              <a:rPr b="false" i="false" strike="noStrike" sz="1200" u="none">
                <a:solidFill>
                  <a:srgbClr val="FFFFFF"/>
                </a:solidFill>
                <a:latin typeface="Calibri"/>
              </a:rPr>
              <a:t>propranolol hydrochloride 80 mg for anxiety</a:t>
            </a:r>
            <a:br/>
            <a:r>
              <a:rPr b="false" i="false" strike="noStrike" sz="1200" u="none">
                <a:solidFill>
                  <a:srgbClr val="FFFFFF"/>
                </a:solidFill>
                <a:latin typeface="Calibri"/>
              </a:rPr>
              <a:t>Femara is the trade name under which Letrozole an aromatase inhibitor is marketed</a:t>
            </a:r>
            <a:br/>
            <a:r>
              <a:rPr b="false" i="false" strike="noStrike" sz="1200" u="none">
                <a:solidFill>
                  <a:srgbClr val="FFFFFF"/>
                </a:solidFill>
                <a:latin typeface="Calibri"/>
              </a:rPr>
              <a:t>propranolol 20 mg high</a:t>
            </a:r>
            <a:br/>
            <a:r>
              <a:rPr b="false" i="false" strike="noStrike" sz="1200" u="none">
                <a:solidFill>
                  <a:srgbClr val="FFFFFF"/>
                </a:solidFill>
                <a:latin typeface="Calibri"/>
              </a:rPr>
              <a:t>dosage propranolol pour migraine</a:t>
            </a:r>
            <a:br/>
            <a:r>
              <a:rPr b="false" i="false" strike="noStrike" sz="1200" u="none">
                <a:solidFill>
                  <a:srgbClr val="FFFFFF"/>
                </a:solidFill>
                <a:latin typeface="Calibri"/>
              </a:rPr>
              <a:t>However, there were things I didn&amp;#039;t like about it - like my complete LACK of sexual desire</a:t>
            </a:r>
            <a:br/>
            <a:r>
              <a:rPr b="false" i="false" strike="noStrike" sz="1200" u="none">
                <a:solidFill>
                  <a:srgbClr val="FFFFFF"/>
                </a:solidFill>
                <a:latin typeface="Calibri"/>
              </a:rPr>
              <a:t>propranolol er 60mg cap</a:t>
            </a:r>
            <a:br/>
            <a:r>
              <a:rPr b="false" i="false" strike="noStrike" sz="1200" u="none">
                <a:solidFill>
                  <a:srgbClr val="FFFFFF"/>
                </a:solidFill>
                <a:latin typeface="Calibri"/>
              </a:rPr>
              <a:t>inderal 40 mg</a:t>
            </a:r>
            <a:br/>
            <a:r>
              <a:rPr b="false" i="false" strike="noStrike" sz="1200" u="none">
                <a:solidFill>
                  <a:srgbClr val="FFFFFF"/>
                </a:solidFill>
                <a:latin typeface="Calibri"/>
              </a:rPr>
              <a:t>A neck lift should not adversely affect your medication, but you need both of your doctors to discuss your case</a:t>
            </a:r>
            <a:br/>
            <a:r>
              <a:rPr b="false" i="false" strike="noStrike" sz="1200" u="none">
                <a:solidFill>
                  <a:srgbClr val="FFFFFF"/>
                </a:solidFill>
                <a:latin typeface="Calibri"/>
              </a:rPr>
              <a:t>20 mg propranolol pregnancy</a:t>
            </a:r>
            <a:br/>
            <a:r>
              <a:rPr b="false" i="false" strike="noStrike" sz="1200" u="none">
                <a:solidFill>
                  <a:srgbClr val="FFFFFF"/>
                </a:solidFill>
                <a:latin typeface="Calibri"/>
              </a:rPr>
              <a:t>how long does 20 mg propranolol last</a:t>
            </a:r>
            <a:br/>
            <a:r>
              <a:rPr b="false" i="false" strike="noStrike" sz="1200" u="none">
                <a:solidFill>
                  <a:srgbClr val="FFFFFF"/>
                </a:solidFill>
                <a:latin typeface="Calibri"/>
              </a:rPr>
              <a:t>propranolol sa 80 mg capsule</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para que sirve el propranolol tabletas 40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hydrochloride m/r 80 mg</a:t>
            </a:r>
            <a:br/>
            <a:r>
              <a:rPr b="false" i="false" strike="noStrike" sz="1200" u="none">
                <a:solidFill>
                  <a:srgbClr val="FFFFFF"/>
                </a:solidFill>
                <a:latin typeface="Calibri"/>
              </a:rPr>
              <a:t>buy propranolol online europe</a:t>
            </a:r>
            <a:br/>
            <a:r>
              <a:rPr b="false" i="false" strike="noStrike" sz="1200" u="none">
                <a:solidFill>
                  <a:srgbClr val="FFFFFF"/>
                </a:solidFill>
                <a:latin typeface="Calibri"/>
              </a:rPr>
              <a:t>I'll put him on get a loan online lendet Lord's body was found by a cyclist at approximately 4 p.m</a:t>
            </a:r>
            <a:br/>
            <a:r>
              <a:rPr b="false" i="false" strike="noStrike" sz="1200" u="none">
                <a:solidFill>
                  <a:srgbClr val="FFFFFF"/>
                </a:solidFill>
                <a:latin typeface="Calibri"/>
              </a:rPr>
              <a:t>inderal tablets 40mg</a:t>
            </a:r>
            <a:br/>
            <a:r>
              <a:rPr b="false" i="false" strike="noStrike" sz="1200" u="none">
                <a:solidFill>
                  <a:srgbClr val="FFFFFF"/>
                </a:solidFill>
                <a:latin typeface="Calibri"/>
              </a:rPr>
              <a:t>apo-propranolol hcl 40 mg</a:t>
            </a:r>
            <a:br/>
            <a:r>
              <a:rPr b="false" i="false" strike="noStrike" sz="1200" u="none">
                <a:solidFill>
                  <a:srgbClr val="FFFFFF"/>
                </a:solidFill>
                <a:latin typeface="Calibri"/>
              </a:rPr>
              <a:t>0.15mg/kg (max 16mg/dose) IV every 4hrs for 3 doses beginning 30 mins before chemotherapy</a:t>
            </a:r>
            <a:br/>
            <a:r>
              <a:rPr b="false" i="false" strike="noStrike" sz="1200" u="none">
                <a:solidFill>
                  <a:srgbClr val="FFFFFF"/>
                </a:solidFill>
                <a:latin typeface="Calibri"/>
              </a:rPr>
              <a:t>propranolol 120 mg anxiety</a:t>
            </a:r>
            <a:br/>
            <a:r>
              <a:rPr b="false" i="false" strike="noStrike" sz="1200" u="none">
                <a:solidFill>
                  <a:srgbClr val="FFFFFF"/>
                </a:solidFill>
                <a:latin typeface="Calibri"/>
              </a:rPr>
              <a:t>inderal retard mitis 80 mg bijsluiter</a:t>
            </a:r>
            <a:br/>
            <a:r>
              <a:rPr b="false" i="false" strike="noStrike" sz="1200" u="none">
                <a:solidFill>
                  <a:srgbClr val="FFFFFF"/>
                </a:solidFill>
                <a:latin typeface="Calibri"/>
              </a:rPr>
              <a:t>inderal la 60 mg cap</a:t>
            </a:r>
            <a:br/>
            <a:r>
              <a:rPr b="false" i="false" strike="noStrike" sz="1200" u="none">
                <a:solidFill>
                  <a:srgbClr val="FFFFFF"/>
                </a:solidFill>
                <a:latin typeface="Calibri"/>
              </a:rPr>
              <a:t>propranolol er 60mg cap rou</a:t>
            </a:r>
            <a:br/>
            <a:r>
              <a:rPr b="false" i="false" strike="noStrike" sz="1200" u="none">
                <a:solidFill>
                  <a:srgbClr val="FFFFFF"/>
                </a:solidFill>
                <a:latin typeface="Calibri"/>
              </a:rPr>
              <a:t>propranolol 10 mg tabletas</a:t>
            </a:r>
            <a:br/>
            <a:r>
              <a:rPr b="false" i="false" strike="noStrike" sz="1200" u="none">
                <a:solidFill>
                  <a:srgbClr val="FFFFFF"/>
                </a:solidFill>
                <a:latin typeface="Calibri"/>
              </a:rPr>
              <a:t>I don't agree with the pots negative research</a:t>
            </a:r>
            <a:br/>
            <a:r>
              <a:rPr b="false" i="false" strike="noStrike" sz="1200" u="none">
                <a:solidFill>
                  <a:srgbClr val="FFFFFF"/>
                </a:solidFill>
                <a:latin typeface="Calibri"/>
              </a:rPr>
              <a:t>propranolol migraines depression</a:t>
            </a:r>
            <a:br/>
            <a:r>
              <a:rPr b="false" i="false" strike="noStrike" sz="1200" u="none">
                <a:solidFill>
                  <a:srgbClr val="FFFFFF"/>
                </a:solidFill>
                <a:latin typeface="Calibri"/>
              </a:rPr>
              <a:t>Acai Perfect Acai Purest Does Loestrin Cause Depression Burning Fat Prozac Cephalexin 250 Mg Ingredients</a:t>
            </a:r>
            <a:br/>
            <a:r>
              <a:rPr b="false" i="false" strike="noStrike" sz="1200" u="none">
                <a:solidFill>
                  <a:srgbClr val="FFFFFF"/>
                </a:solidFill>
                <a:latin typeface="Calibri"/>
              </a:rPr>
              <a:t>propranolol cost price</a:t>
            </a:r>
            <a:br/>
            <a:r>
              <a:rPr b="false" i="false" strike="noStrike" sz="1200" u="none">
                <a:solidFill>
                  <a:srgbClr val="FFFFFF"/>
                </a:solidFill>
                <a:latin typeface="Calibri"/>
              </a:rPr>
              <a:t>propranolol nombre generico</a:t>
            </a:r>
            <a:br/>
            <a:r>
              <a:rPr b="false" i="false" strike="noStrike" sz="1200" u="none">
                <a:solidFill>
                  <a:srgbClr val="FFFFFF"/>
                </a:solidFill>
                <a:latin typeface="Calibri"/>
              </a:rPr>
              <a:t>propranolol tablets bp 40 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prescription drug propranolol</a:t>
            </a:r>
            <a:br/>
            <a:r>
              <a:rPr b="false" i="false" strike="noStrike" sz="1200" u="none">
                <a:solidFill>
                  <a:srgbClr val="FFFFFF"/>
                </a:solidFill>
                <a:latin typeface="Calibri"/>
              </a:rPr>
              <a:t>Femara is a specific drug for treating breast cancer in postmenopausal women so avoid using it before menopause</a:t>
            </a:r>
            <a:br/>
            <a:r>
              <a:rPr b="false" i="false" strike="noStrike" sz="1200" u="none">
                <a:solidFill>
                  <a:srgbClr val="FFFFFF"/>
                </a:solidFill>
                <a:latin typeface="Calibri"/>
              </a:rPr>
              <a:t>order propranolol</a:t>
            </a:r>
            <a:br/>
            <a:r>
              <a:rPr b="false" i="false" strike="noStrike" sz="1200" u="none">
                <a:solidFill>
                  <a:srgbClr val="FFFFFF"/>
                </a:solidFill>
                <a:latin typeface="Calibri"/>
              </a:rPr>
              <a:t>online propranolol</a:t>
            </a:r>
            <a:br/>
            <a:r>
              <a:rPr b="false" i="false" strike="noStrike" sz="1200" u="none">
                <a:solidFill>
                  <a:srgbClr val="FFFFFF"/>
                </a:solidFill>
                <a:latin typeface="Calibri"/>
              </a:rPr>
              <a:t>inderal 80 mg prezzo</a:t>
            </a:r>
            <a:br/>
            <a:r>
              <a:rPr b="false" i="false" strike="noStrike" sz="1200" u="none">
                <a:solidFill>
                  <a:srgbClr val="FFFFFF"/>
                </a:solidFill>
                <a:latin typeface="Calibri"/>
              </a:rPr>
              <a:t>migraine relief propranolol</a:t>
            </a:r>
            <a:br/>
            <a:r>
              <a:rPr b="false" i="false" strike="noStrike" sz="1200" u="none">
                <a:solidFill>
                  <a:srgbClr val="FFFFFF"/>
                </a:solidFill>
                <a:latin typeface="Calibri"/>
              </a:rPr>
              <a:t>bula do propranolol 40</a:t>
            </a:r>
            <a:br/>
            <a:r>
              <a:rPr b="false" i="false" strike="noStrike" sz="1200" u="none">
                <a:solidFill>
                  <a:srgbClr val="FFFFFF"/>
                </a:solidFill>
                <a:latin typeface="Calibri"/>
              </a:rPr>
              <a:t>End-diastolic speed step-up predicts recanalization and medicine status in patients with anemia haemorrhage with proximal arterial occlusions receiving reperfusion therapies</a:t>
            </a:r>
            <a:br/>
            <a:r>
              <a:rPr b="false" i="false" strike="noStrike" sz="1200" u="none">
                <a:solidFill>
                  <a:srgbClr val="FFFFFF"/>
                </a:solidFill>
                <a:latin typeface="Calibri"/>
              </a:rPr>
              <a:t>propranolol cause rash</a:t>
            </a:r>
            <a:br/>
            <a:r>
              <a:rPr b="false" i="false" strike="noStrike" sz="1200" u="none">
                <a:solidFill>
                  <a:srgbClr val="FFFFFF"/>
                </a:solidFill>
                <a:latin typeface="Calibri"/>
              </a:rPr>
              <a:t>bula cloridrato propranolol 10mg</a:t>
            </a:r>
            <a:br/>
            <a:r>
              <a:rPr b="false" i="false" strike="noStrike" sz="1200" u="none">
                <a:solidFill>
                  <a:srgbClr val="FFFFFF"/>
                </a:solidFill>
                <a:latin typeface="Calibri"/>
              </a:rPr>
              <a:t>propranolol 60 mg daily</a:t>
            </a:r>
            <a:br/>
            <a:r>
              <a:rPr b="false" i="false" strike="noStrike" sz="1200" u="none">
                <a:solidFill>
                  <a:srgbClr val="FFFFFF"/>
                </a:solidFill>
                <a:latin typeface="Calibri"/>
              </a:rPr>
              <a:t>Suppresses the development and causes the death of the larvae, maggots and mature individuals.</a:t>
            </a:r>
            <a:br/>
            <a:r>
              <a:rPr b="false" i="false" strike="noStrike" sz="1200" u="none">
                <a:solidFill>
                  <a:srgbClr val="FFFFFF"/>
                </a:solidFill>
                <a:latin typeface="Calibri"/>
              </a:rPr>
              <a:t>is propranolol a prescription drug</a:t>
            </a:r>
            <a:br/>
            <a:r>
              <a:rPr b="false" i="false" strike="noStrike" sz="1200" u="none">
                <a:solidFill>
                  <a:srgbClr val="FFFFFF"/>
                </a:solidFill>
                <a:latin typeface="Calibri"/>
              </a:rPr>
              <a:t>That is crazy 8 pills a dayThat is Poison I just cannot get past feeling like that is very wrong and unnatural.</a:t>
            </a:r>
            <a:br/>
            <a:r>
              <a:rPr b="false" i="false" strike="noStrike" sz="1200" u="none">
                <a:solidFill>
                  <a:srgbClr val="FFFFFF"/>
                </a:solidFill>
                <a:latin typeface="Calibri"/>
              </a:rPr>
              <a:t>propranolol metoprolol atenolol</a:t>
            </a:r>
            <a:br/>
            <a:r>
              <a:rPr b="false" i="false" strike="noStrike" sz="1200" u="none">
                <a:solidFill>
                  <a:srgbClr val="FFFFFF"/>
                </a:solidFill>
                <a:latin typeface="Calibri"/>
              </a:rPr>
              <a:t>inderal order uk</a:t>
            </a:r>
            <a:br/>
            <a:r>
              <a:rPr b="false" i="false" strike="noStrike" sz="1200" u="none">
                <a:solidFill>
                  <a:srgbClr val="FFFFFF"/>
                </a:solidFill>
                <a:latin typeface="Calibri"/>
              </a:rPr>
              <a:t>inderal 10 mg indications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inderal tabletten 10 mg</a:t>
            </a:r>
            <a:br/>
            <a:r>
              <a:rPr b="false" i="false" strike="noStrike" sz="1200" u="none">
                <a:solidFill>
                  <a:srgbClr val="FFFFFF"/>
                </a:solidFill>
                <a:latin typeface="Calibri"/>
              </a:rPr>
              <a:t>bula de propranolol 10mg</a:t>
            </a:r>
            <a:br/>
            <a:r>
              <a:rPr b="false" i="false" strike="noStrike" sz="1200" u="none">
                <a:solidFill>
                  <a:srgbClr val="FFFFFF"/>
                </a:solidFill>
                <a:latin typeface="Calibri"/>
              </a:rPr>
              <a:t>Could I make an appointment to see ? emergency personal loans no credit check The FBI would not confirm that Zerilli was its source, but Zerilli's attorney David Chasnick told U.S</a:t>
            </a:r>
            <a:br/>
            <a:r>
              <a:rPr b="false" i="false" strike="noStrike" sz="1200" u="none">
                <a:solidFill>
                  <a:srgbClr val="FFFFFF"/>
                </a:solidFill>
                <a:latin typeface="Calibri"/>
              </a:rPr>
              <a:t>propranolol ayerst bula pdf</a:t>
            </a:r>
            <a:br/>
            <a:r>
              <a:rPr b="false" i="false" strike="noStrike" sz="1200" u="none">
                <a:solidFill>
                  <a:srgbClr val="FFFFFF"/>
                </a:solidFill>
                <a:latin typeface="Calibri"/>
              </a:rPr>
              <a:t>propranolol 10 mg prospect</a:t>
            </a:r>
            <a:br/>
            <a:r>
              <a:rPr b="false" i="false" strike="noStrike" sz="1200" u="none">
                <a:solidFill>
                  <a:srgbClr val="FFFFFF"/>
                </a:solidFill>
                <a:latin typeface="Calibri"/>
              </a:rPr>
              <a:t>24 per 10,000 women-years and 52 vs</a:t>
            </a:r>
            <a:br/>
            <a:r>
              <a:rPr b="false" i="false" strike="noStrike" sz="1200" u="none">
                <a:solidFill>
                  <a:srgbClr val="FFFFFF"/>
                </a:solidFill>
                <a:latin typeface="Calibri"/>
              </a:rPr>
              <a:t>propranolol 120 mg daily</a:t>
            </a:r>
            <a:br/>
            <a:r>
              <a:rPr b="false" i="false" strike="noStrike" sz="1200" u="none">
                <a:solidFill>
                  <a:srgbClr val="FFFFFF"/>
                </a:solidFill>
                <a:latin typeface="Calibri"/>
              </a:rPr>
              <a:t>inderal la 60 mg anxiety</a:t>
            </a:r>
            <a:br/>
            <a:r>
              <a:rPr b="false" i="false" strike="noStrike" sz="1200" u="none">
                <a:solidFill>
                  <a:srgbClr val="FFFFFF"/>
                </a:solidFill>
                <a:latin typeface="Calibri"/>
              </a:rPr>
              <a:t>Should order accutane online allowing you to enjoy its benefits, we get older, you look at the statistics</a:t>
            </a:r>
            <a:br/>
            <a:r>
              <a:rPr b="false" i="false" strike="noStrike" sz="1200" u="none">
                <a:solidFill>
                  <a:srgbClr val="FFFFFF"/>
                </a:solidFill>
                <a:latin typeface="Calibri"/>
              </a:rPr>
              <a:t>80 mg propranolol twice daily</a:t>
            </a:r>
            <a:br/>
            <a:r>
              <a:rPr b="false" i="false" strike="noStrike" sz="1200" u="none">
                <a:solidFill>
                  <a:srgbClr val="FFFFFF"/>
                </a:solidFill>
                <a:latin typeface="Calibri"/>
              </a:rPr>
              <a:t>For most people, giving up NSAIDs is the key to treatment</a:t>
            </a:r>
            <a:br/>
            <a:r>
              <a:rPr b="false" i="false" strike="noStrike" sz="1200" u="none">
                <a:solidFill>
                  <a:srgbClr val="FFFFFF"/>
                </a:solidFill>
                <a:latin typeface="Calibri"/>
              </a:rPr>
              <a:t>propranolol 60 mg extended release</a:t>
            </a:r>
            <a:br/>
            <a:r>
              <a:rPr b="false" i="false" strike="noStrike" sz="1200" u="none">
                <a:solidFill>
                  <a:srgbClr val="FFFFFF"/>
                </a:solidFill>
                <a:latin typeface="Calibri"/>
              </a:rPr>
              <a:t>started with 50mg then went to 100mg</a:t>
            </a:r>
            <a:br/>
            <a:r>
              <a:rPr b="false" i="false" strike="noStrike" sz="1200" u="none">
                <a:solidFill>
                  <a:srgbClr val="FFFFFF"/>
                </a:solidFill>
                <a:latin typeface="Calibri"/>
              </a:rPr>
              <a:t>propranolol rebound</a:t>
            </a:r>
            <a:br/>
            <a:r>
              <a:rPr b="false" i="false" strike="noStrike" sz="1200" u="none">
                <a:solidFill>
                  <a:srgbClr val="FFFFFF"/>
                </a:solidFill>
                <a:latin typeface="Calibri"/>
              </a:rPr>
              <a:t>half inderal 80 mg anxiety</a:t>
            </a:r>
            <a:br/>
            <a:r>
              <a:rPr b="false" i="false" strike="noStrike" sz="1200" u="none">
                <a:solidFill>
                  <a:srgbClr val="FFFFFF"/>
                </a:solidFill>
                <a:latin typeface="Calibri"/>
              </a:rPr>
              <a:t>You should throw out the container once you have used the number of sprays that is on the label, even if the container is not empty</a:t>
            </a:r>
            <a:br/>
            <a:r>
              <a:rPr b="false" i="false" strike="noStrike" sz="1200" u="none">
                <a:solidFill>
                  <a:srgbClr val="FFFFFF"/>
                </a:solidFill>
                <a:latin typeface="Calibri"/>
              </a:rPr>
              <a:t>how much does inderal cost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inderal la 160 mg capsules</a:t>
            </a:r>
            <a:br/>
            <a:r>
              <a:rPr b="false" i="false" strike="noStrike" sz="1200" u="none">
                <a:solidFill>
                  <a:srgbClr val="FFFFFF"/>
                </a:solidFill>
                <a:latin typeface="Calibri"/>
              </a:rPr>
              <a:t>The remaining bacteria eventually die or are destroyed by the immune system.</a:t>
            </a:r>
            <a:br/>
            <a:r>
              <a:rPr b="false" i="false" strike="noStrike" sz="1200" u="none">
                <a:solidFill>
                  <a:srgbClr val="FFFFFF"/>
                </a:solidFill>
                <a:latin typeface="Calibri"/>
              </a:rPr>
              <a:t>propranolol tabletki 10 mg cena</a:t>
            </a:r>
            <a:br/>
            <a:r>
              <a:rPr b="false" i="false" strike="noStrike" sz="1200" u="none">
                <a:solidFill>
                  <a:srgbClr val="FFFFFF"/>
                </a:solidFill>
                <a:latin typeface="Calibri"/>
              </a:rPr>
              <a:t>Topical corticosteroids reduce inflammation and promote healing.</a:t>
            </a:r>
            <a:br/>
            <a:r>
              <a:rPr b="false" i="false" strike="noStrike" sz="1200" u="none">
                <a:solidFill>
                  <a:srgbClr val="FFFFFF"/>
                </a:solidFill>
                <a:latin typeface="Calibri"/>
              </a:rPr>
              <a:t>can you buy propranolol online</a:t>
            </a:r>
            <a:br/>
            <a:r>
              <a:rPr b="false" i="false" strike="noStrike" sz="1200" u="none">
                <a:solidFill>
                  <a:srgbClr val="FFFFFF"/>
                </a:solidFill>
                <a:latin typeface="Calibri"/>
              </a:rPr>
              <a:t>I share this info in case anyone else has experienced similar symptoms</a:t>
            </a:r>
            <a:br/>
            <a:r>
              <a:rPr b="false" i="false" strike="noStrike" sz="1200" u="none">
                <a:solidFill>
                  <a:srgbClr val="FFFFFF"/>
                </a:solidFill>
                <a:latin typeface="Calibri"/>
              </a:rPr>
              <a:t>inderal price</a:t>
            </a:r>
            <a:br/>
            <a:r>
              <a:rPr b="false" i="false" strike="noStrike" sz="1200" u="none">
                <a:solidFill>
                  <a:srgbClr val="FFFFFF"/>
                </a:solidFill>
                <a:latin typeface="Calibri"/>
              </a:rPr>
              <a:t>Auxilium, however, is significantly smaller than the majority of its &amp;rdquo;Big Pharma&amp;rsquo; counterparts and does not spend big dollars on advertising</a:t>
            </a:r>
            <a:br/>
            <a:r>
              <a:rPr b="false" i="false" strike="noStrike" sz="1200" u="none">
                <a:solidFill>
                  <a:srgbClr val="FFFFFF"/>
                </a:solidFill>
                <a:latin typeface="Calibri"/>
              </a:rPr>
              <a:t>propranolol hydrochloride tablets 20 mg</a:t>
            </a:r>
            <a:br/>
            <a:r>
              <a:rPr b="false" i="false" strike="noStrike" sz="1200" u="none">
                <a:solidFill>
                  <a:srgbClr val="FFFFFF"/>
                </a:solidFill>
                <a:latin typeface="Calibri"/>
              </a:rPr>
              <a:t>propranolol 80 mg tablets</a:t>
            </a:r>
            <a:br/>
            <a:r>
              <a:rPr b="false" i="false" strike="noStrike" sz="1200" u="none">
                <a:solidFill>
                  <a:srgbClr val="FFFFFF"/>
                </a:solidFill>
                <a:latin typeface="Calibri"/>
              </a:rPr>
              <a:t>propranolol sa 160 mg</a:t>
            </a:r>
            <a:br/>
            <a:r>
              <a:rPr b="false" i="false" strike="noStrike" sz="1200" u="none">
                <a:solidFill>
                  <a:srgbClr val="FFFFFF"/>
                </a:solidFill>
                <a:latin typeface="Calibri"/>
              </a:rPr>
              <a:t>If you take more than the prescribed dose of Cipralex, contact your doctor or nearest hospital emergency department immediately</a:t>
            </a:r>
            <a:br/>
            <a:r>
              <a:rPr b="false" i="false" strike="noStrike" sz="1200" u="none">
                <a:solidFill>
                  <a:srgbClr val="FFFFFF"/>
                </a:solidFill>
                <a:latin typeface="Calibri"/>
              </a:rPr>
              <a:t>order inderal online</a:t>
            </a:r>
            <a:br/>
            <a:r>
              <a:rPr b="false" i="false" strike="noStrike" sz="1200" u="none">
                <a:solidFill>
                  <a:srgbClr val="FFFFFF"/>
                </a:solidFill>
                <a:latin typeface="Calibri"/>
              </a:rPr>
              <a:t>The clinical significance of these abnormalities has not been clearly established.</a:t>
            </a:r>
            <a:br/>
            <a:r>
              <a:rPr b="false" i="false" strike="noStrike" sz="1200" u="none">
                <a:solidFill>
                  <a:srgbClr val="FFFFFF"/>
                </a:solidFill>
                <a:latin typeface="Calibri"/>
              </a:rPr>
              <a:t>inderal 40 mg uses</a:t>
            </a:r>
            <a:br/>
            <a:r>
              <a:rPr b="false" i="false" strike="noStrike" sz="1200" u="none">
                <a:solidFill>
                  <a:srgbClr val="FFFFFF"/>
                </a:solidFill>
                <a:latin typeface="Calibri"/>
              </a:rPr>
              <a:t>propranolol er 160 mg</a:t>
            </a:r>
            <a:br/>
            <a:r>
              <a:rPr b="false" i="false" strike="noStrike" sz="1200" u="none">
                <a:solidFill>
                  <a:srgbClr val="FFFFFF"/>
                </a:solidFill>
                <a:latin typeface="Calibri"/>
              </a:rPr>
              <a:t>Before the Justice   Department&amp;rsquo;s recent series of investigations, &amp;ldquo;we all thought we knew   where the lines were at FDA, and they had become more flexible.&amp;rdquo;</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10mg propranolol during pregnancy</a:t>
            </a:r>
            <a:br/>
            <a:r>
              <a:rPr b="false" i="false" strike="noStrike" sz="1200" u="none">
                <a:solidFill>
                  <a:srgbClr val="FFFFFF"/>
                </a:solidFill>
                <a:latin typeface="Calibri"/>
              </a:rPr>
              <a:t>Digitalis-Prparaten GlukokortikoidenLaxantienCarbenoxolon Lakritze Nierenschdigenden Antibiotika (z.B</a:t>
            </a:r>
            <a:br/>
            <a:r>
              <a:rPr b="false" i="false" strike="noStrike" sz="1200" u="none">
                <a:solidFill>
                  <a:srgbClr val="FFFFFF"/>
                </a:solidFill>
                <a:latin typeface="Calibri"/>
              </a:rPr>
              <a:t>propranolol 10 mg tab</a:t>
            </a:r>
            <a:br/>
            <a:r>
              <a:rPr b="false" i="false" strike="noStrike" sz="1200" u="none">
                <a:solidFill>
                  <a:srgbClr val="FFFFFF"/>
                </a:solidFill>
                <a:latin typeface="Calibri"/>
              </a:rPr>
              <a:t>Making copycat Lipitor would have required a big chunk of its API and oral-dosage capacity</a:t>
            </a:r>
            <a:br/>
            <a:r>
              <a:rPr b="false" i="false" strike="noStrike" sz="1200" u="none">
                <a:solidFill>
                  <a:srgbClr val="FFFFFF"/>
                </a:solidFill>
                <a:latin typeface="Calibri"/>
              </a:rPr>
              <a:t>propranolol buy australia</a:t>
            </a:r>
            <a:br/>
            <a:r>
              <a:rPr b="false" i="false" strike="noStrike" sz="1200" u="none">
                <a:solidFill>
                  <a:srgbClr val="FFFFFF"/>
                </a:solidFill>
                <a:latin typeface="Calibri"/>
              </a:rPr>
              <a:t>I would wager, in general, that glimpsing an elderly neighbour next door could at least nudge a prospective buyer into confirming a slightly higher offer</a:t>
            </a:r>
            <a:br/>
            <a:r>
              <a:rPr b="false" i="false" strike="noStrike" sz="1200" u="none">
                <a:solidFill>
                  <a:srgbClr val="FFFFFF"/>
                </a:solidFill>
                <a:latin typeface="Calibri"/>
              </a:rPr>
              <a:t>cost propranolol</a:t>
            </a:r>
            <a:br/>
            <a:r>
              <a:rPr b="false" i="false" strike="noStrike" sz="1200" u="none">
                <a:solidFill>
                  <a:srgbClr val="FFFFFF"/>
                </a:solidFill>
                <a:latin typeface="Calibri"/>
              </a:rPr>
              <a:t>generic inderal 10mg</a:t>
            </a:r>
            <a:br/>
            <a:r>
              <a:rPr b="false" i="false" strike="noStrike" sz="1200" u="none">
                <a:solidFill>
                  <a:srgbClr val="FFFFFF"/>
                </a:solidFill>
                <a:latin typeface="Calibri"/>
              </a:rPr>
              <a:t>propranolol 20 mg tablets</a:t>
            </a:r>
            <a:br/>
            <a:r>
              <a:rPr b="false" i="false" strike="noStrike" sz="1200" u="none">
                <a:solidFill>
                  <a:srgbClr val="FFFFFF"/>
                </a:solidFill>
                <a:latin typeface="Calibri"/>
              </a:rPr>
              <a:t>propranolol hydrochloride 40 mg for anxiety</a:t>
            </a:r>
            <a:br/>
            <a:r>
              <a:rPr b="false" i="false" strike="noStrike" sz="1200" u="none">
                <a:solidFill>
                  <a:srgbClr val="FFFFFF"/>
                </a:solidFill>
                <a:latin typeface="Calibri"/>
              </a:rPr>
              <a:t>propranolol 80 mg slow release anxiety</a:t>
            </a:r>
            <a:br/>
            <a:r>
              <a:rPr b="false" i="false" strike="noStrike" sz="1200" u="none">
                <a:solidFill>
                  <a:srgbClr val="FFFFFF"/>
                </a:solidFill>
                <a:latin typeface="Calibri"/>
              </a:rPr>
              <a:t>Not a substitute for nasogastric suction in gastric or intestinal peristalsis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2015-12-20T01:16:53+04:00</dcterms:created>
  <dcterms:modified xsi:type="dcterms:W3CDTF">2015-12-20T01:16:53+04:00</dcterms:modified>
  <dc:title>Order Inderal - Propranolol 10 Mg Pregnancy</dc:title>
  <dc:description>Is 10mg propranolol enough, propranolol 80 mg twice a day, buy inderal canada, propranolol hydrochloride m/r 80 mg, online propranolol, how much does inderal cost, 10mg propranolol during pregnancy</dc:description>
  <dc:subject>Order Inderal - Propranolol 10 Mg Pregnancy</dc:subject>
  <cp:keywords>propranolol hcl er caps 60mg, order inderal, propranolol er prices, obat propranolol 10 mg tablet, propranolol hcl 40 mg tab, amprax cloridrato de propranolol bula, dosage propranolol pour migraine, online propranolol, 80 mg propranolol twice daily, propranolol sa 160 mg</cp:keywords>
  <cp:category/>
</cp:coreProperties>
</file>