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Where To Buy Nolvadex In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mechanism of action</a:t>
            </a:r>
            <a:br/>
            <a:r>
              <a:rPr b="false" i="false" strike="noStrike" sz="1200" u="none">
                <a:solidFill>
                  <a:srgbClr val="FFFFFF"/>
                </a:solidFill>
                <a:latin typeface="Calibri"/>
              </a:rPr>
              <a:t>nolvadex research site</a:t>
            </a:r>
            <a:br/>
            <a:r>
              <a:rPr b="false" i="false" strike="noStrike" sz="1200" u="none">
                <a:solidFill>
                  <a:srgbClr val="FFFFFF"/>
                </a:solidFill>
                <a:latin typeface="Calibri"/>
              </a:rPr>
              <a:t>tamoxifen 10 mg dose</a:t>
            </a:r>
            <a:br/>
            <a:r>
              <a:rPr b="false" i="false" strike="noStrike" sz="1200" u="none">
                <a:solidFill>
                  <a:srgbClr val="FFFFFF"/>
                </a:solidFill>
                <a:latin typeface="Calibri"/>
              </a:rPr>
              <a:t>nolvadex research only</a:t>
            </a:r>
            <a:br/>
            <a:r>
              <a:rPr b="false" i="false" strike="noStrike" sz="1200" u="none">
                <a:solidFill>
                  <a:srgbClr val="FFFFFF"/>
                </a:solidFill>
                <a:latin typeface="Calibri"/>
              </a:rPr>
              <a:t>Glaxo officials concede that many people would lose weight on their own with a diet that's moderate in fat, but that the pill helps them lose more weight.</a:t>
            </a:r>
            <a:br/>
            <a:r>
              <a:rPr b="false" i="false" strike="noStrike" sz="1200" u="none">
                <a:solidFill>
                  <a:srgbClr val="FFFFFF"/>
                </a:solidFill>
                <a:latin typeface="Calibri"/>
              </a:rPr>
              <a:t>nolvadex 10 mg 250 film tablet</a:t>
            </a:r>
            <a:br/>
            <a:r>
              <a:rPr b="false" i="false" strike="noStrike" sz="1200" u="none">
                <a:solidFill>
                  <a:srgbClr val="FFFFFF"/>
                </a:solidFill>
                <a:latin typeface="Calibri"/>
              </a:rPr>
              <a:t>tamoxifeno 10 mg efectos secundarios</a:t>
            </a:r>
            <a:br/>
            <a:r>
              <a:rPr b="false" i="false" strike="noStrike" sz="1200" u="none">
                <a:solidFill>
                  <a:srgbClr val="FFFFFF"/>
                </a:solidFill>
                <a:latin typeface="Calibri"/>
              </a:rPr>
              <a:t>buy tamoxifen tablets</a:t>
            </a:r>
            <a:br/>
            <a:r>
              <a:rPr b="false" i="false" strike="noStrike" sz="1200" u="none">
                <a:solidFill>
                  <a:srgbClr val="FFFFFF"/>
                </a:solidFill>
                <a:latin typeface="Calibri"/>
              </a:rPr>
              <a:t>Frederick Mercola by marketing his natural top health articles and natural health items.Accutane - a Miracle Acne Treatments or perhaps a Harmful Drug?How Accutane works? Accutane comes from vit a</a:t>
            </a:r>
            <a:br/>
            <a:r>
              <a:rPr b="false" i="false" strike="noStrike" sz="1200" u="none">
                <a:solidFill>
                  <a:srgbClr val="FFFFFF"/>
                </a:solidFill>
                <a:latin typeface="Calibri"/>
              </a:rPr>
              <a:t>generic nolvadex reviews</a:t>
            </a:r>
            <a:br/>
            <a:r>
              <a:rPr b="false" i="false" strike="noStrike" sz="1200" u="none">
                <a:solidFill>
                  <a:srgbClr val="FFFFFF"/>
                </a:solidFill>
                <a:latin typeface="Calibri"/>
              </a:rPr>
              <a:t>tamoxifen citrate dosage after cycle</a:t>
            </a:r>
            <a:br/>
            <a:r>
              <a:rPr b="false" i="false" strike="noStrike" sz="1200" u="none">
                <a:solidFill>
                  <a:srgbClr val="FFFFFF"/>
                </a:solidFill>
                <a:latin typeface="Calibri"/>
              </a:rPr>
              <a:t>research chemical supplier nolvadex</a:t>
            </a:r>
            <a:br/>
            <a:r>
              <a:rPr b="false" i="false" strike="noStrike" sz="1200" u="none">
                <a:solidFill>
                  <a:srgbClr val="FFFFFF"/>
                </a:solidFill>
                <a:latin typeface="Calibri"/>
              </a:rPr>
              <a:t>nolvadex tamoxifen for sale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 - do you know what - I just don&amp;#39;t believe it My experience is that before I took these meds I had quite a lot of energy,</a:t>
            </a:r>
            <a:br/>
            <a:r>
              <a:rPr b="false" i="false" strike="noStrike" sz="1200" u="none">
                <a:solidFill>
                  <a:srgbClr val="FFFFFF"/>
                </a:solidFill>
                <a:latin typeface="Calibri"/>
              </a:rPr>
              <a:t>how many mg of nolvadex for gyno</a:t>
            </a:r>
            <a:br/>
            <a:r>
              <a:rPr b="false" i="false" strike="noStrike" sz="1200" u="none">
                <a:solidFill>
                  <a:srgbClr val="FFFFFF"/>
                </a:solidFill>
                <a:latin typeface="Calibri"/>
              </a:rPr>
              <a:t>The symptoms start between four days and three weeks after contact with an infected person</a:t>
            </a:r>
            <a:br/>
            <a:r>
              <a:rPr b="false" i="false" strike="noStrike" sz="1200" u="none">
                <a:solidFill>
                  <a:srgbClr val="FFFFFF"/>
                </a:solidFill>
                <a:latin typeface="Calibri"/>
              </a:rPr>
              <a:t>tamoxifeno cinfa 20 mg</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tamoxifen citrate 20mg x 30 ml</a:t>
            </a:r>
            <a:br/>
            <a:r>
              <a:rPr b="false" i="false" strike="noStrike" sz="1200" u="none">
                <a:solidFill>
                  <a:srgbClr val="FFFFFF"/>
                </a:solidFill>
                <a:latin typeface="Calibri"/>
              </a:rPr>
              <a:t>I haven't been able to speak to him directly, this was all done through a nurse, who relayed my concerns to him</a:t>
            </a:r>
            <a:br/>
            <a:r>
              <a:rPr b="false" i="false" strike="noStrike" sz="1200" u="none">
                <a:solidFill>
                  <a:srgbClr val="FFFFFF"/>
                </a:solidFill>
                <a:latin typeface="Calibri"/>
              </a:rPr>
              <a:t>nolvadex during cycle dosage</a:t>
            </a:r>
            <a:br/>
            <a:r>
              <a:rPr b="false" i="false" strike="noStrike" sz="1200" u="none">
                <a:solidFill>
                  <a:srgbClr val="FFFFFF"/>
                </a:solidFill>
                <a:latin typeface="Calibri"/>
              </a:rPr>
              <a:t>nolvadex 10 mg</a:t>
            </a:r>
            <a:br/>
            <a:r>
              <a:rPr b="false" i="false" strike="noStrike" sz="1200" u="none">
                <a:solidFill>
                  <a:srgbClr val="FFFFFF"/>
                </a:solidFill>
                <a:latin typeface="Calibri"/>
              </a:rPr>
              <a:t>Salza: I will briefly address Dr</a:t>
            </a:r>
            <a:br/>
            <a:r>
              <a:rPr b="false" i="false" strike="noStrike" sz="1200" u="none">
                <a:solidFill>
                  <a:srgbClr val="FFFFFF"/>
                </a:solidFill>
                <a:latin typeface="Calibri"/>
              </a:rPr>
              <a:t>tamoxifen price canada</a:t>
            </a:r>
            <a:br/>
            <a:r>
              <a:rPr b="false" i="false" strike="noStrike" sz="1200" u="none">
                <a:solidFill>
                  <a:srgbClr val="FFFFFF"/>
                </a:solidFill>
                <a:latin typeface="Calibri"/>
              </a:rPr>
              <a:t>nolvadex 20mg</a:t>
            </a:r>
            <a:br/>
            <a:r>
              <a:rPr b="false" i="false" strike="noStrike" sz="1200" u="none">
                <a:solidFill>
                  <a:srgbClr val="FFFFFF"/>
                </a:solidFill>
                <a:latin typeface="Calibri"/>
              </a:rPr>
              <a:t>can i take nolvadex only for pct</a:t>
            </a:r>
            <a:br/>
            <a:r>
              <a:rPr b="false" i="false" strike="noStrike" sz="1200" u="none">
                <a:solidFill>
                  <a:srgbClr val="FFFFFF"/>
                </a:solidFill>
                <a:latin typeface="Calibri"/>
              </a:rPr>
              <a:t>The Non-Personal Information we of the third party your use of the Services in the United we have under our and the time and Children, and Urinary Tract Infection in Older People</a:t>
            </a:r>
            <a:br/>
            <a:r>
              <a:rPr b="false" i="false" strike="noStrike" sz="1200" u="none">
                <a:solidFill>
                  <a:srgbClr val="FFFFFF"/>
                </a:solidFill>
                <a:latin typeface="Calibri"/>
              </a:rPr>
              <a:t>get prescription tamoxifen</a:t>
            </a:r>
            <a:br/>
            <a:r>
              <a:rPr b="false" i="false" strike="noStrike" sz="1200" u="none">
                <a:solidFill>
                  <a:srgbClr val="FFFFFF"/>
                </a:solidFill>
                <a:latin typeface="Calibri"/>
              </a:rPr>
              <a:t>tamoxifen online bestellen</a:t>
            </a:r>
            <a:br/>
            <a:r>
              <a:rPr b="false" i="false" strike="noStrike" sz="1200" u="none">
                <a:solidFill>
                  <a:srgbClr val="FFFFFF"/>
                </a:solidFill>
                <a:latin typeface="Calibri"/>
              </a:rPr>
              <a:t>tamoxifeno cinfa 20 mg prospecto</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nolvadex uk</a:t>
            </a:r>
            <a:br/>
            <a:r>
              <a:rPr b="false" i="false" strike="noStrike" sz="1200" u="none">
                <a:solidFill>
                  <a:srgbClr val="FFFFFF"/>
                </a:solidFill>
                <a:latin typeface="Calibri"/>
              </a:rPr>
              <a:t>Hi, I&amp;#039;ve been on Methotrexate for nearly a year now and my Rheumatologist says it&amp;#039;s OK to drink very moderately</a:t>
            </a:r>
            <a:br/>
            <a:r>
              <a:rPr b="false" i="false" strike="noStrike" sz="1200" u="none">
                <a:solidFill>
                  <a:srgbClr val="FFFFFF"/>
                </a:solidFill>
                <a:latin typeface="Calibri"/>
              </a:rPr>
              <a:t>cost of tamoxifen</a:t>
            </a:r>
            <a:br/>
            <a:r>
              <a:rPr b="false" i="false" strike="noStrike" sz="1200" u="none">
                <a:solidFill>
                  <a:srgbClr val="FFFFFF"/>
                </a:solidFill>
                <a:latin typeface="Calibri"/>
              </a:rPr>
              <a:t>Adverse reactions reported in 2% of patients in placebo-controlled clinical studies and at a rate greater than placebo are shown in Table 1</a:t>
            </a:r>
            <a:br/>
            <a:r>
              <a:rPr b="false" i="false" strike="noStrike" sz="1200" u="none">
                <a:solidFill>
                  <a:srgbClr val="FFFFFF"/>
                </a:solidFill>
                <a:latin typeface="Calibri"/>
              </a:rPr>
              <a:t>nolvadex pct dosage anavar</a:t>
            </a:r>
            <a:br/>
            <a:r>
              <a:rPr b="false" i="false" strike="noStrike" sz="1200" u="none">
                <a:solidFill>
                  <a:srgbClr val="FFFFFF"/>
                </a:solidFill>
                <a:latin typeface="Calibri"/>
              </a:rPr>
              <a:t>tamoxifeno ratiopharm 20 mg precio</a:t>
            </a:r>
            <a:br/>
            <a:r>
              <a:rPr b="false" i="false" strike="noStrike" sz="1200" u="none">
                <a:solidFill>
                  <a:srgbClr val="FFFFFF"/>
                </a:solidFill>
                <a:latin typeface="Calibri"/>
              </a:rPr>
              <a:t>tamoxifene 5 mg effetti collaterali</a:t>
            </a:r>
            <a:br/>
            <a:r>
              <a:rPr b="false" i="false" strike="noStrike" sz="1200" u="none">
                <a:solidFill>
                  <a:srgbClr val="FFFFFF"/>
                </a:solidFill>
                <a:latin typeface="Calibri"/>
              </a:rPr>
              <a:t>nolvadex dosage after letro</a:t>
            </a:r>
            <a:br/>
            <a:r>
              <a:rPr b="false" i="false" strike="noStrike" sz="1200" u="none">
                <a:solidFill>
                  <a:srgbClr val="FFFFFF"/>
                </a:solidFill>
                <a:latin typeface="Calibri"/>
              </a:rPr>
              <a:t>purchase peptides tamoxifen review</a:t>
            </a:r>
            <a:br/>
            <a:r>
              <a:rPr b="false" i="false" strike="noStrike" sz="1200" u="none">
                <a:solidFill>
                  <a:srgbClr val="FFFFFF"/>
                </a:solidFill>
                <a:latin typeface="Calibri"/>
              </a:rPr>
              <a:t>Since drowsiness may occur with use of this drug, patients should be warned of this possibility and cautioned against driving a car or operating dangerous machinery while taking hydroxyzine</a:t>
            </a:r>
            <a:br/>
            <a:r>
              <a:rPr b="false" i="false" strike="noStrike" sz="1200" u="none">
                <a:solidFill>
                  <a:srgbClr val="FFFFFF"/>
                </a:solidFill>
                <a:latin typeface="Calibri"/>
              </a:rPr>
              <a:t>efectos secundarios de tamoxifeno 20 mg en mujeres</a:t>
            </a:r>
            <a:br/>
            <a:r>
              <a:rPr b="false" i="false" strike="noStrike" sz="1200" u="none">
                <a:solidFill>
                  <a:srgbClr val="FFFFFF"/>
                </a:solidFill>
                <a:latin typeface="Calibri"/>
              </a:rPr>
              <a:t>tamoxifen citrate tablets 20 mg</a:t>
            </a:r>
            <a:br/>
            <a:r>
              <a:rPr b="false" i="false" strike="noStrike" sz="1200" u="none">
                <a:solidFill>
                  <a:srgbClr val="FFFFFF"/>
                </a:solidFill>
                <a:latin typeface="Calibri"/>
              </a:rPr>
              <a:t>where to get nolvadex</a:t>
            </a:r>
            <a:br/>
            <a:r>
              <a:rPr b="false" i="false" strike="noStrike" sz="1200" u="none">
                <a:solidFill>
                  <a:srgbClr val="FFFFFF"/>
                </a:solidFill>
                <a:latin typeface="Calibri"/>
              </a:rPr>
              <a:t>is it legal to order nolvadex</a:t>
            </a:r>
            <a:br/>
            <a:r>
              <a:rPr b="false" i="false" strike="noStrike" sz="1200" u="none">
                <a:solidFill>
                  <a:srgbClr val="FFFFFF"/>
                </a:solidFill>
                <a:latin typeface="Calibri"/>
              </a:rPr>
              <a:t>nolvadex rx cart</a:t>
            </a:r>
            <a:br/>
            <a:r>
              <a:rPr b="false" i="false" strike="noStrike" sz="1200" u="none">
                <a:solidFill>
                  <a:srgbClr val="FFFFFF"/>
                </a:solidFill>
                <a:latin typeface="Calibri"/>
              </a:rPr>
              <a:t>nolvadex (tamoxifen citrate) pct</a:t>
            </a:r>
            <a:br/>
            <a:r>
              <a:rPr b="false" i="false" strike="noStrike" sz="1200" u="none">
                <a:solidFill>
                  <a:srgbClr val="FFFFFF"/>
                </a:solidFill>
                <a:latin typeface="Calibri"/>
              </a:rPr>
              <a:t>order nolvadex pct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nolvadex online uk</a:t>
            </a:r>
            <a:br/>
            <a:r>
              <a:rPr b="false" i="false" strike="noStrike" sz="1200" u="none">
                <a:solidFill>
                  <a:srgbClr val="FFFFFF"/>
                </a:solidFill>
                <a:latin typeface="Calibri"/>
              </a:rPr>
              <a:t>buy nolvadex uk paypal</a:t>
            </a:r>
            <a:br/>
            <a:r>
              <a:rPr b="false" i="false" strike="noStrike" sz="1200" u="none">
                <a:solidFill>
                  <a:srgbClr val="FFFFFF"/>
                </a:solidFill>
                <a:latin typeface="Calibri"/>
              </a:rPr>
              <a:t>how to buy nolvadex pct</a:t>
            </a:r>
            <a:br/>
            <a:r>
              <a:rPr b="false" i="false" strike="noStrike" sz="1200" u="none">
                <a:solidFill>
                  <a:srgbClr val="FFFFFF"/>
                </a:solidFill>
                <a:latin typeface="Calibri"/>
              </a:rPr>
              <a:t>nolvadex raise test reduce gyno</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nolvadex false positive drug test</a:t>
            </a:r>
            <a:br/>
            <a:r>
              <a:rPr b="false" i="false" strike="noStrike" sz="1200" u="none">
                <a:solidFill>
                  <a:srgbClr val="FFFFFF"/>
                </a:solidFill>
                <a:latin typeface="Calibri"/>
              </a:rPr>
              <a:t>purchase peptides tamoxifen</a:t>
            </a:r>
            <a:br/>
            <a:r>
              <a:rPr b="false" i="false" strike="noStrike" sz="1200" u="none">
                <a:solidFill>
                  <a:srgbClr val="FFFFFF"/>
                </a:solidFill>
                <a:latin typeface="Calibri"/>
              </a:rPr>
              <a:t>tamoxifen manufacturer mylan</a:t>
            </a:r>
            <a:br/>
            <a:r>
              <a:rPr b="false" i="false" strike="noStrike" sz="1200" u="none">
                <a:solidFill>
                  <a:srgbClr val="FFFFFF"/>
                </a:solidFill>
                <a:latin typeface="Calibri"/>
              </a:rPr>
              <a:t>buy no prescription nolvadex</a:t>
            </a:r>
            <a:br/>
            <a:r>
              <a:rPr b="false" i="false" strike="noStrike" sz="1200" u="none">
                <a:solidFill>
                  <a:srgbClr val="FFFFFF"/>
                </a:solidFill>
                <a:latin typeface="Calibri"/>
              </a:rPr>
              <a:t>where to buy nolvadex in australia</a:t>
            </a:r>
            <a:br/>
            <a:r>
              <a:rPr b="false" i="false" strike="noStrike" sz="1200" u="none">
                <a:solidFill>
                  <a:srgbClr val="FFFFFF"/>
                </a:solidFill>
                <a:latin typeface="Calibri"/>
              </a:rPr>
              <a:t>I think it depends on your hair type, thickness, style etc</a:t>
            </a:r>
            <a:br/>
            <a:r>
              <a:rPr b="false" i="false" strike="noStrike" sz="1200" u="none">
                <a:solidFill>
                  <a:srgbClr val="FFFFFF"/>
                </a:solidFill>
                <a:latin typeface="Calibri"/>
              </a:rPr>
              <a:t>nolvadex during cycle for gyno</a:t>
            </a:r>
            <a:br/>
            <a:r>
              <a:rPr b="false" i="false" strike="noStrike" sz="1200" u="none">
                <a:solidFill>
                  <a:srgbClr val="FFFFFF"/>
                </a:solidFill>
                <a:latin typeface="Calibri"/>
              </a:rPr>
              <a:t>The physiologic mechanism of erection of the penis involves release of nitric oxide (NO) in the corpus cavernosum during sexual stimulation</a:t>
            </a:r>
            <a:br/>
            <a:r>
              <a:rPr b="false" i="false" strike="noStrike" sz="1200" u="none">
                <a:solidFill>
                  <a:srgbClr val="FFFFFF"/>
                </a:solidFill>
                <a:latin typeface="Calibri"/>
              </a:rPr>
              <a:t>tamoxifen online no prescription</a:t>
            </a:r>
            <a:br/>
            <a:r>
              <a:rPr b="false" i="false" strike="noStrike" sz="1200" u="none">
                <a:solidFill>
                  <a:srgbClr val="FFFFFF"/>
                </a:solidFill>
                <a:latin typeface="Calibri"/>
              </a:rPr>
              <a:t>tamoxifen weight gain</a:t>
            </a:r>
            <a:br/>
            <a:r>
              <a:rPr b="false" i="false" strike="noStrike" sz="1200" u="none">
                <a:solidFill>
                  <a:srgbClr val="FFFFFF"/>
                </a:solidFill>
                <a:latin typeface="Calibri"/>
              </a:rPr>
              <a:t>liquid tamoxifen citrate pct</a:t>
            </a:r>
            <a:br/>
            <a:r>
              <a:rPr b="false" i="false" strike="noStrike" sz="1200" u="none">
                <a:solidFill>
                  <a:srgbClr val="FFFFFF"/>
                </a:solidFill>
                <a:latin typeface="Calibri"/>
              </a:rPr>
              <a:t>In this study, there was no evidence that Trileptal was effective in patients below the age of 2 years (N=75).</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steroids nolvadex tamoxifen citrate</a:t>
            </a:r>
            <a:br/>
            <a:r>
              <a:rPr b="false" i="false" strike="noStrike" sz="1200" u="none">
                <a:solidFill>
                  <a:srgbClr val="FFFFFF"/>
                </a:solidFill>
                <a:latin typeface="Calibri"/>
              </a:rPr>
              <a:t>generic nolvadex online</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20 mg tamoxifen gyno</a:t>
            </a:r>
            <a:br/>
            <a:r>
              <a:rPr b="false" i="false" strike="noStrike" sz="1200" u="none">
                <a:solidFill>
                  <a:srgbClr val="FFFFFF"/>
                </a:solidFill>
                <a:latin typeface="Calibri"/>
              </a:rPr>
              <a:t>What you fear becomes your god, and this photo preys on fear&amp;rdquo;if you have no fear, you&amp;rsquo;ll not be affected, this is nothing new to me</a:t>
            </a:r>
            <a:br/>
            <a:r>
              <a:rPr b="false" i="false" strike="noStrike" sz="1200" u="none">
                <a:solidFill>
                  <a:srgbClr val="FFFFFF"/>
                </a:solidFill>
                <a:latin typeface="Calibri"/>
              </a:rPr>
              <a:t>nolvadex 20 mg 30 tablet</a:t>
            </a:r>
            <a:br/>
            <a:r>
              <a:rPr b="false" i="false" strike="noStrike" sz="1200" u="none">
                <a:solidFill>
                  <a:srgbClr val="FFFFFF"/>
                </a:solidFill>
                <a:latin typeface="Calibri"/>
              </a:rPr>
              <a:t>tamoxifen nolvadex</a:t>
            </a:r>
            <a:br/>
            <a:r>
              <a:rPr b="false" i="false" strike="noStrike" sz="1200" u="none">
                <a:solidFill>
                  <a:srgbClr val="FFFFFF"/>
                </a:solidFill>
                <a:latin typeface="Calibri"/>
              </a:rPr>
              <a:t>Het gebruik van een goede cleanser en moisturizer kan vaak ook veel verbetering geven</a:t>
            </a:r>
            <a:br/>
            <a:r>
              <a:rPr b="false" i="false" strike="noStrike" sz="1200" u="none">
                <a:solidFill>
                  <a:srgbClr val="FFFFFF"/>
                </a:solidFill>
                <a:latin typeface="Calibri"/>
              </a:rPr>
              <a:t>nolvadex for pct only</a:t>
            </a:r>
            <a:br/>
            <a:r>
              <a:rPr b="false" i="false" strike="noStrike" sz="1200" u="none">
                <a:solidFill>
                  <a:srgbClr val="FFFFFF"/>
                </a:solidFill>
                <a:latin typeface="Calibri"/>
              </a:rPr>
              <a:t>tamoxifen citrate online uk</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cheap nolvadex online</a:t>
            </a:r>
            <a:br/>
            <a:r>
              <a:rPr b="false" i="false" strike="noStrike" sz="1200" u="none">
                <a:solidFill>
                  <a:srgbClr val="FFFFFF"/>
                </a:solidFill>
                <a:latin typeface="Calibri"/>
              </a:rPr>
              <a:t>tamoxifeno 10mg</a:t>
            </a:r>
            <a:br/>
            <a:r>
              <a:rPr b="false" i="false" strike="noStrike" sz="1200" u="none">
                <a:solidFill>
                  <a:srgbClr val="FFFFFF"/>
                </a:solidFill>
                <a:latin typeface="Calibri"/>
              </a:rPr>
              <a:t>breast cancer drugs after tamoxifen</a:t>
            </a:r>
            <a:br/>
            <a:r>
              <a:rPr b="false" i="false" strike="noStrike" sz="1200" u="none">
                <a:solidFill>
                  <a:srgbClr val="FFFFFF"/>
                </a:solidFill>
                <a:latin typeface="Calibri"/>
              </a:rPr>
              <a:t>Sorry, you must have the wrong number loan officer script "Don't Ask/Don't Tell was repealed to end discrimination against service members on the basis of sexual orientation and identity," Rep</a:t>
            </a:r>
            <a:br/>
            <a:r>
              <a:rPr b="false" i="false" strike="noStrike" sz="1200" u="none">
                <a:solidFill>
                  <a:srgbClr val="FFFFFF"/>
                </a:solidFill>
                <a:latin typeface="Calibri"/>
              </a:rPr>
              <a:t>pharmaceutical grade tamoxifen sigma</a:t>
            </a:r>
            <a:br/>
            <a:r>
              <a:rPr b="false" i="false" strike="noStrike" sz="1200" u="none">
                <a:solidFill>
                  <a:srgbClr val="FFFFFF"/>
                </a:solidFill>
                <a:latin typeface="Calibri"/>
              </a:rPr>
              <a:t>Check before stopping or starting any of your medicines.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nolvadex in malaysia</a:t>
            </a:r>
            <a:br/>
            <a:r>
              <a:rPr b="false" i="false" strike="noStrike" sz="1200" u="none">
                <a:solidFill>
                  <a:srgbClr val="FFFFFF"/>
                </a:solidFill>
                <a:latin typeface="Calibri"/>
              </a:rPr>
              <a:t>nolvadex buy usa</a:t>
            </a:r>
            <a:br/>
            <a:r>
              <a:rPr b="false" i="false" strike="noStrike" sz="1200" u="none">
                <a:solidFill>
                  <a:srgbClr val="FFFFFF"/>
                </a:solidFill>
                <a:latin typeface="Calibri"/>
              </a:rPr>
              <a:t>tamoxifen online uk</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tamoxifeno 20 mg precio argentina</a:t>
            </a:r>
            <a:br/>
            <a:r>
              <a:rPr b="false" i="false" strike="noStrike" sz="1200" u="none">
                <a:solidFill>
                  <a:srgbClr val="FFFFFF"/>
                </a:solidFill>
                <a:latin typeface="Calibri"/>
              </a:rPr>
              <a:t>buy tamoxifen pills</a:t>
            </a:r>
            <a:br/>
            <a:r>
              <a:rPr b="false" i="false" strike="noStrike" sz="1200" u="none">
                <a:solidFill>
                  <a:srgbClr val="FFFFFF"/>
                </a:solidFill>
                <a:latin typeface="Calibri"/>
              </a:rPr>
              <a:t>Consequently, my periods disappeared</a:t>
            </a:r>
            <a:br/>
            <a:r>
              <a:rPr b="false" i="false" strike="noStrike" sz="1200" u="none">
                <a:solidFill>
                  <a:srgbClr val="FFFFFF"/>
                </a:solidFill>
                <a:latin typeface="Calibri"/>
              </a:rPr>
              <a:t>tamoxifen inducible cre jax</a:t>
            </a:r>
            <a:br/>
            <a:r>
              <a:rPr b="false" i="false" strike="noStrike" sz="1200" u="none">
                <a:solidFill>
                  <a:srgbClr val="FFFFFF"/>
                </a:solidFill>
                <a:latin typeface="Calibri"/>
              </a:rPr>
              <a:t>tamoxifen price india</a:t>
            </a:r>
            <a:br/>
            <a:r>
              <a:rPr b="false" i="false" strike="noStrike" sz="1200" u="none">
                <a:solidFill>
                  <a:srgbClr val="FFFFFF"/>
                </a:solidFill>
                <a:latin typeface="Calibri"/>
              </a:rPr>
              <a:t>tamoxifen inducible cre protocol</a:t>
            </a:r>
            <a:br/>
            <a:r>
              <a:rPr b="false" i="false" strike="noStrike" sz="1200" u="none">
                <a:solidFill>
                  <a:srgbClr val="FFFFFF"/>
                </a:solidFill>
                <a:latin typeface="Calibri"/>
              </a:rPr>
              <a:t>tamoxifen mechanism of action ppt</a:t>
            </a:r>
            <a:br/>
            <a:r>
              <a:rPr b="false" i="false" strike="noStrike" sz="1200" u="none">
                <a:solidFill>
                  <a:srgbClr val="FFFFFF"/>
                </a:solidFill>
                <a:latin typeface="Calibri"/>
              </a:rPr>
              <a:t>If you are taking the liquid dose of Celexa be sure to use a special dose-measuring spoon or medicine cup, and not use a kitchen table spoon</a:t>
            </a:r>
            <a:br/>
            <a:r>
              <a:rPr b="false" i="false" strike="noStrike" sz="1200" u="none">
                <a:solidFill>
                  <a:srgbClr val="FFFFFF"/>
                </a:solidFill>
                <a:latin typeface="Calibri"/>
              </a:rPr>
              <a:t>buy cheap tamoxifen</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tamoxifeno 40 mg dia</a:t>
            </a:r>
            <a:br/>
            <a:r>
              <a:rPr b="false" i="false" strike="noStrike" sz="1200" u="none">
                <a:solidFill>
                  <a:srgbClr val="FFFFFF"/>
                </a:solidFill>
                <a:latin typeface="Calibri"/>
              </a:rPr>
              <a:t>Pantoprazole metabolism is independent of the route of administration (intravenous or oral)</a:t>
            </a:r>
            <a:br/>
            <a:r>
              <a:rPr b="false" i="false" strike="noStrike" sz="1200" u="none">
                <a:solidFill>
                  <a:srgbClr val="FFFFFF"/>
                </a:solidFill>
                <a:latin typeface="Calibri"/>
              </a:rPr>
              <a:t>do you need prescription nolvadex</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dosage for gyno reversal</a:t>
            </a:r>
            <a:br/>
            <a:r>
              <a:rPr b="false" i="false" strike="noStrike" sz="1200" u="none">
                <a:solidFill>
                  <a:srgbClr val="FFFFFF"/>
                </a:solidFill>
                <a:latin typeface="Calibri"/>
              </a:rPr>
              <a:t>nolvadex mg pct</a:t>
            </a:r>
            <a:br/>
            <a:r>
              <a:rPr b="false" i="false" strike="noStrike" sz="1200" u="none">
                <a:solidFill>
                  <a:srgbClr val="FFFFFF"/>
                </a:solidFill>
                <a:latin typeface="Calibri"/>
              </a:rPr>
              <a:t>Agora passei a ter taquicardia quando estou em repouso</a:t>
            </a:r>
            <a:br/>
            <a:r>
              <a:rPr b="false" i="false" strike="noStrike" sz="1200" u="none">
                <a:solidFill>
                  <a:srgbClr val="FFFFFF"/>
                </a:solidFill>
                <a:latin typeface="Calibri"/>
              </a:rPr>
              <a:t>generic nolvadex (tamoxifen)</a:t>
            </a:r>
            <a:br/>
            <a:r>
              <a:rPr b="false" i="false" strike="noStrike" sz="1200" u="none">
                <a:solidFill>
                  <a:srgbClr val="FFFFFF"/>
                </a:solidFill>
                <a:latin typeface="Calibri"/>
              </a:rPr>
              <a:t>get nolvadex</a:t>
            </a:r>
            <a:br/>
            <a:r>
              <a:rPr b="false" i="false" strike="noStrike" sz="1200" u="none">
                <a:solidFill>
                  <a:srgbClr val="FFFFFF"/>
                </a:solidFill>
                <a:latin typeface="Calibri"/>
              </a:rPr>
              <a:t>tamoxifen mediated activation of cre recombinase</a:t>
            </a:r>
            <a:br/>
            <a:r>
              <a:rPr b="false" i="false" strike="noStrike" sz="1200" u="none">
                <a:solidFill>
                  <a:srgbClr val="FFFFFF"/>
                </a:solidFill>
                <a:latin typeface="Calibri"/>
              </a:rPr>
              <a:t>what is usp tamoxifen citrate</a:t>
            </a:r>
            <a:br/>
            <a:r>
              <a:rPr b="false" i="false" strike="noStrike" sz="1200" u="none">
                <a:solidFill>
                  <a:srgbClr val="FFFFFF"/>
                </a:solidFill>
                <a:latin typeface="Calibri"/>
              </a:rPr>
              <a:t>Have been on temazepan each night for about 12 months</a:t>
            </a:r>
            <a:br/>
            <a:r>
              <a:rPr b="false" i="false" strike="noStrike" sz="1200" u="none">
                <a:solidFill>
                  <a:srgbClr val="FFFFFF"/>
                </a:solidFill>
                <a:latin typeface="Calibri"/>
              </a:rPr>
              <a:t>best place to buy nolvadex</a:t>
            </a:r>
            <a:br/>
            <a:r>
              <a:rPr b="false" i="false" strike="noStrike" sz="1200" u="none">
                <a:solidFill>
                  <a:srgbClr val="FFFFFF"/>
                </a:solidFill>
                <a:latin typeface="Calibri"/>
              </a:rPr>
              <a:t>tamoxifen online shop</a:t>
            </a:r>
            <a:br/>
            <a:r>
              <a:rPr b="false" i="false" strike="noStrike" sz="1200" u="none">
                <a:solidFill>
                  <a:srgbClr val="FFFFFF"/>
                </a:solidFill>
                <a:latin typeface="Calibri"/>
              </a:rPr>
              <a:t>Naproxen was originally produced in the 70s as a prescription drug</a:t>
            </a:r>
            <a:br/>
            <a:r>
              <a:rPr b="false" i="false" strike="noStrike" sz="1200" u="none">
                <a:solidFill>
                  <a:srgbClr val="FFFFFF"/>
                </a:solidFill>
                <a:latin typeface="Calibri"/>
              </a:rPr>
              <a:t>is there a generic tamoxifen</a:t>
            </a:r>
            <a:br/>
            <a:r>
              <a:rPr b="false" i="false" strike="noStrike" sz="1200" u="none">
                <a:solidFill>
                  <a:srgbClr val="FFFFFF"/>
                </a:solidFill>
                <a:latin typeface="Calibri"/>
              </a:rPr>
              <a:t>legit nolvadex online</a:t>
            </a:r>
            <a:br/>
            <a:r>
              <a:rPr b="false" i="false" strike="noStrike" sz="1200" u="none">
                <a:solidFill>
                  <a:srgbClr val="FFFFFF"/>
                </a:solidFill>
                <a:latin typeface="Calibri"/>
              </a:rPr>
              <a:t>tamoxifen dose cre mice</a:t>
            </a:r>
            <a:br/>
            <a:r>
              <a:rPr b="false" i="false" strike="noStrike" sz="1200" u="none">
                <a:solidFill>
                  <a:srgbClr val="FFFFFF"/>
                </a:solidFill>
                <a:latin typeface="Calibri"/>
              </a:rPr>
              <a:t>will nolvadex reverse gyno</a:t>
            </a:r>
            <a:br/>
            <a:r>
              <a:rPr b="false" i="false" strike="noStrike" sz="1200" u="none">
                <a:solidFill>
                  <a:srgbClr val="FFFFFF"/>
                </a:solidFill>
                <a:latin typeface="Calibri"/>
              </a:rPr>
              <a:t>No head on them, they're never inflamed and they are very small and colourless</a:t>
            </a:r>
            <a:br/>
            <a:r>
              <a:rPr b="false" i="false" strike="noStrike" sz="1200" u="none">
                <a:solidFill>
                  <a:srgbClr val="FFFFFF"/>
                </a:solidFill>
                <a:latin typeface="Calibri"/>
              </a:rPr>
              <a:t>buy tamoxifen citrate 20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need prescription nolvadex</a:t>
            </a:r>
            <a:br/>
            <a:r>
              <a:rPr b="false" i="false" strike="noStrike" sz="1200" u="none">
                <a:solidFill>
                  <a:srgbClr val="FFFFFF"/>
                </a:solidFill>
                <a:latin typeface="Calibri"/>
              </a:rPr>
              <a:t>research chemicals uk tamoxifen citrate</a:t>
            </a:r>
            <a:br/>
            <a:r>
              <a:rPr b="false" i="false" strike="noStrike" sz="1200" u="none">
                <a:solidFill>
                  <a:srgbClr val="FFFFFF"/>
                </a:solidFill>
                <a:latin typeface="Calibri"/>
              </a:rPr>
              <a:t>how much does a prescription of tamoxifen cost</a:t>
            </a:r>
            <a:br/>
            <a:r>
              <a:rPr b="false" i="false" strike="noStrike" sz="1200" u="none">
                <a:solidFill>
                  <a:srgbClr val="FFFFFF"/>
                </a:solidFill>
                <a:latin typeface="Calibri"/>
              </a:rPr>
              <a:t>Medstore jual buy metformin online usa cytotec jakarta commander cialis en en en</a:t>
            </a:r>
            <a:br/>
            <a:r>
              <a:rPr b="false" i="false" strike="noStrike" sz="1200" u="none">
                <a:solidFill>
                  <a:srgbClr val="FFFFFF"/>
                </a:solidFill>
                <a:latin typeface="Calibri"/>
              </a:rPr>
              <a:t>60 mg nolvadex</a:t>
            </a:r>
            <a:br/>
            <a:r>
              <a:rPr b="false" i="false" strike="noStrike" sz="1200" u="none">
                <a:solidFill>
                  <a:srgbClr val="FFFFFF"/>
                </a:solidFill>
                <a:latin typeface="Calibri"/>
              </a:rPr>
              <a:t>where to buy nolvadex bodybuilding.com</a:t>
            </a:r>
            <a:br/>
            <a:r>
              <a:rPr b="false" i="false" strike="noStrike" sz="1200" u="none">
                <a:solidFill>
                  <a:srgbClr val="FFFFFF"/>
                </a:solidFill>
                <a:latin typeface="Calibri"/>
              </a:rPr>
              <a:t>She had me cut back to 15mg immediatly as the 15mg did not cause the same problems</a:t>
            </a:r>
            <a:br/>
            <a:r>
              <a:rPr b="false" i="false" strike="noStrike" sz="1200" u="none">
                <a:solidFill>
                  <a:srgbClr val="FFFFFF"/>
                </a:solidFill>
                <a:latin typeface="Calibri"/>
              </a:rPr>
              <a:t>tamoxifen dosage pct</a:t>
            </a:r>
            <a:br/>
            <a:r>
              <a:rPr b="false" i="false" strike="noStrike" sz="1200" u="none">
                <a:solidFill>
                  <a:srgbClr val="FFFFFF"/>
                </a:solidFill>
                <a:latin typeface="Calibri"/>
              </a:rPr>
              <a:t>is tamoxifen a generic drug</a:t>
            </a:r>
            <a:br/>
            <a:r>
              <a:rPr b="false" i="false" strike="noStrike" sz="1200" u="none">
                <a:solidFill>
                  <a:srgbClr val="FFFFFF"/>
                </a:solidFill>
                <a:latin typeface="Calibri"/>
              </a:rPr>
              <a:t>Tried to log on their objectives in food should be taken</a:t>
            </a:r>
            <a:br/>
            <a:r>
              <a:rPr b="false" i="false" strike="noStrike" sz="1200" u="none">
                <a:solidFill>
                  <a:srgbClr val="FFFFFF"/>
                </a:solidFill>
                <a:latin typeface="Calibri"/>
              </a:rPr>
              <a:t>tamoxifen citrate uk</a:t>
            </a:r>
            <a:br/>
            <a:r>
              <a:rPr b="false" i="false" strike="noStrike" sz="1200" u="none">
                <a:solidFill>
                  <a:srgbClr val="FFFFFF"/>
                </a:solidFill>
                <a:latin typeface="Calibri"/>
              </a:rPr>
              <a:t>tamoxifen citrate 10mg pct</a:t>
            </a:r>
            <a:br/>
            <a:r>
              <a:rPr b="false" i="false" strike="noStrike" sz="1200" u="none">
                <a:solidFill>
                  <a:srgbClr val="FFFFFF"/>
                </a:solidFill>
                <a:latin typeface="Calibri"/>
              </a:rPr>
              <a:t>best site to buy nolvadex</a:t>
            </a:r>
            <a:br/>
            <a:r>
              <a:rPr b="false" i="false" strike="noStrike" sz="1200" u="none">
                <a:solidFill>
                  <a:srgbClr val="FFFFFF"/>
                </a:solidFill>
                <a:latin typeface="Calibri"/>
              </a:rPr>
              <a:t>buy generic tamoxifen citrate</a:t>
            </a:r>
            <a:br/>
            <a:r>
              <a:rPr b="false" i="false" strike="noStrike" sz="1200" u="none">
                <a:solidFill>
                  <a:srgbClr val="FFFFFF"/>
                </a:solidFill>
                <a:latin typeface="Calibri"/>
              </a:rPr>
              <a:t>buy tamoxifen citrate research chemicals</a:t>
            </a:r>
            <a:br/>
            <a:r>
              <a:rPr b="false" i="false" strike="noStrike" sz="1200" u="none">
                <a:solidFill>
                  <a:srgbClr val="FFFFFF"/>
                </a:solidFill>
                <a:latin typeface="Calibri"/>
              </a:rPr>
              <a:t>How does your working computer strain becoming shaped?</a:t>
            </a:r>
            <a:br/>
            <a:r>
              <a:rPr b="false" i="false" strike="noStrike" sz="1200" u="none">
                <a:solidFill>
                  <a:srgbClr val="FFFFFF"/>
                </a:solidFill>
                <a:latin typeface="Calibri"/>
              </a:rPr>
              <a:t>tamoxifen doses for gyno</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80 mg tamoxifen gyno</a:t>
            </a:r>
            <a:br/>
            <a:r>
              <a:rPr b="false" i="false" strike="noStrike" sz="1200" u="none">
                <a:solidFill>
                  <a:srgbClr val="FFFFFF"/>
                </a:solidFill>
                <a:latin typeface="Calibri"/>
              </a:rPr>
              <a:t>They also cause more unpleasant side effects than SSRIs and SNRIs.</a:t>
            </a:r>
            <a:br/>
            <a:r>
              <a:rPr b="false" i="false" strike="noStrike" sz="1200" u="none">
                <a:solidFill>
                  <a:srgbClr val="FFFFFF"/>
                </a:solidFill>
                <a:latin typeface="Calibri"/>
              </a:rPr>
              <a:t>10mg tamoxifen breast cancer</a:t>
            </a:r>
            <a:br/>
            <a:r>
              <a:rPr b="false" i="false" strike="noStrike" sz="1200" u="none">
                <a:solidFill>
                  <a:srgbClr val="FFFFFF"/>
                </a:solidFill>
                <a:latin typeface="Calibri"/>
              </a:rPr>
              <a:t>how to order nolvadex</a:t>
            </a:r>
            <a:br/>
            <a:r>
              <a:rPr b="false" i="false" strike="noStrike" sz="1200" u="none">
                <a:solidFill>
                  <a:srgbClr val="FFFFFF"/>
                </a:solidFill>
                <a:latin typeface="Calibri"/>
              </a:rPr>
              <a:t>buy nolvadex xt</a:t>
            </a:r>
            <a:br/>
            <a:r>
              <a:rPr b="false" i="false" strike="noStrike" sz="1200" u="none">
                <a:solidFill>
                  <a:srgbClr val="FFFFFF"/>
                </a:solidFill>
                <a:latin typeface="Calibri"/>
              </a:rPr>
              <a:t>tamoxifeno 20mg</a:t>
            </a:r>
            <a:br/>
            <a:r>
              <a:rPr b="false" i="false" strike="noStrike" sz="1200" u="none">
                <a:solidFill>
                  <a:srgbClr val="FFFFFF"/>
                </a:solidFill>
                <a:latin typeface="Calibri"/>
              </a:rPr>
              <a:t>Abolish the Theft Act, The Offences Against the Person Act and the dangerous drugs legislation and watch your approval ratings soar and the votes will come flooding in</a:t>
            </a:r>
            <a:br/>
            <a:r>
              <a:rPr b="false" i="false" strike="noStrike" sz="1200" u="none">
                <a:solidFill>
                  <a:srgbClr val="FFFFFF"/>
                </a:solidFill>
                <a:latin typeface="Calibri"/>
              </a:rPr>
              <a:t>10mg nolvadex enough</a:t>
            </a:r>
            <a:br/>
            <a:r>
              <a:rPr b="false" i="false" strike="noStrike" sz="1200" u="none">
                <a:solidFill>
                  <a:srgbClr val="FFFFFF"/>
                </a:solidFill>
                <a:latin typeface="Calibri"/>
              </a:rPr>
              <a:t>A little gross, didn&amp;#39;t happen often</a:t>
            </a:r>
            <a:br/>
            <a:r>
              <a:rPr b="false" i="false" strike="noStrike" sz="1200" u="none">
                <a:solidFill>
                  <a:srgbClr val="FFFFFF"/>
                </a:solidFill>
                <a:latin typeface="Calibri"/>
              </a:rPr>
              <a:t>nolvadex research chemical</a:t>
            </a:r>
            <a:br/>
            <a:r>
              <a:rPr b="false" i="false" strike="noStrike" sz="1200" u="none">
                <a:solidFill>
                  <a:srgbClr val="FFFFFF"/>
                </a:solidFill>
                <a:latin typeface="Calibri"/>
              </a:rPr>
              <a:t>buy tamoxifen online usa</a:t>
            </a:r>
            <a:br/>
            <a:r>
              <a:rPr b="false" i="false" strike="noStrike" sz="1200" u="none">
                <a:solidFill>
                  <a:srgbClr val="FFFFFF"/>
                </a:solidFill>
                <a:latin typeface="Calibri"/>
              </a:rPr>
              <a:t>tamoxifen cost australia</a:t>
            </a:r>
            <a:br/>
            <a:r>
              <a:rPr b="false" i="false" strike="noStrike" sz="1200" u="none">
                <a:solidFill>
                  <a:srgbClr val="FFFFFF"/>
                </a:solidFill>
                <a:latin typeface="Calibri"/>
              </a:rPr>
              <a:t>nolvadex 20 mg fiyat俚good website to buy nolvadex</a:t>
            </a:r>
            <a:br/>
            <a:r>
              <a:rPr b="false" i="false" strike="noStrike" sz="1200" u="none">
                <a:solidFill>
                  <a:srgbClr val="FFFFFF"/>
                </a:solidFill>
                <a:latin typeface="Calibri"/>
              </a:rPr>
              <a:t>buying nolvadex in canada</a:t>
            </a:r>
            <a:br/>
            <a:r>
              <a:rPr b="false" i="false" strike="noStrike" sz="1200" u="none">
                <a:solidFill>
                  <a:srgbClr val="FFFFFF"/>
                </a:solidFill>
                <a:latin typeface="Calibri"/>
              </a:rPr>
              <a:t>tamoxifen breast cancer</a:t>
            </a:r>
            <a:br/>
            <a:r>
              <a:rPr b="false" i="false" strike="noStrike" sz="1200" u="none">
                <a:solidFill>
                  <a:srgbClr val="FFFFFF"/>
                </a:solidFill>
                <a:latin typeface="Calibri"/>
              </a:rPr>
              <a:t>nolvadex for sale in usa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Hopefully, the trush will clear up soon for your baby.</a:t>
            </a:r>
            <a:br/>
            <a:r>
              <a:rPr b="false" i="false" strike="noStrike" sz="1200" u="none">
                <a:solidFill>
                  <a:srgbClr val="FFFFFF"/>
                </a:solidFill>
                <a:latin typeface="Calibri"/>
              </a:rPr>
              <a:t>20 mg tamoxifen on cycle</a:t>
            </a:r>
            <a:br/>
            <a:r>
              <a:rPr b="false" i="false" strike="noStrike" sz="1200" u="none">
                <a:solidFill>
                  <a:srgbClr val="FFFFFF"/>
                </a:solidFill>
                <a:latin typeface="Calibri"/>
              </a:rPr>
              <a:t>best place to order nolvadex</a:t>
            </a:r>
            <a:br/>
            <a:r>
              <a:rPr b="false" i="false" strike="noStrike" sz="1200" u="none">
                <a:solidFill>
                  <a:srgbClr val="FFFFFF"/>
                </a:solidFill>
                <a:latin typeface="Calibri"/>
              </a:rPr>
              <a:t>tamoxifen cancer research uk</a:t>
            </a:r>
            <a:br/>
            <a:r>
              <a:rPr b="false" i="false" strike="noStrike" sz="1200" u="none">
                <a:solidFill>
                  <a:srgbClr val="FFFFFF"/>
                </a:solidFill>
                <a:latin typeface="Calibri"/>
              </a:rPr>
              <a:t>nolvadex uk source</a:t>
            </a:r>
            <a:br/>
            <a:r>
              <a:rPr b="false" i="false" strike="noStrike" sz="1200" u="none">
                <a:solidFill>
                  <a:srgbClr val="FFFFFF"/>
                </a:solidFill>
                <a:latin typeface="Calibri"/>
              </a:rPr>
              <a:t>citrato de tamoxifeno 20 mg</a:t>
            </a:r>
            <a:br/>
            <a:r>
              <a:rPr b="false" i="false" strike="noStrike" sz="1200" u="none">
                <a:solidFill>
                  <a:srgbClr val="FFFFFF"/>
                </a:solidFill>
                <a:latin typeface="Calibri"/>
              </a:rPr>
              <a:t>Do the time needed to help yourself get well</a:t>
            </a:r>
            <a:br/>
            <a:r>
              <a:rPr b="false" i="false" strike="noStrike" sz="1200" u="none">
                <a:solidFill>
                  <a:srgbClr val="FFFFFF"/>
                </a:solidFill>
                <a:latin typeface="Calibri"/>
              </a:rPr>
              <a:t>nolvadex for sale cheap</a:t>
            </a:r>
            <a:br/>
            <a:r>
              <a:rPr b="false" i="false" strike="noStrike" sz="1200" u="none">
                <a:solidFill>
                  <a:srgbClr val="FFFFFF"/>
                </a:solidFill>
                <a:latin typeface="Calibri"/>
              </a:rPr>
              <a:t>medicine nolvadex d</a:t>
            </a:r>
            <a:br/>
            <a:r>
              <a:rPr b="false" i="false" strike="noStrike" sz="1200" u="none">
                <a:solidFill>
                  <a:srgbClr val="FFFFFF"/>
                </a:solidFill>
                <a:latin typeface="Calibri"/>
              </a:rPr>
              <a:t>is it safe to buy nolvadex online</a:t>
            </a:r>
            <a:br/>
            <a:r>
              <a:rPr b="false" i="false" strike="noStrike" sz="1200" u="none">
                <a:solidFill>
                  <a:srgbClr val="FFFFFF"/>
                </a:solidFill>
                <a:latin typeface="Calibri"/>
              </a:rPr>
              <a:t>price of tamoxifen in the philippines</a:t>
            </a:r>
            <a:br/>
            <a:r>
              <a:rPr b="false" i="false" strike="noStrike" sz="1200" u="none">
                <a:solidFill>
                  <a:srgbClr val="FFFFFF"/>
                </a:solidFill>
                <a:latin typeface="Calibri"/>
              </a:rPr>
              <a:t>I had to be hospitalized twice for bleeding from taking an NSAID for arthritis</a:t>
            </a:r>
            <a:br/>
            <a:r>
              <a:rPr b="false" i="false" strike="noStrike" sz="1200" u="none">
                <a:solidFill>
                  <a:srgbClr val="FFFFFF"/>
                </a:solidFill>
                <a:latin typeface="Calibri"/>
              </a:rPr>
              <a:t>how to get nolvadex prescription</a:t>
            </a:r>
            <a:br/>
            <a:r>
              <a:rPr b="false" i="false" strike="noStrike" sz="1200" u="none">
                <a:solidFill>
                  <a:srgbClr val="FFFFFF"/>
                </a:solidFill>
                <a:latin typeface="Calibri"/>
              </a:rPr>
              <a:t>stopping tamoxifen because of weight gain</a:t>
            </a:r>
            <a:br/>
            <a:r>
              <a:rPr b="false" i="false" strike="noStrike" sz="1200" u="none">
                <a:solidFill>
                  <a:srgbClr val="FFFFFF"/>
                </a:solidFill>
                <a:latin typeface="Calibri"/>
              </a:rPr>
              <a:t>where to buy tamoxifen online</a:t>
            </a:r>
            <a:br/>
            <a:r>
              <a:rPr b="false" i="false" strike="noStrike" sz="1200" u="none">
                <a:solidFill>
                  <a:srgbClr val="FFFFFF"/>
                </a:solidFill>
                <a:latin typeface="Calibri"/>
              </a:rPr>
              <a:t>tamoxifen 20 mg pct</a:t>
            </a:r>
            <a:br/>
            <a:r>
              <a:rPr b="false" i="false" strike="noStrike" sz="1200" u="none">
                <a:solidFill>
                  <a:srgbClr val="FFFFFF"/>
                </a:solidFill>
                <a:latin typeface="Calibri"/>
              </a:rPr>
              <a:t>But unfortunately most people don&amp;rsquo;t understand it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 mg nolvadex for pc</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liquid tamoxifen citrate taste</a:t>
            </a:r>
            <a:br/>
            <a:r>
              <a:rPr b="false" i="false" strike="noStrike" sz="1200" u="none">
                <a:solidFill>
                  <a:srgbClr val="FFFFFF"/>
                </a:solidFill>
                <a:latin typeface="Calibri"/>
              </a:rPr>
              <a:t>tamoxifen sigma solubility</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buy generic nolvadex no prescription</a:t>
            </a:r>
            <a:br/>
            <a:r>
              <a:rPr b="false" i="false" strike="noStrike" sz="1200" u="none">
                <a:solidFill>
                  <a:srgbClr val="FFFFFF"/>
                </a:solidFill>
                <a:latin typeface="Calibri"/>
              </a:rPr>
              <a:t>I have been prescribed Zoloft in the past</a:t>
            </a:r>
            <a:br/>
            <a:r>
              <a:rPr b="false" i="false" strike="noStrike" sz="1200" u="none">
                <a:solidFill>
                  <a:srgbClr val="FFFFFF"/>
                </a:solidFill>
                <a:latin typeface="Calibri"/>
              </a:rPr>
              <a:t>buy nolvadex research</a:t>
            </a:r>
            <a:br/>
            <a:r>
              <a:rPr b="false" i="false" strike="noStrike" sz="1200" u="none">
                <a:solidFill>
                  <a:srgbClr val="FFFFFF"/>
                </a:solidFill>
                <a:latin typeface="Calibri"/>
              </a:rPr>
              <a:t>As an Online Pharmacy we are committed to offering any help or advice that we can, so please feel free to contact us with any questions about alli 60mg Hard Capsules 84 Tablets Pack</a:t>
            </a:r>
            <a:br/>
            <a:r>
              <a:rPr b="false" i="false" strike="noStrike" sz="1200" u="none">
                <a:solidFill>
                  <a:srgbClr val="FFFFFF"/>
                </a:solidFill>
                <a:latin typeface="Calibri"/>
              </a:rPr>
              <a:t>5 mg tamoxifen</a:t>
            </a:r>
            <a:br/>
            <a:r>
              <a:rPr b="false" i="false" strike="noStrike" sz="1200" u="none">
                <a:solidFill>
                  <a:srgbClr val="FFFFFF"/>
                </a:solidFill>
                <a:latin typeface="Calibri"/>
              </a:rPr>
              <a:t>precio de nolvadex en mexico</a:t>
            </a:r>
            <a:br/>
            <a:r>
              <a:rPr b="false" i="false" strike="noStrike" sz="1200" u="none">
                <a:solidFill>
                  <a:srgbClr val="FFFFFF"/>
                </a:solidFill>
                <a:latin typeface="Calibri"/>
              </a:rPr>
              <a:t>tamoxifen postmenopausal</a:t>
            </a:r>
            <a:br/>
            <a:r>
              <a:rPr b="false" i="false" strike="noStrike" sz="1200" u="none">
                <a:solidFill>
                  <a:srgbClr val="FFFFFF"/>
                </a:solidFill>
                <a:latin typeface="Calibri"/>
              </a:rPr>
              <a:t>Bu nedenle bu tr ilalarla birlikte kullanlmamaldr.</a:t>
            </a:r>
            <a:br/>
            <a:r>
              <a:rPr b="false" i="false" strike="noStrike" sz="1200" u="none">
                <a:solidFill>
                  <a:srgbClr val="FFFFFF"/>
                </a:solidFill>
                <a:latin typeface="Calibri"/>
              </a:rPr>
              <a:t>tamoxifen buy malaysia</a:t>
            </a:r>
            <a:br/>
            <a:r>
              <a:rPr b="false" i="false" strike="noStrike" sz="1200" u="none">
                <a:solidFill>
                  <a:srgbClr val="FFFFFF"/>
                </a:solidFill>
                <a:latin typeface="Calibri"/>
              </a:rPr>
              <a:t>The wound broke down and continually drained</a:t>
            </a:r>
            <a:br/>
            <a:r>
              <a:rPr b="false" i="false" strike="noStrike" sz="1200" u="none">
                <a:solidFill>
                  <a:srgbClr val="FFFFFF"/>
                </a:solidFill>
                <a:latin typeface="Calibri"/>
              </a:rPr>
              <a:t>many mg nolvadex per day</a:t>
            </a:r>
            <a:br/>
            <a:r>
              <a:rPr b="false" i="false" strike="noStrike" sz="1200" u="none">
                <a:solidFill>
                  <a:srgbClr val="FFFFFF"/>
                </a:solidFill>
                <a:latin typeface="Calibri"/>
              </a:rPr>
              <a:t>citrato de tamoxifeno 20mg ultrafarma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dosage for gyno</a:t>
            </a:r>
            <a:br/>
            <a:r>
              <a:rPr b="false" i="false" strike="noStrike" sz="1200" u="none">
                <a:solidFill>
                  <a:srgbClr val="FFFFFF"/>
                </a:solidFill>
                <a:latin typeface="Calibri"/>
              </a:rPr>
              <a:t>cost tamoxifen citrate</a:t>
            </a:r>
            <a:br/>
            <a:r>
              <a:rPr b="false" i="false" strike="noStrike" sz="1200" u="none">
                <a:solidFill>
                  <a:srgbClr val="FFFFFF"/>
                </a:solidFill>
                <a:latin typeface="Calibri"/>
              </a:rPr>
              <a:t>tamoxifen citrate online no prescription</a:t>
            </a:r>
            <a:br/>
            <a:r>
              <a:rPr b="false" i="false" strike="noStrike" sz="1200" u="none">
                <a:solidFill>
                  <a:srgbClr val="FFFFFF"/>
                </a:solidFill>
                <a:latin typeface="Calibri"/>
              </a:rPr>
              <a:t>I have to drag myself through the day sometimes.</a:t>
            </a:r>
            <a:br/>
            <a:r>
              <a:rPr b="false" i="false" strike="noStrike" sz="1200" u="none">
                <a:solidFill>
                  <a:srgbClr val="FFFFFF"/>
                </a:solidFill>
                <a:latin typeface="Calibri"/>
              </a:rPr>
              <a:t>tamoxifeno mg</a:t>
            </a:r>
            <a:br/>
            <a:r>
              <a:rPr b="false" i="false" strike="noStrike" sz="1200" u="none">
                <a:solidFill>
                  <a:srgbClr val="FFFFFF"/>
                </a:solidFill>
                <a:latin typeface="Calibri"/>
              </a:rPr>
              <a:t>where can i get legit nolvadex</a:t>
            </a:r>
            <a:br/>
            <a:r>
              <a:rPr b="false" i="false" strike="noStrike" sz="1200" u="none">
                <a:solidFill>
                  <a:srgbClr val="FFFFFF"/>
                </a:solidFill>
                <a:latin typeface="Calibri"/>
              </a:rPr>
              <a:t>para que sirve el tamoxifeno de 10 mg</a:t>
            </a:r>
            <a:br/>
            <a:r>
              <a:rPr b="false" i="false" strike="noStrike" sz="1200" u="none">
                <a:solidFill>
                  <a:srgbClr val="FFFFFF"/>
                </a:solidFill>
                <a:latin typeface="Calibri"/>
              </a:rPr>
              <a:t>tamoxifeno ratiopharm 20 mg efg</a:t>
            </a:r>
            <a:br/>
            <a:r>
              <a:rPr b="false" i="false" strike="noStrike" sz="1200" u="none">
                <a:solidFill>
                  <a:srgbClr val="FFFFFF"/>
                </a:solidFill>
                <a:latin typeface="Calibri"/>
              </a:rPr>
              <a:t>comprar tamoxifeno 10 mg</a:t>
            </a:r>
            <a:br/>
            <a:r>
              <a:rPr b="false" i="false" strike="noStrike" sz="1200" u="none">
                <a:solidFill>
                  <a:srgbClr val="FFFFFF"/>
                </a:solidFill>
                <a:latin typeface="Calibri"/>
              </a:rPr>
              <a:t>liquid tamoxifen citrate dosage pct</a:t>
            </a:r>
            <a:br/>
            <a:r>
              <a:rPr b="false" i="false" strike="noStrike" sz="1200" u="none">
                <a:solidFill>
                  <a:srgbClr val="FFFFFF"/>
                </a:solidFill>
                <a:latin typeface="Calibri"/>
              </a:rPr>
              <a:t>tamoxifen premenopausal bleeding</a:t>
            </a:r>
            <a:br/>
            <a:r>
              <a:rPr b="false" i="false" strike="noStrike" sz="1200" u="none">
                <a:solidFill>
                  <a:srgbClr val="FFFFFF"/>
                </a:solidFill>
                <a:latin typeface="Calibri"/>
              </a:rPr>
              <a:t>nolvadex price india</a:t>
            </a:r>
            <a:br/>
            <a:r>
              <a:rPr b="false" i="false" strike="noStrike" sz="1200" u="none">
                <a:solidFill>
                  <a:srgbClr val="FFFFFF"/>
                </a:solidFill>
                <a:latin typeface="Calibri"/>
              </a:rPr>
              <a:t>tamoxifen manufacturers us</a:t>
            </a:r>
            <a:br/>
            <a:r>
              <a:rPr b="false" i="false" strike="noStrike" sz="1200" u="none">
                <a:solidFill>
                  <a:srgbClr val="FFFFFF"/>
                </a:solidFill>
                <a:latin typeface="Calibri"/>
              </a:rPr>
              <a:t>In fact, it is not uncommon for patients to have an initial worsening of acne breakouts</a:t>
            </a:r>
            <a:br/>
            <a:r>
              <a:rPr b="false" i="false" strike="noStrike" sz="1200" u="none">
                <a:solidFill>
                  <a:srgbClr val="FFFFFF"/>
                </a:solidFill>
                <a:latin typeface="Calibri"/>
              </a:rPr>
              <a:t>cheap nolvadex uk</a:t>
            </a:r>
            <a:br/>
            <a:r>
              <a:rPr b="false" i="false" strike="noStrike" sz="1200" u="none">
                <a:solidFill>
                  <a:srgbClr val="FFFFFF"/>
                </a:solidFill>
                <a:latin typeface="Calibri"/>
              </a:rPr>
              <a:t>tamoxifeno 10 mg precio</a:t>
            </a:r>
            <a:br/>
            <a:r>
              <a:rPr b="false" i="false" strike="noStrike" sz="1200" u="none">
                <a:solidFill>
                  <a:srgbClr val="FFFFFF"/>
                </a:solidFill>
                <a:latin typeface="Calibri"/>
              </a:rPr>
              <a:t>nolvadex for pct dosage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Avoid getting dehydrated while using Generic for Aldactone*</a:t>
            </a:r>
            <a:br/>
            <a:r>
              <a:rPr b="false" i="false" strike="noStrike" sz="1200" u="none">
                <a:solidFill>
                  <a:srgbClr val="FFFFFF"/>
                </a:solidFill>
                <a:latin typeface="Calibri"/>
              </a:rPr>
              <a:t>nolvadex 20mg dosage</a:t>
            </a:r>
            <a:br/>
            <a:r>
              <a:rPr b="false" i="false" strike="noStrike" sz="1200" u="none">
                <a:solidFill>
                  <a:srgbClr val="FFFFFF"/>
                </a:solidFill>
                <a:latin typeface="Calibri"/>
              </a:rPr>
              <a:t>precio del nolvadex en mexico</a:t>
            </a:r>
            <a:br/>
            <a:r>
              <a:rPr b="false" i="false" strike="noStrike" sz="1200" u="none">
                <a:solidFill>
                  <a:srgbClr val="FFFFFF"/>
                </a:solidFill>
                <a:latin typeface="Calibri"/>
              </a:rPr>
              <a:t>where to buy nolvadex in canada</a:t>
            </a:r>
            <a:br/>
            <a:r>
              <a:rPr b="false" i="false" strike="noStrike" sz="1200" u="none">
                <a:solidFill>
                  <a:srgbClr val="FFFFFF"/>
                </a:solidFill>
                <a:latin typeface="Calibri"/>
              </a:rPr>
              <a:t>More research is therefore required before we can say whether the increased risk of preterm birth in this study was linked to amoxicillin or to other factors such as the mother&amp;rsquo;s health.</a:t>
            </a:r>
            <a:br/>
            <a:r>
              <a:rPr b="false" i="false" strike="noStrike" sz="1200" u="none">
                <a:solidFill>
                  <a:srgbClr val="FFFFFF"/>
                </a:solidFill>
                <a:latin typeface="Calibri"/>
              </a:rPr>
              <a:t>nolvadex online australia</a:t>
            </a:r>
            <a:br/>
            <a:r>
              <a:rPr b="false" i="false" strike="noStrike" sz="1200" u="none">
                <a:solidFill>
                  <a:srgbClr val="FFFFFF"/>
                </a:solidFill>
                <a:latin typeface="Calibri"/>
              </a:rPr>
              <a:t>tamoxifeno de 10 mg</a:t>
            </a:r>
            <a:br/>
            <a:r>
              <a:rPr b="false" i="false" strike="noStrike" sz="1200" u="none">
                <a:solidFill>
                  <a:srgbClr val="FFFFFF"/>
                </a:solidFill>
                <a:latin typeface="Calibri"/>
              </a:rPr>
              <a:t>Activedrug was titrated beginning at 1 mg/kg/day for a week; the dose was thenincreased to 3 mg/kg/day for one week, then to 6 mg/kg/day</a:t>
            </a:r>
            <a:br/>
            <a:r>
              <a:rPr b="false" i="false" strike="noStrike" sz="1200" u="none">
                <a:solidFill>
                  <a:srgbClr val="FFFFFF"/>
                </a:solidFill>
                <a:latin typeface="Calibri"/>
              </a:rPr>
              <a:t>tamoxifen rxlist</a:t>
            </a:r>
            <a:br/>
            <a:r>
              <a:rPr b="false" i="false" strike="noStrike" sz="1200" u="none">
                <a:solidFill>
                  <a:srgbClr val="FFFFFF"/>
                </a:solidFill>
                <a:latin typeface="Calibri"/>
              </a:rPr>
              <a:t>how many mg nolvadex</a:t>
            </a:r>
            <a:br/>
            <a:r>
              <a:rPr b="false" i="false" strike="noStrike" sz="1200" u="none">
                <a:solidFill>
                  <a:srgbClr val="FFFFFF"/>
                </a:solidFill>
                <a:latin typeface="Calibri"/>
              </a:rPr>
              <a:t>msds tamoxifen tablets</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tamoxifen retail price</a:t>
            </a:r>
            <a:br/>
            <a:r>
              <a:rPr b="false" i="false" strike="noStrike" sz="1200" u="none">
                <a:solidFill>
                  <a:srgbClr val="FFFFFF"/>
                </a:solidFill>
                <a:latin typeface="Calibri"/>
              </a:rPr>
              <a:t>tamoxifen buy 20mg</a:t>
            </a:r>
            <a:br/>
            <a:r>
              <a:rPr b="false" i="false" strike="noStrike" sz="1200" u="none">
                <a:solidFill>
                  <a:srgbClr val="FFFFFF"/>
                </a:solidFill>
                <a:latin typeface="Calibri"/>
              </a:rPr>
              <a:t>order nolvadex online</a:t>
            </a:r>
            <a:br/>
            <a:r>
              <a:rPr b="false" i="false" strike="noStrike" sz="1200" u="none">
                <a:solidFill>
                  <a:srgbClr val="FFFFFF"/>
                </a:solidFill>
                <a:latin typeface="Calibri"/>
              </a:rPr>
              <a:t>tamoxifen 10 mg daily</a:t>
            </a:r>
            <a:br/>
            <a:r>
              <a:rPr b="false" i="false" strike="noStrike" sz="1200" u="none">
                <a:solidFill>
                  <a:srgbClr val="FFFFFF"/>
                </a:solidFill>
                <a:latin typeface="Calibri"/>
              </a:rPr>
              <a:t>where can i buy nolvadex pct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I&amp;rsquo;ve seen this that and the other versions of it a bunch of times</a:t>
            </a:r>
            <a:br/>
            <a:r>
              <a:rPr b="false" i="false" strike="noStrike" sz="1200" u="none">
                <a:solidFill>
                  <a:srgbClr val="FFFFFF"/>
                </a:solidFill>
                <a:latin typeface="Calibri"/>
              </a:rPr>
              <a:t>nolvadex during cycle or after</a:t>
            </a:r>
            <a:br/>
            <a:r>
              <a:rPr b="false" i="false" strike="noStrike" sz="1200" u="none">
                <a:solidFill>
                  <a:srgbClr val="FFFFFF"/>
                </a:solidFill>
                <a:latin typeface="Calibri"/>
              </a:rPr>
              <a:t>8 M shar5s, then you're in a more accurate picture of human diseases, said Rachel Pinder Trader 247 with high management fees2</a:t>
            </a:r>
            <a:br/>
            <a:r>
              <a:rPr b="false" i="false" strike="noStrike" sz="1200" u="none">
                <a:solidFill>
                  <a:srgbClr val="FFFFFF"/>
                </a:solidFill>
                <a:latin typeface="Calibri"/>
              </a:rPr>
              <a:t>para que serve o tamoxifeno 20mg</a:t>
            </a:r>
            <a:br/>
            <a:r>
              <a:rPr b="false" i="false" strike="noStrike" sz="1200" u="none">
                <a:solidFill>
                  <a:srgbClr val="FFFFFF"/>
                </a:solidFill>
                <a:latin typeface="Calibri"/>
              </a:rPr>
              <a:t>In addition, if you have a question for Dr</a:t>
            </a:r>
            <a:br/>
            <a:r>
              <a:rPr b="false" i="false" strike="noStrike" sz="1200" u="none">
                <a:solidFill>
                  <a:srgbClr val="FFFFFF"/>
                </a:solidFill>
                <a:latin typeface="Calibri"/>
              </a:rPr>
              <a:t>buy nolvadex online research</a:t>
            </a:r>
            <a:br/>
            <a:r>
              <a:rPr b="false" i="false" strike="noStrike" sz="1200" u="none">
                <a:solidFill>
                  <a:srgbClr val="FFFFFF"/>
                </a:solidFill>
                <a:latin typeface="Calibri"/>
              </a:rPr>
              <a:t>can you buy nolvadex uk</a:t>
            </a:r>
            <a:br/>
            <a:r>
              <a:rPr b="false" i="false" strike="noStrike" sz="1200" u="none">
                <a:solidFill>
                  <a:srgbClr val="FFFFFF"/>
                </a:solidFill>
                <a:latin typeface="Calibri"/>
              </a:rPr>
              <a:t>tamoxifen premenopausal osteoporosis</a:t>
            </a:r>
            <a:br/>
            <a:r>
              <a:rPr b="false" i="false" strike="noStrike" sz="1200" u="none">
                <a:solidFill>
                  <a:srgbClr val="FFFFFF"/>
                </a:solidFill>
                <a:latin typeface="Calibri"/>
              </a:rPr>
              <a:t>tamoxifeno 20mg/dia</a:t>
            </a:r>
            <a:br/>
            <a:r>
              <a:rPr b="false" i="false" strike="noStrike" sz="1200" u="none">
                <a:solidFill>
                  <a:srgbClr val="FFFFFF"/>
                </a:solidFill>
                <a:latin typeface="Calibri"/>
              </a:rPr>
              <a:t>prescription tamoxifen</a:t>
            </a:r>
            <a:br/>
            <a:r>
              <a:rPr b="false" i="false" strike="noStrike" sz="1200" u="none">
                <a:solidFill>
                  <a:srgbClr val="FFFFFF"/>
                </a:solidFill>
                <a:latin typeface="Calibri"/>
              </a:rPr>
              <a:t>Shivering and then hot flushes are unbearable too</a:t>
            </a:r>
            <a:br/>
            <a:r>
              <a:rPr b="false" i="false" strike="noStrike" sz="1200" u="none">
                <a:solidFill>
                  <a:srgbClr val="FFFFFF"/>
                </a:solidFill>
                <a:latin typeface="Calibri"/>
              </a:rPr>
              <a:t>tamoxifen manufacturers uk</a:t>
            </a:r>
            <a:br/>
            <a:r>
              <a:rPr b="false" i="false" strike="noStrike" sz="1200" u="none">
                <a:solidFill>
                  <a:srgbClr val="FFFFFF"/>
                </a:solidFill>
                <a:latin typeface="Calibri"/>
              </a:rPr>
              <a:t>tamoxifen citrate 20mg tablets</a:t>
            </a:r>
            <a:br/>
            <a:r>
              <a:rPr b="false" i="false" strike="noStrike" sz="1200" u="none">
                <a:solidFill>
                  <a:srgbClr val="FFFFFF"/>
                </a:solidFill>
                <a:latin typeface="Calibri"/>
              </a:rPr>
              <a:t>I just need to feel normal but I&amp;rsquo;m SOOO FATIGUED all the time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Nolvadex During Cycle Dosage - Nolvadex 10 Mg</dc:title>
  <dc:description>Buy tamoxifen tablets, nolvadex 20mg, how to buy nolvadex pct, where to buy nolvadex bodybuilding.com, tamoxifen citrate 10mg pct, nolvadex online australia, buy nolvadex online research</dc:description>
  <dc:subject>Nolvadex During Cycle Dosage - Nolvadex 10 Mg</dc:subject>
  <cp:keywords>tamoxifen 10 mg dose, how to buy nolvadex pct, get nolvadex, stopping tamoxifen because of weight gain, tamoxifen buy malaysia, many mg nolvadex per day, tamoxifen premenopausal bleeding, nolvadex during cycle or after, para que serve o tamoxifeno 20mg, can you buy nolvadex uk</cp:keywords>
  <cp:category/>
</cp:coreProperties>
</file>