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9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9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9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9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9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0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0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0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0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0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0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0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0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0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Purchase Tamoxifen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Management of NMS should include  immediate discontinuation of antipsychotic drugs and other drugs not  essential to concurrent therapy, intensive symptomatic treatment, and  medical monitoring.</a:t>
            </a:r>
            <a:br/>
            <a:r>
              <a:rPr b="false" i="false" strike="noStrike" sz="1200" u="none">
                <a:solidFill>
                  <a:srgbClr val="FFFFFF"/>
                </a:solidFill>
                <a:latin typeface="Calibri"/>
              </a:rPr>
              <a:t>price of tamoxifen</a:t>
            </a:r>
            <a:br/>
            <a:r>
              <a:rPr b="false" i="false" strike="noStrike" sz="1200" u="none">
                <a:solidFill>
                  <a:srgbClr val="FFFFFF"/>
                </a:solidFill>
                <a:latin typeface="Calibri"/>
              </a:rPr>
              <a:t>tamoxifen doses for pct</a:t>
            </a:r>
            <a:br/>
            <a:r>
              <a:rPr b="false" i="false" strike="noStrike" sz="1200" u="none">
                <a:solidFill>
                  <a:srgbClr val="FFFFFF"/>
                </a:solidFill>
                <a:latin typeface="Calibri"/>
              </a:rPr>
              <a:t>buy nolvadex for h-drol cycle</a:t>
            </a:r>
            <a:br/>
            <a:r>
              <a:rPr b="false" i="false" strike="noStrike" sz="1200" u="none">
                <a:solidFill>
                  <a:srgbClr val="FFFFFF"/>
                </a:solidFill>
                <a:latin typeface="Calibri"/>
              </a:rPr>
              <a:t>nolvadex research suppliers</a:t>
            </a:r>
            <a:br/>
            <a:r>
              <a:rPr b="false" i="false" strike="noStrike" sz="1200" u="none">
                <a:solidFill>
                  <a:srgbClr val="FFFFFF"/>
                </a:solidFill>
                <a:latin typeface="Calibri"/>
              </a:rPr>
              <a:t>Penicillin G ist das Mittel der Wahl, Alternativen sind Ampicillin, Cefuroxim, Cefotiam und bei Allergierisiko gegen Penicilline auch Erythromycin (13).</a:t>
            </a:r>
            <a:br/>
            <a:r>
              <a:rPr b="false" i="false" strike="noStrike" sz="1200" u="none">
                <a:solidFill>
                  <a:srgbClr val="FFFFFF"/>
                </a:solidFill>
                <a:latin typeface="Calibri"/>
              </a:rPr>
              <a:t>tamoxifen cost 2012</a:t>
            </a:r>
            <a:br/>
            <a:r>
              <a:rPr b="false" i="false" strike="noStrike" sz="1200" u="none">
                <a:solidFill>
                  <a:srgbClr val="FFFFFF"/>
                </a:solidFill>
                <a:latin typeface="Calibri"/>
              </a:rPr>
              <a:t>nolvadex buy online</a:t>
            </a:r>
            <a:br/>
            <a:r>
              <a:rPr b="false" i="false" strike="noStrike" sz="1200" u="none">
                <a:solidFill>
                  <a:srgbClr val="FFFFFF"/>
                </a:solidFill>
                <a:latin typeface="Calibri"/>
              </a:rPr>
              <a:t>risk of uterine cancer after tamoxifen</a:t>
            </a:r>
            <a:br/>
            <a:r>
              <a:rPr b="false" i="false" strike="noStrike" sz="1200" u="none">
                <a:solidFill>
                  <a:srgbClr val="FFFFFF"/>
                </a:solidFill>
                <a:latin typeface="Calibri"/>
              </a:rPr>
              <a:t>My symptoms were disappearing gradually</a:t>
            </a:r>
            <a:br/>
            <a:r>
              <a:rPr b="false" i="false" strike="noStrike" sz="1200" u="none">
                <a:solidFill>
                  <a:srgbClr val="FFFFFF"/>
                </a:solidFill>
                <a:latin typeface="Calibri"/>
              </a:rPr>
              <a:t>running nolvadex during cycle</a:t>
            </a:r>
            <a:br/>
            <a:r>
              <a:rPr b="false" i="false" strike="noStrike" sz="1200" u="none">
                <a:solidFill>
                  <a:srgbClr val="FFFFFF"/>
                </a:solidFill>
                <a:latin typeface="Calibri"/>
              </a:rPr>
              <a:t>tamoxifen citrate tablets ip 20 mg</a:t>
            </a:r>
            <a:br/>
            <a:r>
              <a:rPr b="false" i="false" strike="noStrike" sz="1200" u="none">
                <a:solidFill>
                  <a:srgbClr val="FFFFFF"/>
                </a:solidFill>
                <a:latin typeface="Calibri"/>
              </a:rPr>
              <a:t>new tamoxifen 10mg tab</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tamoxifeno ratiopharm 20 mg efectos secundarios</a:t>
            </a:r>
            <a:br/>
            <a:r>
              <a:rPr b="false" i="false" strike="noStrike" sz="1200" u="none">
                <a:solidFill>
                  <a:srgbClr val="FFFFFF"/>
                </a:solidFill>
                <a:latin typeface="Calibri"/>
              </a:rPr>
              <a:t>tamoxifen cancer</a:t>
            </a:r>
            <a:br/>
            <a:r>
              <a:rPr b="false" i="false" strike="noStrike" sz="1200" u="none">
                <a:solidFill>
                  <a:srgbClr val="FFFFFF"/>
                </a:solidFill>
                <a:latin typeface="Calibri"/>
              </a:rPr>
              <a:t>citrato de tamoxifeno 20mg /dia</a:t>
            </a:r>
            <a:br/>
            <a:r>
              <a:rPr b="false" i="false" strike="noStrike" sz="1200" u="none">
                <a:solidFill>
                  <a:srgbClr val="FFFFFF"/>
                </a:solidFill>
                <a:latin typeface="Calibri"/>
              </a:rPr>
              <a:t>can nolvadex be used as a pct</a:t>
            </a:r>
            <a:br/>
            <a:r>
              <a:rPr b="false" i="false" strike="noStrike" sz="1200" u="none">
                <a:solidFill>
                  <a:srgbClr val="FFFFFF"/>
                </a:solidFill>
                <a:latin typeface="Calibri"/>
              </a:rPr>
              <a:t>nolvadex canada no prescription</a:t>
            </a:r>
            <a:br/>
            <a:r>
              <a:rPr b="false" i="false" strike="noStrike" sz="1200" u="none">
                <a:solidFill>
                  <a:srgbClr val="FFFFFF"/>
                </a:solidFill>
                <a:latin typeface="Calibri"/>
              </a:rPr>
              <a:t>You must talk with your healthcare provider for complete information about the risks and benefits of using valsartan/hydrochlorothiazide.</a:t>
            </a:r>
            <a:br/>
            <a:r>
              <a:rPr b="false" i="false" strike="noStrike" sz="1200" u="none">
                <a:solidFill>
                  <a:srgbClr val="FFFFFF"/>
                </a:solidFill>
                <a:latin typeface="Calibri"/>
              </a:rPr>
              <a:t>nolvadex buy steroids</a:t>
            </a:r>
            <a:br/>
            <a:r>
              <a:rPr b="false" i="false" strike="noStrike" sz="1200" u="none">
                <a:solidFill>
                  <a:srgbClr val="FFFFFF"/>
                </a:solidFill>
                <a:latin typeface="Calibri"/>
              </a:rPr>
              <a:t>It&amp;rsquo;s speculated that minoxidil opens potassium ion channels, promotes collagen remodeling, and improves blood flow to the scalp</a:t>
            </a:r>
            <a:br/>
            <a:r>
              <a:rPr b="false" i="false" strike="noStrike" sz="1200" u="none">
                <a:solidFill>
                  <a:srgbClr val="FFFFFF"/>
                </a:solidFill>
                <a:latin typeface="Calibri"/>
              </a:rPr>
              <a:t>nolvadex muscle pain</a:t>
            </a:r>
            <a:br/>
            <a:r>
              <a:rPr b="false" i="false" strike="noStrike" sz="1200" u="none">
                <a:solidFill>
                  <a:srgbClr val="FFFFFF"/>
                </a:solidFill>
                <a:latin typeface="Calibri"/>
              </a:rPr>
              <a:t>tamoxifen sopharma 10mg tablets</a:t>
            </a:r>
            <a:br/>
            <a:r>
              <a:rPr b="false" i="false" strike="noStrike" sz="1200" u="none">
                <a:solidFill>
                  <a:srgbClr val="FFFFFF"/>
                </a:solidFill>
                <a:latin typeface="Calibri"/>
              </a:rPr>
              <a:t>nolvadex by usa supplier</a:t>
            </a:r>
            <a:br/>
            <a:r>
              <a:rPr b="false" i="false" strike="noStrike" sz="1200" u="none">
                <a:solidFill>
                  <a:srgbClr val="FFFFFF"/>
                </a:solidFill>
                <a:latin typeface="Calibri"/>
              </a:rPr>
              <a:t>Inanother case, an infant nursed by a mother on PROZAC developed crying, sleepdisturbance, vomiting, and watery stools</a:t>
            </a:r>
            <a:br/>
            <a:r>
              <a:rPr b="false" i="false" strike="noStrike" sz="1200" u="none">
                <a:solidFill>
                  <a:srgbClr val="FFFFFF"/>
                </a:solidFill>
                <a:latin typeface="Calibri"/>
              </a:rPr>
              <a:t>how could tamoxifen help in the treatment of certain forms of breast cancer</a:t>
            </a:r>
            <a:br/>
            <a:r>
              <a:rPr b="false" i="false" strike="noStrike" sz="1200" u="none">
                <a:solidFill>
                  <a:srgbClr val="FFFFFF"/>
                </a:solidFill>
                <a:latin typeface="Calibri"/>
              </a:rPr>
              <a:t>Shame on {the seek engines|Google} for no longer positioning this put up upper Come on over and consult with my site</a:t>
            </a:r>
            <a:br/>
            <a:r>
              <a:rPr b="false" i="false" strike="noStrike" sz="1200" u="none">
                <a:solidFill>
                  <a:srgbClr val="FFFFFF"/>
                </a:solidFill>
                <a:latin typeface="Calibri"/>
              </a:rPr>
              <a:t>nolvadex 20mg tablets</a:t>
            </a:r>
            <a:br/>
            <a:r>
              <a:rPr b="false" i="false" strike="noStrike" sz="1200" u="none">
                <a:solidFill>
                  <a:srgbClr val="FFFFFF"/>
                </a:solidFill>
                <a:latin typeface="Calibri"/>
              </a:rPr>
              <a:t>buy tamoxifen for men</a:t>
            </a:r>
            <a:br/>
            <a:r>
              <a:rPr b="false" i="false" strike="noStrike" sz="1200" u="none">
                <a:solidFill>
                  <a:srgbClr val="FFFFFF"/>
                </a:solidFill>
                <a:latin typeface="Calibri"/>
              </a:rPr>
              <a:t>cost of tamoxifen per month</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See how I do &amp;mdash; extend this two week period of 6 of 7 pills if I feel like I need to</a:t>
            </a:r>
            <a:br/>
            <a:r>
              <a:rPr b="false" i="false" strike="noStrike" sz="1200" u="none">
                <a:solidFill>
                  <a:srgbClr val="FFFFFF"/>
                </a:solidFill>
                <a:latin typeface="Calibri"/>
              </a:rPr>
              <a:t>tamoxifen online</a:t>
            </a:r>
            <a:br/>
            <a:r>
              <a:rPr b="false" i="false" strike="noStrike" sz="1200" u="none">
                <a:solidFill>
                  <a:srgbClr val="FFFFFF"/>
                </a:solidFill>
                <a:latin typeface="Calibri"/>
              </a:rPr>
              <a:t>tamoxifen citrate liquid for sale</a:t>
            </a:r>
            <a:br/>
            <a:r>
              <a:rPr b="false" i="false" strike="noStrike" sz="1200" u="none">
                <a:solidFill>
                  <a:srgbClr val="FFFFFF"/>
                </a:solidFill>
                <a:latin typeface="Calibri"/>
              </a:rPr>
              <a:t>buy nolvadex pct</a:t>
            </a:r>
            <a:br/>
            <a:r>
              <a:rPr b="false" i="false" strike="noStrike" sz="1200" u="none">
                <a:solidFill>
                  <a:srgbClr val="FFFFFF"/>
                </a:solidFill>
                <a:latin typeface="Calibri"/>
              </a:rPr>
              <a:t>generic nolvadex for pct</a:t>
            </a:r>
            <a:br/>
            <a:r>
              <a:rPr b="false" i="false" strike="noStrike" sz="1200" u="none">
                <a:solidFill>
                  <a:srgbClr val="FFFFFF"/>
                </a:solidFill>
                <a:latin typeface="Calibri"/>
              </a:rPr>
              <a:t>where to buy tamoxifen australia</a:t>
            </a:r>
            <a:br/>
            <a:r>
              <a:rPr b="false" i="false" strike="noStrike" sz="1200" u="none">
                <a:solidFill>
                  <a:srgbClr val="FFFFFF"/>
                </a:solidFill>
                <a:latin typeface="Calibri"/>
              </a:rPr>
              <a:t>tamoxifen discount card</a:t>
            </a:r>
            <a:br/>
            <a:r>
              <a:rPr b="false" i="false" strike="noStrike" sz="1200" u="none">
                <a:solidFill>
                  <a:srgbClr val="FFFFFF"/>
                </a:solidFill>
                <a:latin typeface="Calibri"/>
              </a:rPr>
              <a:t>can you buy nolvadex online</a:t>
            </a:r>
            <a:br/>
            <a:r>
              <a:rPr b="false" i="false" strike="noStrike" sz="1200" u="none">
                <a:solidFill>
                  <a:srgbClr val="FFFFFF"/>
                </a:solidFill>
                <a:latin typeface="Calibri"/>
              </a:rPr>
              <a:t>No energy, dry, brittle hair, weight gain, constipation it was awful My doctor raised it to 100mcg</a:t>
            </a:r>
            <a:br/>
            <a:r>
              <a:rPr b="false" i="false" strike="noStrike" sz="1200" u="none">
                <a:solidFill>
                  <a:srgbClr val="FFFFFF"/>
                </a:solidFill>
                <a:latin typeface="Calibri"/>
              </a:rPr>
              <a:t>tamoxifen 20 mg tablet price</a:t>
            </a:r>
            <a:br/>
            <a:r>
              <a:rPr b="false" i="false" strike="noStrike" sz="1200" u="none">
                <a:solidFill>
                  <a:srgbClr val="FFFFFF"/>
                </a:solidFill>
                <a:latin typeface="Calibri"/>
              </a:rPr>
              <a:t>tamoxifen cysts uterus</a:t>
            </a:r>
            <a:br/>
            <a:r>
              <a:rPr b="false" i="false" strike="noStrike" sz="1200" u="none">
                <a:solidFill>
                  <a:srgbClr val="FFFFFF"/>
                </a:solidFill>
                <a:latin typeface="Calibri"/>
              </a:rPr>
              <a:t>Exactly how adapalene and benzoyl peroxide gel works to treat acne is not known</a:t>
            </a:r>
            <a:br/>
            <a:r>
              <a:rPr b="false" i="false" strike="noStrike" sz="1200" u="none">
                <a:solidFill>
                  <a:srgbClr val="FFFFFF"/>
                </a:solidFill>
                <a:latin typeface="Calibri"/>
              </a:rPr>
              <a:t>where to buy liquid nolvadex</a:t>
            </a:r>
            <a:br/>
            <a:r>
              <a:rPr b="false" i="false" strike="noStrike" sz="1200" u="none">
                <a:solidFill>
                  <a:srgbClr val="FFFFFF"/>
                </a:solidFill>
                <a:latin typeface="Calibri"/>
              </a:rPr>
              <a:t>tamoxifeno 20mg original</a:t>
            </a:r>
            <a:br/>
            <a:r>
              <a:rPr b="false" i="false" strike="noStrike" sz="1200" u="none">
                <a:solidFill>
                  <a:srgbClr val="FFFFFF"/>
                </a:solidFill>
                <a:latin typeface="Calibri"/>
              </a:rPr>
              <a:t>tamoxifen citrate 40 mg</a:t>
            </a:r>
            <a:br/>
            <a:r>
              <a:rPr b="false" i="false" strike="noStrike" sz="1200" u="none">
                <a:solidFill>
                  <a:srgbClr val="FFFFFF"/>
                </a:solidFill>
                <a:latin typeface="Calibri"/>
              </a:rPr>
              <a:t>2014     ,Four decades ago Katherine took remarkable action of choosing tailor made pink denim jeans by your girlfriend overdue soulmate's Savile Line designer</a:t>
            </a:r>
            <a:br/>
            <a:r>
              <a:rPr b="false" i="false" strike="noStrike" sz="1200" u="none">
                <a:solidFill>
                  <a:srgbClr val="FFFFFF"/>
                </a:solidFill>
                <a:latin typeface="Calibri"/>
              </a:rPr>
              <a:t>where can i buy nolvadex-d</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I&amp;rsquo;m taking natural gluten free,I&amp;rsquo;ll call them vitamins to help with my adriennals</a:t>
            </a:r>
            <a:br/>
            <a:r>
              <a:rPr b="false" i="false" strike="noStrike" sz="1200" u="none">
                <a:solidFill>
                  <a:srgbClr val="FFFFFF"/>
                </a:solidFill>
                <a:latin typeface="Calibri"/>
              </a:rPr>
              <a:t>tamoxifen 10 mg twice daily</a:t>
            </a:r>
            <a:br/>
            <a:r>
              <a:rPr b="false" i="false" strike="noStrike" sz="1200" u="none">
                <a:solidFill>
                  <a:srgbClr val="FFFFFF"/>
                </a:solidFill>
                <a:latin typeface="Calibri"/>
              </a:rPr>
              <a:t>tamoxifen online no prescription from us</a:t>
            </a:r>
            <a:br/>
            <a:r>
              <a:rPr b="false" i="false" strike="noStrike" sz="1200" u="none">
                <a:solidFill>
                  <a:srgbClr val="FFFFFF"/>
                </a:solidFill>
                <a:latin typeface="Calibri"/>
              </a:rPr>
              <a:t>nolvadex prices</a:t>
            </a:r>
            <a:br/>
            <a:r>
              <a:rPr b="false" i="false" strike="noStrike" sz="1200" u="none">
                <a:solidFill>
                  <a:srgbClr val="FFFFFF"/>
                </a:solidFill>
                <a:latin typeface="Calibri"/>
              </a:rPr>
              <a:t>liquid tamoxifen reviews</a:t>
            </a:r>
            <a:br/>
            <a:r>
              <a:rPr b="false" i="false" strike="noStrike" sz="1200" u="none">
                <a:solidFill>
                  <a:srgbClr val="FFFFFF"/>
                </a:solidFill>
                <a:latin typeface="Calibri"/>
              </a:rPr>
              <a:t>But FDA officials didn't stop there</a:t>
            </a:r>
            <a:br/>
            <a:r>
              <a:rPr b="false" i="false" strike="noStrike" sz="1200" u="none">
                <a:solidFill>
                  <a:srgbClr val="FFFFFF"/>
                </a:solidFill>
                <a:latin typeface="Calibri"/>
              </a:rPr>
              <a:t>non-prescription tamoxifen citrate</a:t>
            </a:r>
            <a:br/>
            <a:r>
              <a:rPr b="false" i="false" strike="noStrike" sz="1200" u="none">
                <a:solidFill>
                  <a:srgbClr val="FFFFFF"/>
                </a:solidFill>
                <a:latin typeface="Calibri"/>
              </a:rPr>
              <a:t>Dirks montelukast half life a leer el</a:t>
            </a:r>
            <a:br/>
            <a:r>
              <a:rPr b="false" i="false" strike="noStrike" sz="1200" u="none">
                <a:solidFill>
                  <a:srgbClr val="FFFFFF"/>
                </a:solidFill>
                <a:latin typeface="Calibri"/>
              </a:rPr>
              <a:t>where to buy nolvadex online uk</a:t>
            </a:r>
            <a:br/>
            <a:r>
              <a:rPr b="false" i="false" strike="noStrike" sz="1200" u="none">
                <a:solidFill>
                  <a:srgbClr val="FFFFFF"/>
                </a:solidFill>
                <a:latin typeface="Calibri"/>
              </a:rPr>
              <a:t>This gives patients that truly have a medical need for testosterone to resume use if they so desire, while still having the ability to inseminate</a:t>
            </a:r>
            <a:br/>
            <a:r>
              <a:rPr b="false" i="false" strike="noStrike" sz="1200" u="none">
                <a:solidFill>
                  <a:srgbClr val="FFFFFF"/>
                </a:solidFill>
                <a:latin typeface="Calibri"/>
              </a:rPr>
              <a:t>tamoxifen endometrial cancer mechanism</a:t>
            </a:r>
            <a:br/>
            <a:r>
              <a:rPr b="false" i="false" strike="noStrike" sz="1200" u="none">
                <a:solidFill>
                  <a:srgbClr val="FFFFFF"/>
                </a:solidFill>
                <a:latin typeface="Calibri"/>
              </a:rPr>
              <a:t>But yet again, these drugs can also be applied topically in a compounded formulation</a:t>
            </a:r>
            <a:br/>
            <a:r>
              <a:rPr b="false" i="false" strike="noStrike" sz="1200" u="none">
                <a:solidFill>
                  <a:srgbClr val="FFFFFF"/>
                </a:solidFill>
                <a:latin typeface="Calibri"/>
              </a:rPr>
              <a:t>tamoxifeno 10mg como tomar</a:t>
            </a:r>
            <a:br/>
            <a:r>
              <a:rPr b="false" i="false" strike="noStrike" sz="1200" u="none">
                <a:solidFill>
                  <a:srgbClr val="FFFFFF"/>
                </a:solidFill>
                <a:latin typeface="Calibri"/>
              </a:rPr>
              <a:t>best place buy nolvadex online</a:t>
            </a:r>
            <a:br/>
            <a:r>
              <a:rPr b="false" i="false" strike="noStrike" sz="1200" u="none">
                <a:solidFill>
                  <a:srgbClr val="FFFFFF"/>
                </a:solidFill>
                <a:latin typeface="Calibri"/>
              </a:rPr>
              <a:t>nolvadex legal buy us</a:t>
            </a:r>
            <a:br/>
            <a:r>
              <a:rPr b="false" i="false" strike="noStrike" sz="1200" u="none">
                <a:solidFill>
                  <a:srgbClr val="FFFFFF"/>
                </a:solidFill>
                <a:latin typeface="Calibri"/>
              </a:rPr>
              <a:t>10mg nolvadex pct</a:t>
            </a:r>
            <a:br/>
            <a:r>
              <a:rPr b="false" i="false" strike="noStrike" sz="1200" u="none">
                <a:solidFill>
                  <a:srgbClr val="FFFFFF"/>
                </a:solidFill>
                <a:latin typeface="Calibri"/>
              </a:rPr>
              <a:t>buying nolvadex illegal</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tamoxifen mechanism of action powerpoint</a:t>
            </a:r>
            <a:br/>
            <a:r>
              <a:rPr b="false" i="false" strike="noStrike" sz="1200" u="none">
                <a:solidFill>
                  <a:srgbClr val="FFFFFF"/>
                </a:solidFill>
                <a:latin typeface="Calibri"/>
              </a:rPr>
              <a:t>A good person who uses pot will always do good things with it , a sick person who uses pot will be sick</a:t>
            </a:r>
            <a:br/>
            <a:r>
              <a:rPr b="false" i="false" strike="noStrike" sz="1200" u="none">
                <a:solidFill>
                  <a:srgbClr val="FFFFFF"/>
                </a:solidFill>
                <a:latin typeface="Calibri"/>
              </a:rPr>
              <a:t>nolvadex sale 20 mg</a:t>
            </a:r>
            <a:br/>
            <a:r>
              <a:rPr b="false" i="false" strike="noStrike" sz="1200" u="none">
                <a:solidFill>
                  <a:srgbClr val="FFFFFF"/>
                </a:solidFill>
                <a:latin typeface="Calibri"/>
              </a:rPr>
              <a:t>She had been on antidepressants for 3 mos</a:t>
            </a:r>
            <a:br/>
            <a:r>
              <a:rPr b="false" i="false" strike="noStrike" sz="1200" u="none">
                <a:solidFill>
                  <a:srgbClr val="FFFFFF"/>
                </a:solidFill>
                <a:latin typeface="Calibri"/>
              </a:rPr>
              <a:t>nolvadex d 20mg price</a:t>
            </a:r>
            <a:br/>
            <a:r>
              <a:rPr b="false" i="false" strike="noStrike" sz="1200" u="none">
                <a:solidFill>
                  <a:srgbClr val="FFFFFF"/>
                </a:solidFill>
                <a:latin typeface="Calibri"/>
              </a:rPr>
              <a:t>Approximately 25% of these patients will abort within 24 hours</a:t>
            </a:r>
            <a:br/>
            <a:r>
              <a:rPr b="false" i="false" strike="noStrike" sz="1200" u="none">
                <a:solidFill>
                  <a:srgbClr val="FFFFFF"/>
                </a:solidFill>
                <a:latin typeface="Calibri"/>
              </a:rPr>
              <a:t>citrato de tamoxifeno 10mg</a:t>
            </a:r>
            <a:br/>
            <a:r>
              <a:rPr b="false" i="false" strike="noStrike" sz="1200" u="none">
                <a:solidFill>
                  <a:srgbClr val="FFFFFF"/>
                </a:solidFill>
                <a:latin typeface="Calibri"/>
              </a:rPr>
              <a:t>Patients with tardive dyskinesia requiring therapy with TCAs should be monitored for exacerbation of the condition.</a:t>
            </a:r>
            <a:br/>
            <a:r>
              <a:rPr b="false" i="false" strike="noStrike" sz="1200" u="none">
                <a:solidFill>
                  <a:srgbClr val="FFFFFF"/>
                </a:solidFill>
                <a:latin typeface="Calibri"/>
              </a:rPr>
              <a:t>nolvadex 10mg tablet</a:t>
            </a:r>
            <a:br/>
            <a:r>
              <a:rPr b="false" i="false" strike="noStrike" sz="1200" u="none">
                <a:solidFill>
                  <a:srgbClr val="FFFFFF"/>
                </a:solidFill>
                <a:latin typeface="Calibri"/>
              </a:rPr>
              <a:t>tamoxifen 10mg</a:t>
            </a:r>
            <a:br/>
            <a:r>
              <a:rPr b="false" i="false" strike="noStrike" sz="1200" u="none">
                <a:solidFill>
                  <a:srgbClr val="FFFFFF"/>
                </a:solidFill>
                <a:latin typeface="Calibri"/>
              </a:rPr>
              <a:t>THERE IS ALWAYS MORE THAN ONE WAY TO USE ANTI-DEPRESSANT DRUGS</a:t>
            </a:r>
            <a:br/>
            <a:r>
              <a:rPr b="false" i="false" strike="noStrike" sz="1200" u="none">
                <a:solidFill>
                  <a:srgbClr val="FFFFFF"/>
                </a:solidFill>
                <a:latin typeface="Calibri"/>
              </a:rPr>
              <a:t>20 mg tamoxifen pct</a:t>
            </a:r>
            <a:br/>
            <a:r>
              <a:rPr b="false" i="false" strike="noStrike" sz="1200" u="none">
                <a:solidFill>
                  <a:srgbClr val="FFFFFF"/>
                </a:solidFill>
                <a:latin typeface="Calibri"/>
              </a:rPr>
              <a:t>He understands building out the business but also the product, strategy, vision."</a:t>
            </a:r>
            <a:br/>
            <a:r>
              <a:rPr b="false" i="false" strike="noStrike" sz="1200" u="none">
                <a:solidFill>
                  <a:srgbClr val="FFFFFF"/>
                </a:solidFill>
                <a:latin typeface="Calibri"/>
              </a:rPr>
              <a:t>tamoxifen (generic nolvadex)</a:t>
            </a:r>
            <a:br/>
            <a:r>
              <a:rPr b="false" i="false" strike="noStrike" sz="1200" u="none">
                <a:solidFill>
                  <a:srgbClr val="FFFFFF"/>
                </a:solidFill>
                <a:latin typeface="Calibri"/>
              </a:rPr>
              <a:t>where can i purchase nolvadex</a:t>
            </a:r>
            <a:br/>
            <a:r>
              <a:rPr b="false" i="false" strike="noStrike" sz="1200" u="none">
                <a:solidFill>
                  <a:srgbClr val="FFFFFF"/>
                </a:solidFill>
                <a:latin typeface="Calibri"/>
              </a:rPr>
              <a:t>It was fantastic for first 12 months but then gradually I noticed effects with my short term memory, then I was saying things like&amp;#39;&amp;#39;put the milk in the washer please&amp;#39;&amp;#39; to the kids etc</a:t>
            </a:r>
            <a:br/>
            <a:r>
              <a:rPr b="false" i="false" strike="noStrike" sz="1200" u="none">
                <a:solidFill>
                  <a:srgbClr val="FFFFFF"/>
                </a:solidFill>
                <a:latin typeface="Calibri"/>
              </a:rPr>
              <a:t>high doses of tamoxifen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nolvadex- o tamoxifeno 20 mg</a:t>
            </a:r>
            <a:br/>
            <a:r>
              <a:rPr b="false" i="false" strike="noStrike" sz="1200" u="none">
                <a:solidFill>
                  <a:srgbClr val="FFFFFF"/>
                </a:solidFill>
                <a:latin typeface="Calibri"/>
              </a:rPr>
              <a:t>"Both deals combined have the potential to generate over $95 million in cash to VIVUS within the first year, in addition to royalties earned on sales of avanafil."</a:t>
            </a:r>
            <a:br/>
            <a:r>
              <a:rPr b="false" i="false" strike="noStrike" sz="1200" u="none">
                <a:solidFill>
                  <a:srgbClr val="FFFFFF"/>
                </a:solidFill>
                <a:latin typeface="Calibri"/>
              </a:rPr>
              <a:t>tamoxifen citrate dosage for gyno</a:t>
            </a:r>
            <a:br/>
            <a:r>
              <a:rPr b="false" i="false" strike="noStrike" sz="1200" u="none">
                <a:solidFill>
                  <a:srgbClr val="FFFFFF"/>
                </a:solidFill>
                <a:latin typeface="Calibri"/>
              </a:rPr>
              <a:t>So I&amp;#39;ve been put on another one, starting tomorrow</a:t>
            </a:r>
            <a:br/>
            <a:r>
              <a:rPr b="false" i="false" strike="noStrike" sz="1200" u="none">
                <a:solidFill>
                  <a:srgbClr val="FFFFFF"/>
                </a:solidFill>
                <a:latin typeface="Calibri"/>
              </a:rPr>
              <a:t>buy nolvadex online</a:t>
            </a:r>
            <a:br/>
            <a:r>
              <a:rPr b="false" i="false" strike="noStrike" sz="1200" u="none">
                <a:solidFill>
                  <a:srgbClr val="FFFFFF"/>
                </a:solidFill>
                <a:latin typeface="Calibri"/>
              </a:rPr>
              <a:t>efectos secundarios de tamoxifeno 20 mg</a:t>
            </a:r>
            <a:br/>
            <a:r>
              <a:rPr b="false" i="false" strike="noStrike" sz="1200" u="none">
                <a:solidFill>
                  <a:srgbClr val="FFFFFF"/>
                </a:solidFill>
                <a:latin typeface="Calibri"/>
              </a:rPr>
              <a:t>cost of tamoxifen in australia</a:t>
            </a:r>
            <a:br/>
            <a:r>
              <a:rPr b="false" i="false" strike="noStrike" sz="1200" u="none">
                <a:solidFill>
                  <a:srgbClr val="FFFFFF"/>
                </a:solidFill>
                <a:latin typeface="Calibri"/>
              </a:rPr>
              <a:t>A: If you follow directions, it is a very safe drug, say central Florida dermatologists</a:t>
            </a:r>
            <a:br/>
            <a:r>
              <a:rPr b="false" i="false" strike="noStrike" sz="1200" u="none">
                <a:solidFill>
                  <a:srgbClr val="FFFFFF"/>
                </a:solidFill>
                <a:latin typeface="Calibri"/>
              </a:rPr>
              <a:t>does tamoxifen increased risk of ovarian cancer</a:t>
            </a:r>
            <a:br/>
            <a:r>
              <a:rPr b="false" i="false" strike="noStrike" sz="1200" u="none">
                <a:solidFill>
                  <a:srgbClr val="FFFFFF"/>
                </a:solidFill>
                <a:latin typeface="Calibri"/>
              </a:rPr>
              <a:t>buy nolvadex uk forum</a:t>
            </a:r>
            <a:br/>
            <a:r>
              <a:rPr b="false" i="false" strike="noStrike" sz="1200" u="none">
                <a:solidFill>
                  <a:srgbClr val="FFFFFF"/>
                </a:solidFill>
                <a:latin typeface="Calibri"/>
              </a:rPr>
              <a:t>missed doses of tamoxifen</a:t>
            </a:r>
            <a:br/>
            <a:r>
              <a:rPr b="false" i="false" strike="noStrike" sz="1200" u="none">
                <a:solidFill>
                  <a:srgbClr val="FFFFFF"/>
                </a:solidFill>
                <a:latin typeface="Calibri"/>
              </a:rPr>
              <a:t>It's been 4 weeks since leaving my system and I feel terrible, nausea, tiredness, unable to function, sharp pains in both flanks, sweating in a morning and generally irritable</a:t>
            </a:r>
            <a:br/>
            <a:r>
              <a:rPr b="false" i="false" strike="noStrike" sz="1200" u="none">
                <a:solidFill>
                  <a:srgbClr val="FFFFFF"/>
                </a:solidFill>
                <a:latin typeface="Calibri"/>
              </a:rPr>
              <a:t>tamoxifen abz 20 mg tabletten</a:t>
            </a:r>
            <a:br/>
            <a:r>
              <a:rPr b="false" i="false" strike="noStrike" sz="1200" u="none">
                <a:solidFill>
                  <a:srgbClr val="FFFFFF"/>
                </a:solidFill>
                <a:latin typeface="Calibri"/>
              </a:rPr>
              <a:t>tamoxifen for prevention of breast cancer report of the national</a:t>
            </a:r>
            <a:br/>
            <a:r>
              <a:rPr b="false" i="false" strike="noStrike" sz="1200" u="none">
                <a:solidFill>
                  <a:srgbClr val="FFFFFF"/>
                </a:solidFill>
                <a:latin typeface="Calibri"/>
              </a:rPr>
              <a:t>buy nolvadex online canada</a:t>
            </a:r>
            <a:br/>
            <a:r>
              <a:rPr b="false" i="false" strike="noStrike" sz="1200" u="none">
                <a:solidFill>
                  <a:srgbClr val="FFFFFF"/>
                </a:solidFill>
                <a:latin typeface="Calibri"/>
              </a:rPr>
              <a:t>tamoxifen use in postmenopausal breast cancer cyp2d6 matters</a:t>
            </a:r>
            <a:br/>
            <a:r>
              <a:rPr b="false" i="false" strike="noStrike" sz="1200" u="none">
                <a:solidFill>
                  <a:srgbClr val="FFFFFF"/>
                </a:solidFill>
                <a:latin typeface="Calibri"/>
              </a:rPr>
              <a:t>A year later the FDA approved Cymbalta for fibromyalgia but not for pain from arthritis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it illegal to order nolvadex</a:t>
            </a:r>
            <a:br/>
            <a:r>
              <a:rPr b="false" i="false" strike="noStrike" sz="1200" u="none">
                <a:solidFill>
                  <a:srgbClr val="FFFFFF"/>
                </a:solidFill>
                <a:latin typeface="Calibri"/>
              </a:rPr>
              <a:t>buy tamoxifen no prescription</a:t>
            </a:r>
            <a:br/>
            <a:r>
              <a:rPr b="false" i="false" strike="noStrike" sz="1200" u="none">
                <a:solidFill>
                  <a:srgbClr val="FFFFFF"/>
                </a:solidFill>
                <a:latin typeface="Calibri"/>
              </a:rPr>
              <a:t>liquid tamoxifen</a:t>
            </a:r>
            <a:br/>
            <a:r>
              <a:rPr b="false" i="false" strike="noStrike" sz="1200" u="none">
                <a:solidFill>
                  <a:srgbClr val="FFFFFF"/>
                </a:solidFill>
                <a:latin typeface="Calibri"/>
              </a:rPr>
              <a:t>tamoxifen sigma h7904</a:t>
            </a:r>
            <a:br/>
            <a:r>
              <a:rPr b="false" i="false" strike="noStrike" sz="1200" u="none">
                <a:solidFill>
                  <a:srgbClr val="FFFFFF"/>
                </a:solidFill>
                <a:latin typeface="Calibri"/>
              </a:rPr>
              <a:t>Anyone have any info to share? I would really appreciate it.</a:t>
            </a:r>
            <a:br/>
            <a:r>
              <a:rPr b="false" i="false" strike="noStrike" sz="1200" u="none">
                <a:solidFill>
                  <a:srgbClr val="FFFFFF"/>
                </a:solidFill>
                <a:latin typeface="Calibri"/>
              </a:rPr>
              <a:t>nolvadex uk price</a:t>
            </a:r>
            <a:br/>
            <a:r>
              <a:rPr b="false" i="false" strike="noStrike" sz="1200" u="none">
                <a:solidFill>
                  <a:srgbClr val="FFFFFF"/>
                </a:solidFill>
                <a:latin typeface="Calibri"/>
              </a:rPr>
              <a:t>Using a statin drug - Crestor and Lipitor, I have bad leg cramps in the morning</a:t>
            </a:r>
            <a:br/>
            <a:r>
              <a:rPr b="false" i="false" strike="noStrike" sz="1200" u="none">
                <a:solidFill>
                  <a:srgbClr val="FFFFFF"/>
                </a:solidFill>
                <a:latin typeface="Calibri"/>
              </a:rPr>
              <a:t>buy cheap nolvadex pct</a:t>
            </a:r>
            <a:br/>
            <a:r>
              <a:rPr b="false" i="false" strike="noStrike" sz="1200" u="none">
                <a:solidFill>
                  <a:srgbClr val="FFFFFF"/>
                </a:solidFill>
                <a:latin typeface="Calibri"/>
              </a:rPr>
              <a:t>nolvadex prescriptions</a:t>
            </a:r>
            <a:br/>
            <a:r>
              <a:rPr b="false" i="false" strike="noStrike" sz="1200" u="none">
                <a:solidFill>
                  <a:srgbClr val="FFFFFF"/>
                </a:solidFill>
                <a:latin typeface="Calibri"/>
              </a:rPr>
              <a:t>generic nolvadex manufacturers</a:t>
            </a:r>
            <a:br/>
            <a:r>
              <a:rPr b="false" i="false" strike="noStrike" sz="1200" u="none">
                <a:solidFill>
                  <a:srgbClr val="FFFFFF"/>
                </a:solidFill>
                <a:latin typeface="Calibri"/>
              </a:rPr>
              <a:t>price tamoxifen canada</a:t>
            </a:r>
            <a:br/>
            <a:r>
              <a:rPr b="false" i="false" strike="noStrike" sz="1200" u="none">
                <a:solidFill>
                  <a:srgbClr val="FFFFFF"/>
                </a:solidFill>
                <a:latin typeface="Calibri"/>
              </a:rPr>
              <a:t>Now instead of 5 coffees a day, I&amp;#39;m drinking 2-3 litres of water and green tea if I&amp;#39;m working on something.</a:t>
            </a:r>
            <a:br/>
            <a:r>
              <a:rPr b="false" i="false" strike="noStrike" sz="1200" u="none">
                <a:solidFill>
                  <a:srgbClr val="FFFFFF"/>
                </a:solidFill>
                <a:latin typeface="Calibri"/>
              </a:rPr>
              <a:t>tamoxifen citrate gyno</a:t>
            </a:r>
            <a:br/>
            <a:r>
              <a:rPr b="false" i="false" strike="noStrike" sz="1200" u="none">
                <a:solidFill>
                  <a:srgbClr val="FFFFFF"/>
                </a:solidFill>
                <a:latin typeface="Calibri"/>
              </a:rPr>
              <a:t>tamoxifen 10 mg 250 tablet</a:t>
            </a:r>
            <a:br/>
            <a:r>
              <a:rPr b="false" i="false" strike="noStrike" sz="1200" u="none">
                <a:solidFill>
                  <a:srgbClr val="FFFFFF"/>
                </a:solidFill>
                <a:latin typeface="Calibri"/>
              </a:rPr>
              <a:t>liquid tamoxifen citrate dosage</a:t>
            </a:r>
            <a:br/>
            <a:r>
              <a:rPr b="false" i="false" strike="noStrike" sz="1200" u="none">
                <a:solidFill>
                  <a:srgbClr val="FFFFFF"/>
                </a:solidFill>
                <a:latin typeface="Calibri"/>
              </a:rPr>
              <a:t>10mg nolvadex daily</a:t>
            </a:r>
            <a:br/>
            <a:r>
              <a:rPr b="false" i="false" strike="noStrike" sz="1200" u="none">
                <a:solidFill>
                  <a:srgbClr val="FFFFFF"/>
                </a:solidFill>
                <a:latin typeface="Calibri"/>
              </a:rPr>
              <a:t>Boeing began selling an even longer version of the jet,the 787-10, in June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tamoxifen cost walmart</a:t>
            </a:r>
            <a:br/>
            <a:r>
              <a:rPr b="false" i="false" strike="noStrike" sz="1200" u="none">
                <a:solidFill>
                  <a:srgbClr val="FFFFFF"/>
                </a:solidFill>
                <a:latin typeface="Calibri"/>
              </a:rPr>
              <a:t>is nolvadex only good for pct</a:t>
            </a:r>
            <a:br/>
            <a:r>
              <a:rPr b="false" i="false" strike="noStrike" sz="1200" u="none">
                <a:solidFill>
                  <a:srgbClr val="FFFFFF"/>
                </a:solidFill>
                <a:latin typeface="Calibri"/>
              </a:rPr>
              <a:t>Specially if you have PCOS and have tried clomid for a few times, I recommend you try menopur</a:t>
            </a:r>
            <a:br/>
            <a:r>
              <a:rPr b="false" i="false" strike="noStrike" sz="1200" u="none">
                <a:solidFill>
                  <a:srgbClr val="FFFFFF"/>
                </a:solidFill>
                <a:latin typeface="Calibri"/>
              </a:rPr>
              <a:t>nolvadex medicine</a:t>
            </a:r>
            <a:br/>
            <a:r>
              <a:rPr b="false" i="false" strike="noStrike" sz="1200" u="none">
                <a:solidFill>
                  <a:srgbClr val="FFFFFF"/>
                </a:solidFill>
                <a:latin typeface="Calibri"/>
              </a:rPr>
              <a:t>where to buy nolvadex uk muscle</a:t>
            </a:r>
            <a:br/>
            <a:r>
              <a:rPr b="false" i="false" strike="noStrike" sz="1200" u="none">
                <a:solidFill>
                  <a:srgbClr val="FFFFFF"/>
                </a:solidFill>
                <a:latin typeface="Calibri"/>
              </a:rPr>
              <a:t>how much does tamoxifen cost in the uk</a:t>
            </a:r>
            <a:br/>
            <a:r>
              <a:rPr b="false" i="false" strike="noStrike" sz="1200" u="none">
                <a:solidFill>
                  <a:srgbClr val="FFFFFF"/>
                </a:solidFill>
                <a:latin typeface="Calibri"/>
              </a:rPr>
              <a:t>tamoxifen pct libido</a:t>
            </a:r>
            <a:br/>
            <a:r>
              <a:rPr b="false" i="false" strike="noStrike" sz="1200" u="none">
                <a:solidFill>
                  <a:srgbClr val="FFFFFF"/>
                </a:solidFill>
                <a:latin typeface="Calibri"/>
              </a:rPr>
              <a:t>Always have that "panic" feeling, day in and day out</a:t>
            </a:r>
            <a:br/>
            <a:r>
              <a:rPr b="false" i="false" strike="noStrike" sz="1200" u="none">
                <a:solidFill>
                  <a:srgbClr val="FFFFFF"/>
                </a:solidFill>
                <a:latin typeface="Calibri"/>
              </a:rPr>
              <a:t>tamoxifeno gador 20 mg precio</a:t>
            </a:r>
            <a:br/>
            <a:r>
              <a:rPr b="false" i="false" strike="noStrike" sz="1200" u="none">
                <a:solidFill>
                  <a:srgbClr val="FFFFFF"/>
                </a:solidFill>
                <a:latin typeface="Calibri"/>
              </a:rPr>
              <a:t>buy tamoxifen citrate us</a:t>
            </a:r>
            <a:br/>
            <a:r>
              <a:rPr b="false" i="false" strike="noStrike" sz="1200" u="none">
                <a:solidFill>
                  <a:srgbClr val="FFFFFF"/>
                </a:solidFill>
                <a:latin typeface="Calibri"/>
              </a:rPr>
              <a:t>tamoxifen online bestellen ohne rezept</a:t>
            </a:r>
            <a:br/>
            <a:r>
              <a:rPr b="false" i="false" strike="noStrike" sz="1200" u="none">
                <a:solidFill>
                  <a:srgbClr val="FFFFFF"/>
                </a:solidFill>
                <a:latin typeface="Calibri"/>
              </a:rPr>
              <a:t>4 hydroxy tamoxifen half life</a:t>
            </a:r>
            <a:br/>
            <a:r>
              <a:rPr b="false" i="false" strike="noStrike" sz="1200" u="none">
                <a:solidFill>
                  <a:srgbClr val="FFFFFF"/>
                </a:solidFill>
                <a:latin typeface="Calibri"/>
              </a:rPr>
              <a:t>A platform for writers and artists to create and share, HelloGiggles welcomes reader contributions and publishes them daily</a:t>
            </a:r>
            <a:br/>
            <a:r>
              <a:rPr b="false" i="false" strike="noStrike" sz="1200" u="none">
                <a:solidFill>
                  <a:srgbClr val="FFFFFF"/>
                </a:solidFill>
                <a:latin typeface="Calibri"/>
              </a:rPr>
              <a:t>tamoxifeno 20mg por dia</a:t>
            </a:r>
            <a:br/>
            <a:r>
              <a:rPr b="false" i="false" strike="noStrike" sz="1200" u="none">
                <a:solidFill>
                  <a:srgbClr val="FFFFFF"/>
                </a:solidFill>
                <a:latin typeface="Calibri"/>
              </a:rPr>
              <a:t>However, tenderness in the muscles near the skull is often present.</a:t>
            </a:r>
            <a:br/>
            <a:r>
              <a:rPr b="false" i="false" strike="noStrike" sz="1200" u="none">
                <a:solidFill>
                  <a:srgbClr val="FFFFFF"/>
                </a:solidFill>
                <a:latin typeface="Calibri"/>
              </a:rPr>
              <a:t>nolvadex pct dosage after superdrol</a:t>
            </a:r>
            <a:br/>
            <a:r>
              <a:rPr b="false" i="false" strike="noStrike" sz="1200" u="none">
                <a:solidFill>
                  <a:srgbClr val="FFFFFF"/>
                </a:solidFill>
                <a:latin typeface="Calibri"/>
              </a:rPr>
              <a:t>I spoke with my Doc she reduced the meds to 25mg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nolvadex pct cycle dosage</a:t>
            </a:r>
            <a:br/>
            <a:r>
              <a:rPr b="false" i="false" strike="noStrike" sz="1200" u="none">
                <a:solidFill>
                  <a:srgbClr val="FFFFFF"/>
                </a:solidFill>
                <a:latin typeface="Calibri"/>
              </a:rPr>
              <a:t>Hi there....I am Hashimotos and so I cannot take only T4.....the t3 and t4 med is working better for me even after a month I notice abit more energy</a:t>
            </a:r>
            <a:br/>
            <a:r>
              <a:rPr b="false" i="false" strike="noStrike" sz="1200" u="none">
                <a:solidFill>
                  <a:srgbClr val="FFFFFF"/>
                </a:solidFill>
                <a:latin typeface="Calibri"/>
              </a:rPr>
              <a:t>nolvadex tamoxifeno 20 mg</a:t>
            </a:r>
            <a:br/>
            <a:r>
              <a:rPr b="false" i="false" strike="noStrike" sz="1200" u="none">
                <a:solidFill>
                  <a:srgbClr val="FFFFFF"/>
                </a:solidFill>
                <a:latin typeface="Calibri"/>
              </a:rPr>
              <a:t>generic tamoxifen price</a:t>
            </a:r>
            <a:br/>
            <a:r>
              <a:rPr b="false" i="false" strike="noStrike" sz="1200" u="none">
                <a:solidFill>
                  <a:srgbClr val="FFFFFF"/>
                </a:solidFill>
                <a:latin typeface="Calibri"/>
              </a:rPr>
              <a:t>what is tamoxifen</a:t>
            </a:r>
            <a:br/>
            <a:r>
              <a:rPr b="false" i="false" strike="noStrike" sz="1200" u="none">
                <a:solidFill>
                  <a:srgbClr val="FFFFFF"/>
                </a:solidFill>
                <a:latin typeface="Calibri"/>
              </a:rPr>
              <a:t>tamoxifen citrate pct review</a:t>
            </a:r>
            <a:br/>
            <a:r>
              <a:rPr b="false" i="false" strike="noStrike" sz="1200" u="none">
                <a:solidFill>
                  <a:srgbClr val="FFFFFF"/>
                </a:solidFill>
                <a:latin typeface="Calibri"/>
              </a:rPr>
              <a:t>nolvadex show on drug test</a:t>
            </a:r>
            <a:br/>
            <a:r>
              <a:rPr b="false" i="false" strike="noStrike" sz="1200" u="none">
                <a:solidFill>
                  <a:srgbClr val="FFFFFF"/>
                </a:solidFill>
                <a:latin typeface="Calibri"/>
              </a:rPr>
              <a:t>tamoxifen for menstrual migraine</a:t>
            </a:r>
            <a:br/>
            <a:r>
              <a:rPr b="false" i="false" strike="noStrike" sz="1200" u="none">
                <a:solidFill>
                  <a:srgbClr val="FFFFFF"/>
                </a:solidFill>
                <a:latin typeface="Calibri"/>
              </a:rPr>
              <a:t>tamoxifeno gador 20 mg para que sirve</a:t>
            </a:r>
            <a:br/>
            <a:r>
              <a:rPr b="false" i="false" strike="noStrike" sz="1200" u="none">
                <a:solidFill>
                  <a:srgbClr val="FFFFFF"/>
                </a:solidFill>
                <a:latin typeface="Calibri"/>
              </a:rPr>
              <a:t>nolvadex sale uk</a:t>
            </a:r>
            <a:br/>
            <a:r>
              <a:rPr b="false" i="false" strike="noStrike" sz="1200" u="none">
                <a:solidFill>
                  <a:srgbClr val="FFFFFF"/>
                </a:solidFill>
                <a:latin typeface="Calibri"/>
              </a:rPr>
              <a:t>pois tenho muita dificuldade para engolir a quem devo recorrer? me ajudem  obrigada eliane Itamb&amp;eacute;-pe.</a:t>
            </a:r>
            <a:br/>
            <a:r>
              <a:rPr b="false" i="false" strike="noStrike" sz="1200" u="none">
                <a:solidFill>
                  <a:srgbClr val="FFFFFF"/>
                </a:solidFill>
                <a:latin typeface="Calibri"/>
              </a:rPr>
              <a:t>can tamoxifen cause endometrial cancer</a:t>
            </a:r>
            <a:br/>
            <a:r>
              <a:rPr b="false" i="false" strike="noStrike" sz="1200" u="none">
                <a:solidFill>
                  <a:srgbClr val="FFFFFF"/>
                </a:solidFill>
                <a:latin typeface="Calibri"/>
              </a:rPr>
              <a:t>nolvadex military drug test</a:t>
            </a:r>
            <a:br/>
            <a:r>
              <a:rPr b="false" i="false" strike="noStrike" sz="1200" u="none">
                <a:solidFill>
                  <a:srgbClr val="FFFFFF"/>
                </a:solidFill>
                <a:latin typeface="Calibri"/>
              </a:rPr>
              <a:t>I still have massive headaches that come and go all the time, lack energy, am fatigued, the list goes on</a:t>
            </a:r>
            <a:br/>
            <a:r>
              <a:rPr b="false" i="false" strike="noStrike" sz="1200" u="none">
                <a:solidFill>
                  <a:srgbClr val="FFFFFF"/>
                </a:solidFill>
                <a:latin typeface="Calibri"/>
              </a:rPr>
              <a:t>nolvadex sale canada</a:t>
            </a:r>
            <a:br/>
            <a:r>
              <a:rPr b="false" i="false" strike="noStrike" sz="1200" u="none">
                <a:solidFill>
                  <a:srgbClr val="FFFFFF"/>
                </a:solidFill>
                <a:latin typeface="Calibri"/>
              </a:rPr>
              <a:t>liquid tamoxifen research chemical</a:t>
            </a:r>
            <a:br/>
            <a:r>
              <a:rPr b="false" i="false" strike="noStrike" sz="1200" u="none">
                <a:solidFill>
                  <a:srgbClr val="FFFFFF"/>
                </a:solidFill>
                <a:latin typeface="Calibri"/>
              </a:rPr>
              <a:t>tamoxifen generics uk</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precio tamoxifeno 20 mg en espa㰢</a:t>
            </a:r>
            <a:br/>
            <a:r>
              <a:rPr b="false" i="false" strike="noStrike" sz="1200" u="none">
                <a:solidFill>
                  <a:srgbClr val="FFFFFF"/>
                </a:solidFill>
                <a:latin typeface="Calibri"/>
              </a:rPr>
              <a:t>tamoxifen citrate tablets usp 20 mg</a:t>
            </a:r>
            <a:br/>
            <a:r>
              <a:rPr b="false" i="false" strike="noStrike" sz="1200" u="none">
                <a:solidFill>
                  <a:srgbClr val="FFFFFF"/>
                </a:solidFill>
                <a:latin typeface="Calibri"/>
              </a:rPr>
              <a:t>nolvadex online for sale</a:t>
            </a:r>
            <a:br/>
            <a:r>
              <a:rPr b="false" i="false" strike="noStrike" sz="1200" u="none">
                <a:solidFill>
                  <a:srgbClr val="FFFFFF"/>
                </a:solidFill>
                <a:latin typeface="Calibri"/>
              </a:rPr>
              <a:t>tamoxifen increased risk of cancer</a:t>
            </a:r>
            <a:br/>
            <a:r>
              <a:rPr b="false" i="false" strike="noStrike" sz="1200" u="none">
                <a:solidFill>
                  <a:srgbClr val="FFFFFF"/>
                </a:solidFill>
                <a:latin typeface="Calibri"/>
              </a:rPr>
              <a:t>10mg nolvadex on cycle</a:t>
            </a:r>
            <a:br/>
            <a:r>
              <a:rPr b="false" i="false" strike="noStrike" sz="1200" u="none">
                <a:solidFill>
                  <a:srgbClr val="FFFFFF"/>
                </a:solidFill>
                <a:latin typeface="Calibri"/>
              </a:rPr>
              <a:t>tamoxifen dosage for bodybuilders</a:t>
            </a:r>
            <a:br/>
            <a:r>
              <a:rPr b="false" i="false" strike="noStrike" sz="1200" u="none">
                <a:solidFill>
                  <a:srgbClr val="FFFFFF"/>
                </a:solidFill>
                <a:latin typeface="Calibri"/>
              </a:rPr>
              <a:t>nolvadex during cycle hinder gains</a:t>
            </a:r>
            <a:br/>
            <a:r>
              <a:rPr b="false" i="false" strike="noStrike" sz="1200" u="none">
                <a:solidFill>
                  <a:srgbClr val="FFFFFF"/>
                </a:solidFill>
                <a:latin typeface="Calibri"/>
              </a:rPr>
              <a:t>Least-squares mean ( SE) percentage change from baseline in (A) high-density lipoprotein cholesterol (HDL cholesterol) and (B) apolipoprotein A-I (Apo A-I)</a:t>
            </a:r>
            <a:br/>
            <a:r>
              <a:rPr b="false" i="false" strike="noStrike" sz="1200" u="none">
                <a:solidFill>
                  <a:srgbClr val="FFFFFF"/>
                </a:solidFill>
                <a:latin typeface="Calibri"/>
              </a:rPr>
              <a:t>research chemicals uk nolvadex</a:t>
            </a:r>
            <a:br/>
            <a:r>
              <a:rPr b="false" i="false" strike="noStrike" sz="1200" u="none">
                <a:solidFill>
                  <a:srgbClr val="FFFFFF"/>
                </a:solidFill>
                <a:latin typeface="Calibri"/>
              </a:rPr>
              <a:t>Mant&amp;eacute;ngase fuera del alcance de los nios</a:t>
            </a:r>
            <a:br/>
            <a:r>
              <a:rPr b="false" i="false" strike="noStrike" sz="1200" u="none">
                <a:solidFill>
                  <a:srgbClr val="FFFFFF"/>
                </a:solidFill>
                <a:latin typeface="Calibri"/>
              </a:rPr>
              <a:t>how much does nolvadex cost</a:t>
            </a:r>
            <a:br/>
            <a:r>
              <a:rPr b="false" i="false" strike="noStrike" sz="1200" u="none">
                <a:solidFill>
                  <a:srgbClr val="FFFFFF"/>
                </a:solidFill>
                <a:latin typeface="Calibri"/>
              </a:rPr>
              <a:t>nolvadex pct after test cycle</a:t>
            </a:r>
            <a:br/>
            <a:r>
              <a:rPr b="false" i="false" strike="noStrike" sz="1200" u="none">
                <a:solidFill>
                  <a:srgbClr val="FFFFFF"/>
                </a:solidFill>
                <a:latin typeface="Calibri"/>
              </a:rPr>
              <a:t>tamoxifeno 5mg</a:t>
            </a:r>
            <a:br/>
            <a:r>
              <a:rPr b="false" i="false" strike="noStrike" sz="1200" u="none">
                <a:solidFill>
                  <a:srgbClr val="FFFFFF"/>
                </a:solidFill>
                <a:latin typeface="Calibri"/>
              </a:rPr>
              <a:t>purchase nolvadex for men</a:t>
            </a:r>
            <a:br/>
            <a:r>
              <a:rPr b="false" i="false" strike="noStrike" sz="1200" u="none">
                <a:solidFill>
                  <a:srgbClr val="FFFFFF"/>
                </a:solidFill>
                <a:latin typeface="Calibri"/>
              </a:rPr>
              <a:t>Sexual stimulation is required for this medication to work</a:t>
            </a:r>
            <a:br/>
            <a:r>
              <a:rPr b="false" i="false" strike="noStrike" sz="1200" u="none">
                <a:solidFill>
                  <a:srgbClr val="FFFFFF"/>
                </a:solidFill>
                <a:latin typeface="Calibri"/>
              </a:rPr>
              <a:t>how long to take nolvadex for pct</a:t>
            </a:r>
            <a:br/>
            <a:r>
              <a:rPr b="false" i="false" strike="noStrike" sz="1200" u="none">
                <a:solidFill>
                  <a:srgbClr val="FFFFFF"/>
                </a:solidFill>
                <a:latin typeface="Calibri"/>
              </a:rPr>
              <a:t>taxus 10 mg tamoxifeno</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breast cancer drugs like tamoxifen</a:t>
            </a:r>
            <a:br/>
            <a:r>
              <a:rPr b="false" i="false" strike="noStrike" sz="1200" u="none">
                <a:solidFill>
                  <a:srgbClr val="FFFFFF"/>
                </a:solidFill>
                <a:latin typeface="Calibri"/>
              </a:rPr>
              <a:t>tamoxifen online pharmacy</a:t>
            </a:r>
            <a:br/>
            <a:r>
              <a:rPr b="false" i="false" strike="noStrike" sz="1200" u="none">
                <a:solidFill>
                  <a:srgbClr val="FFFFFF"/>
                </a:solidFill>
                <a:latin typeface="Calibri"/>
              </a:rPr>
              <a:t>Wait five days after you take a MAO Inhibitor to use Cymbalta.[xviii]</a:t>
            </a:r>
            <a:br/>
            <a:r>
              <a:rPr b="false" i="false" strike="noStrike" sz="1200" u="none">
                <a:solidFill>
                  <a:srgbClr val="FFFFFF"/>
                </a:solidFill>
                <a:latin typeface="Calibri"/>
              </a:rPr>
              <a:t>do you need a prescription for nolvadex in australia</a:t>
            </a:r>
            <a:br/>
            <a:r>
              <a:rPr b="false" i="false" strike="noStrike" sz="1200" u="none">
                <a:solidFill>
                  <a:srgbClr val="FFFFFF"/>
                </a:solidFill>
                <a:latin typeface="Calibri"/>
              </a:rPr>
              <a:t>purchase nolvadex australia</a:t>
            </a:r>
            <a:br/>
            <a:r>
              <a:rPr b="false" i="false" strike="noStrike" sz="1200" u="none">
                <a:solidFill>
                  <a:srgbClr val="FFFFFF"/>
                </a:solidFill>
                <a:latin typeface="Calibri"/>
              </a:rPr>
              <a:t>what is tamoxifen good for</a:t>
            </a:r>
            <a:br/>
            <a:r>
              <a:rPr b="false" i="false" strike="noStrike" sz="1200" u="none">
                <a:solidFill>
                  <a:srgbClr val="FFFFFF"/>
                </a:solidFill>
                <a:latin typeface="Calibri"/>
              </a:rPr>
              <a:t>buy nolvadex xt online</a:t>
            </a:r>
            <a:br/>
            <a:r>
              <a:rPr b="false" i="false" strike="noStrike" sz="1200" u="none">
                <a:solidFill>
                  <a:srgbClr val="FFFFFF"/>
                </a:solidFill>
                <a:latin typeface="Calibri"/>
              </a:rPr>
              <a:t>Anyway, if you&amp;rsquo;d like, please mail me back</a:t>
            </a:r>
            <a:br/>
            <a:r>
              <a:rPr b="false" i="false" strike="noStrike" sz="1200" u="none">
                <a:solidFill>
                  <a:srgbClr val="FFFFFF"/>
                </a:solidFill>
                <a:latin typeface="Calibri"/>
              </a:rPr>
              <a:t>nolvadex 10mg tablets in india</a:t>
            </a:r>
            <a:br/>
            <a:r>
              <a:rPr b="false" i="false" strike="noStrike" sz="1200" u="none">
                <a:solidFill>
                  <a:srgbClr val="FFFFFF"/>
                </a:solidFill>
                <a:latin typeface="Calibri"/>
              </a:rPr>
              <a:t>Considering the experiences you have described with your brother, it sounds like real medical and psychological expertise is required.</a:t>
            </a:r>
            <a:br/>
            <a:r>
              <a:rPr b="false" i="false" strike="noStrike" sz="1200" u="none">
                <a:solidFill>
                  <a:srgbClr val="FFFFFF"/>
                </a:solidFill>
                <a:latin typeface="Calibri"/>
              </a:rPr>
              <a:t>tamoxifen pct</a:t>
            </a:r>
            <a:br/>
            <a:r>
              <a:rPr b="false" i="false" strike="noStrike" sz="1200" u="none">
                <a:solidFill>
                  <a:srgbClr val="FFFFFF"/>
                </a:solidFill>
                <a:latin typeface="Calibri"/>
              </a:rPr>
              <a:t>Excessive tiredness and dizziness may put you at risk of accidents.</a:t>
            </a:r>
            <a:br/>
            <a:r>
              <a:rPr b="false" i="false" strike="noStrike" sz="1200" u="none">
                <a:solidFill>
                  <a:srgbClr val="FFFFFF"/>
                </a:solidFill>
                <a:latin typeface="Calibri"/>
              </a:rPr>
              <a:t>tamoxifen prescription information</a:t>
            </a:r>
            <a:br/>
            <a:r>
              <a:rPr b="false" i="false" strike="noStrike" sz="1200" u="none">
                <a:solidFill>
                  <a:srgbClr val="FFFFFF"/>
                </a:solidFill>
                <a:latin typeface="Calibri"/>
              </a:rPr>
              <a:t>4 hydroxy tamoxifen molecular weight</a:t>
            </a:r>
            <a:br/>
            <a:r>
              <a:rPr b="false" i="false" strike="noStrike" sz="1200" u="none">
                <a:solidFill>
                  <a:srgbClr val="FFFFFF"/>
                </a:solidFill>
                <a:latin typeface="Calibri"/>
              </a:rPr>
              <a:t>The therapeutic target level should be less than 6mg/dL, at which level risk of gout attack is decreased and so is the formation of tophi (for which urate levels of &lt;5mg/dL are preferred).</a:t>
            </a:r>
            <a:br/>
            <a:r>
              <a:rPr b="false" i="false" strike="noStrike" sz="1200" u="none">
                <a:solidFill>
                  <a:srgbClr val="FFFFFF"/>
                </a:solidFill>
                <a:latin typeface="Calibri"/>
              </a:rPr>
              <a:t>how can i get a prescription for nolvadex</a:t>
            </a:r>
            <a:br/>
            <a:r>
              <a:rPr b="false" i="false" strike="noStrike" sz="1200" u="none">
                <a:solidFill>
                  <a:srgbClr val="FFFFFF"/>
                </a:solidFill>
                <a:latin typeface="Calibri"/>
              </a:rPr>
              <a:t>In most cases those who buy Nolvadex do so for one of two purposes; on cycle Gynecomastia (Gyno) prevention or for Post Cycle Therapy (PCT) treatment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tamoxifeno cinfa 20 mg comprimidos</a:t>
            </a:r>
            <a:br/>
            <a:r>
              <a:rPr b="false" i="false" strike="noStrike" sz="1200" u="none">
                <a:solidFill>
                  <a:srgbClr val="FFFFFF"/>
                </a:solidFill>
                <a:latin typeface="Calibri"/>
              </a:rPr>
              <a:t>tamoxifeno cinfa 20 mg comprimidos efg</a:t>
            </a:r>
            <a:br/>
            <a:r>
              <a:rPr b="false" i="false" strike="noStrike" sz="1200" u="none">
                <a:solidFill>
                  <a:srgbClr val="FFFFFF"/>
                </a:solidFill>
                <a:latin typeface="Calibri"/>
              </a:rPr>
              <a:t>is tamoxifen citrate the same as nolvadex</a:t>
            </a:r>
            <a:br/>
            <a:r>
              <a:rPr b="false" i="false" strike="noStrike" sz="1200" u="none">
                <a:solidFill>
                  <a:srgbClr val="FFFFFF"/>
                </a:solidFill>
                <a:latin typeface="Calibri"/>
              </a:rPr>
              <a:t>tamoxifen mylan 20 mg</a:t>
            </a:r>
            <a:br/>
            <a:r>
              <a:rPr b="false" i="false" strike="noStrike" sz="1200" u="none">
                <a:solidFill>
                  <a:srgbClr val="FFFFFF"/>
                </a:solidFill>
                <a:latin typeface="Calibri"/>
              </a:rPr>
              <a:t>tamoxifen citrate dosage during cycle</a:t>
            </a:r>
            <a:br/>
            <a:r>
              <a:rPr b="false" i="false" strike="noStrike" sz="1200" u="none">
                <a:solidFill>
                  <a:srgbClr val="FFFFFF"/>
                </a:solidFill>
                <a:latin typeface="Calibri"/>
              </a:rPr>
              <a:t>buy research nolvadex</a:t>
            </a:r>
            <a:br/>
            <a:r>
              <a:rPr b="false" i="false" strike="noStrike" sz="1200" u="none">
                <a:solidFill>
                  <a:srgbClr val="FFFFFF"/>
                </a:solidFill>
                <a:latin typeface="Calibri"/>
              </a:rPr>
              <a:t>What did you treat with? I seriously doubt it was premarin</a:t>
            </a:r>
            <a:br/>
            <a:r>
              <a:rPr b="false" i="false" strike="noStrike" sz="1200" u="none">
                <a:solidFill>
                  <a:srgbClr val="FFFFFF"/>
                </a:solidFill>
                <a:latin typeface="Calibri"/>
              </a:rPr>
              <a:t>cheap tamoxifen uk</a:t>
            </a:r>
            <a:br/>
            <a:r>
              <a:rPr b="false" i="false" strike="noStrike" sz="1200" u="none">
                <a:solidFill>
                  <a:srgbClr val="FFFFFF"/>
                </a:solidFill>
                <a:latin typeface="Calibri"/>
              </a:rPr>
              <a:t>Only lasts 10 minutes and am never actually sick but it&amp;#39;s very unpleasant</a:t>
            </a:r>
            <a:br/>
            <a:r>
              <a:rPr b="false" i="false" strike="noStrike" sz="1200" u="none">
                <a:solidFill>
                  <a:srgbClr val="FFFFFF"/>
                </a:solidFill>
                <a:latin typeface="Calibri"/>
              </a:rPr>
              <a:t>fisher tamoxifen for prevention of breast cancer</a:t>
            </a:r>
            <a:br/>
            <a:r>
              <a:rPr b="false" i="false" strike="noStrike" sz="1200" u="none">
                <a:solidFill>
                  <a:srgbClr val="FFFFFF"/>
                </a:solidFill>
                <a:latin typeface="Calibri"/>
              </a:rPr>
              <a:t>where to get nolvadex in uk</a:t>
            </a:r>
            <a:br/>
            <a:r>
              <a:rPr b="false" i="false" strike="noStrike" sz="1200" u="none">
                <a:solidFill>
                  <a:srgbClr val="FFFFFF"/>
                </a:solidFill>
                <a:latin typeface="Calibri"/>
              </a:rPr>
              <a:t>tamoxifen 40 mg daily</a:t>
            </a:r>
            <a:br/>
            <a:r>
              <a:rPr b="false" i="false" strike="noStrike" sz="1200" u="none">
                <a:solidFill>
                  <a:srgbClr val="FFFFFF"/>
                </a:solidFill>
                <a:latin typeface="Calibri"/>
              </a:rPr>
              <a:t>many mg nolvadex should take</a:t>
            </a:r>
            <a:br/>
            <a:r>
              <a:rPr b="false" i="false" strike="noStrike" sz="1200" u="none">
                <a:solidFill>
                  <a:srgbClr val="FFFFFF"/>
                </a:solidFill>
                <a:latin typeface="Calibri"/>
              </a:rPr>
              <a:t>nolvadex for sale uk</a:t>
            </a:r>
            <a:br/>
            <a:r>
              <a:rPr b="false" i="false" strike="noStrike" sz="1200" u="none">
                <a:solidFill>
                  <a:srgbClr val="FFFFFF"/>
                </a:solidFill>
                <a:latin typeface="Calibri"/>
              </a:rPr>
              <a:t>I&amp;#39;ve now been off half inderal la 80mgs for almost three weeks</a:t>
            </a:r>
            <a:br/>
            <a:r>
              <a:rPr b="false" i="false" strike="noStrike" sz="1200" u="none">
                <a:solidFill>
                  <a:srgbClr val="FFFFFF"/>
                </a:solidFill>
                <a:latin typeface="Calibri"/>
              </a:rPr>
              <a:t>where can i buy nolvadex</a:t>
            </a:r>
            <a:br/>
            <a:r>
              <a:rPr b="false" i="false" strike="noStrike" sz="1200" u="none">
                <a:solidFill>
                  <a:srgbClr val="FFFFFF"/>
                </a:solidFill>
                <a:latin typeface="Calibri"/>
              </a:rPr>
              <a:t>get nolvadex online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illegal buy tamoxifen online</a:t>
            </a:r>
            <a:br/>
            <a:r>
              <a:rPr b="false" i="false" strike="noStrike" sz="1200" u="none">
                <a:solidFill>
                  <a:srgbClr val="FFFFFF"/>
                </a:solidFill>
                <a:latin typeface="Calibri"/>
              </a:rPr>
              <a:t>After 4-6 weeks it got much better</a:t>
            </a:r>
            <a:br/>
            <a:r>
              <a:rPr b="false" i="false" strike="noStrike" sz="1200" u="none">
                <a:solidFill>
                  <a:srgbClr val="FFFFFF"/>
                </a:solidFill>
                <a:latin typeface="Calibri"/>
              </a:rPr>
              <a:t>buy nolvadex uk</a:t>
            </a:r>
            <a:br/>
            <a:r>
              <a:rPr b="false" i="false" strike="noStrike" sz="1200" u="none">
                <a:solidFill>
                  <a:srgbClr val="FFFFFF"/>
                </a:solidFill>
                <a:latin typeface="Calibri"/>
              </a:rPr>
              <a:t>generic nolvadex australia</a:t>
            </a:r>
            <a:br/>
            <a:r>
              <a:rPr b="false" i="false" strike="noStrike" sz="1200" u="none">
                <a:solidFill>
                  <a:srgbClr val="FFFFFF"/>
                </a:solidFill>
                <a:latin typeface="Calibri"/>
              </a:rPr>
              <a:t>Buyers with specific requirements may want to use cream form instead</a:t>
            </a:r>
            <a:br/>
            <a:r>
              <a:rPr b="false" i="false" strike="noStrike" sz="1200" u="none">
                <a:solidFill>
                  <a:srgbClr val="FFFFFF"/>
                </a:solidFill>
                <a:latin typeface="Calibri"/>
              </a:rPr>
              <a:t>generic nolvadex for men</a:t>
            </a:r>
            <a:br/>
            <a:r>
              <a:rPr b="false" i="false" strike="noStrike" sz="1200" u="none">
                <a:solidFill>
                  <a:srgbClr val="FFFFFF"/>
                </a:solidFill>
                <a:latin typeface="Calibri"/>
              </a:rPr>
              <a:t>nolvadex street prices</a:t>
            </a:r>
            <a:br/>
            <a:r>
              <a:rPr b="false" i="false" strike="noStrike" sz="1200" u="none">
                <a:solidFill>
                  <a:srgbClr val="FFFFFF"/>
                </a:solidFill>
                <a:latin typeface="Calibri"/>
              </a:rPr>
              <a:t>tamoxifen cost uk</a:t>
            </a:r>
            <a:br/>
            <a:r>
              <a:rPr b="false" i="false" strike="noStrike" sz="1200" u="none">
                <a:solidFill>
                  <a:srgbClr val="FFFFFF"/>
                </a:solidFill>
                <a:latin typeface="Calibri"/>
              </a:rPr>
              <a:t>how to take tamoxifen citrate pct</a:t>
            </a:r>
            <a:br/>
            <a:r>
              <a:rPr b="false" i="false" strike="noStrike" sz="1200" u="none">
                <a:solidFill>
                  <a:srgbClr val="FFFFFF"/>
                </a:solidFill>
                <a:latin typeface="Calibri"/>
              </a:rPr>
              <a:t>The course is chronic and waxes and wanes in severity, often in response to stress.</a:t>
            </a:r>
            <a:br/>
            <a:r>
              <a:rPr b="false" i="false" strike="noStrike" sz="1200" u="none">
                <a:solidFill>
                  <a:srgbClr val="FFFFFF"/>
                </a:solidFill>
                <a:latin typeface="Calibri"/>
              </a:rPr>
              <a:t>where to buy liquid tamoxifen citrate</a:t>
            </a:r>
            <a:br/>
            <a:r>
              <a:rPr b="false" i="false" strike="noStrike" sz="1200" u="none">
                <a:solidFill>
                  <a:srgbClr val="FFFFFF"/>
                </a:solidFill>
                <a:latin typeface="Calibri"/>
              </a:rPr>
              <a:t>Diastolic dysfunction is an important condition that, at the very least, should prompt a careful search for underlying causes and then aggressive treatment</a:t>
            </a:r>
            <a:br/>
            <a:r>
              <a:rPr b="false" i="false" strike="noStrike" sz="1200" u="none">
                <a:solidFill>
                  <a:srgbClr val="FFFFFF"/>
                </a:solidFill>
                <a:latin typeface="Calibri"/>
              </a:rPr>
              <a:t>tamoxifen 10 mg for gyno</a:t>
            </a:r>
            <a:br/>
            <a:r>
              <a:rPr b="false" i="false" strike="noStrike" sz="1200" u="none">
                <a:solidFill>
                  <a:srgbClr val="FFFFFF"/>
                </a:solidFill>
                <a:latin typeface="Calibri"/>
              </a:rPr>
              <a:t>research chemicals for sale nolvadex</a:t>
            </a:r>
            <a:br/>
            <a:r>
              <a:rPr b="false" i="false" strike="noStrike" sz="1200" u="none">
                <a:solidFill>
                  <a:srgbClr val="FFFFFF"/>
                </a:solidFill>
                <a:latin typeface="Calibri"/>
              </a:rPr>
              <a:t>tamoxifeno 20 mg pre</a:t>
            </a:r>
            <a:br/>
            <a:r>
              <a:rPr b="false" i="false" strike="noStrike" sz="1200" u="none">
                <a:solidFill>
                  <a:srgbClr val="FFFFFF"/>
                </a:solidFill>
                <a:latin typeface="Calibri"/>
              </a:rPr>
              <a:t>Words come slower, it&amp;#39;s harder to focus, memory is very dull</a:t>
            </a:r>
            <a:br/>
            <a:r>
              <a:rPr b="false" i="false" strike="noStrike" sz="1200" u="none">
                <a:solidFill>
                  <a:srgbClr val="FFFFFF"/>
                </a:solidFill>
                <a:latin typeface="Calibri"/>
              </a:rPr>
              <a:t>20mg nolvadex a day</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tamoxifen</a:t>
            </a:r>
            <a:br/>
            <a:r>
              <a:rPr b="false" i="false" strike="noStrike" sz="1200" u="none">
                <a:solidFill>
                  <a:srgbClr val="FFFFFF"/>
                </a:solidFill>
                <a:latin typeface="Calibri"/>
              </a:rPr>
              <a:t>tamoxifen citrate 10mg uses</a:t>
            </a:r>
            <a:br/>
            <a:r>
              <a:rPr b="false" i="false" strike="noStrike" sz="1200" u="none">
                <a:solidFill>
                  <a:srgbClr val="FFFFFF"/>
                </a:solidFill>
                <a:latin typeface="Calibri"/>
              </a:rPr>
              <a:t>ordering nolvadex illegal</a:t>
            </a:r>
            <a:br/>
            <a:r>
              <a:rPr b="false" i="false" strike="noStrike" sz="1200" u="none">
                <a:solidFill>
                  <a:srgbClr val="FFFFFF"/>
                </a:solidFill>
                <a:latin typeface="Calibri"/>
              </a:rPr>
              <a:t>We were both wanting to have a baby anyway so no big deal.</a:t>
            </a:r>
            <a:br/>
            <a:r>
              <a:rPr b="false" i="false" strike="noStrike" sz="1200" u="none">
                <a:solidFill>
                  <a:srgbClr val="FFFFFF"/>
                </a:solidFill>
                <a:latin typeface="Calibri"/>
              </a:rPr>
              <a:t>discount tamoxifen</a:t>
            </a:r>
            <a:br/>
            <a:r>
              <a:rPr b="false" i="false" strike="noStrike" sz="1200" u="none">
                <a:solidFill>
                  <a:srgbClr val="FFFFFF"/>
                </a:solidFill>
                <a:latin typeface="Calibri"/>
              </a:rPr>
              <a:t>can you gain muscle on nolvadex</a:t>
            </a:r>
            <a:br/>
            <a:r>
              <a:rPr b="false" i="false" strike="noStrike" sz="1200" u="none">
                <a:solidFill>
                  <a:srgbClr val="FFFFFF"/>
                </a:solidFill>
                <a:latin typeface="Calibri"/>
              </a:rPr>
              <a:t>tamoxifen citrate for sale uk</a:t>
            </a:r>
            <a:br/>
            <a:r>
              <a:rPr b="false" i="false" strike="noStrike" sz="1200" u="none">
                <a:solidFill>
                  <a:srgbClr val="FFFFFF"/>
                </a:solidFill>
                <a:latin typeface="Calibri"/>
              </a:rPr>
              <a:t>using nolvadex as pct</a:t>
            </a:r>
            <a:br/>
            <a:r>
              <a:rPr b="false" i="false" strike="noStrike" sz="1200" u="none">
                <a:solidFill>
                  <a:srgbClr val="FFFFFF"/>
                </a:solidFill>
                <a:latin typeface="Calibri"/>
              </a:rPr>
              <a:t>tamoxifen citrate duration of prescription</a:t>
            </a:r>
            <a:br/>
            <a:r>
              <a:rPr b="false" i="false" strike="noStrike" sz="1200" u="none">
                <a:solidFill>
                  <a:srgbClr val="FFFFFF"/>
                </a:solidFill>
                <a:latin typeface="Calibri"/>
              </a:rPr>
              <a:t>tamoxifen prescription drug</a:t>
            </a:r>
            <a:br/>
            <a:r>
              <a:rPr b="false" i="false" strike="noStrike" sz="1200" u="none">
                <a:solidFill>
                  <a:srgbClr val="FFFFFF"/>
                </a:solidFill>
                <a:latin typeface="Calibri"/>
              </a:rPr>
              <a:t>After a lot of searching and testing, we think we have found my source of inflammation: LYME</a:t>
            </a:r>
            <a:br/>
            <a:r>
              <a:rPr b="false" i="false" strike="noStrike" sz="1200" u="none">
                <a:solidFill>
                  <a:srgbClr val="FFFFFF"/>
                </a:solidFill>
                <a:latin typeface="Calibri"/>
              </a:rPr>
              <a:t>nolvadex 20 mg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2015-12-20T01:17:00+04:00</dcterms:created>
  <dcterms:modified xsi:type="dcterms:W3CDTF">2015-12-20T01:17:00+04:00</dcterms:modified>
  <dc:title>Efectos Secundarios De Tamoxifeno 20 Mg - Nolvadex Medicine</dc:title>
  <dc:description>Price of tamoxifen, tamoxifen cancer, tamoxifeno 20mg original, nolvadex prices, non-prescription tamoxifen citrate, tamoxifeno 5mg, tamoxifen citrate for sale uk</dc:description>
  <dc:subject>Efectos Secundarios De Tamoxifeno 20 Mg - Nolvadex Medicine</dc:subject>
  <cp:keywords>buy nolvadex for h-drol cycle, nolvadex 10mg tablet, buy nolvadex uk forum, nolvadex prescriptions, nolvadex medicine, nolvadex pct dosage after superdrol, tamoxifen citrate tablets usp 20 mg, nolvadex pct after test cycle, nolvadex 10mg tablets in india, using nolvadex as pct</cp:keywords>
  <cp:category/>
</cp:coreProperties>
</file>