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0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1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2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2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2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Tamoxifen Paypal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citrate ip 10 mg</a:t>
            </a:r>
            <a:br/>
            <a:r>
              <a:rPr b="false" i="false" strike="noStrike" sz="1200" u="none">
                <a:solidFill>
                  <a:srgbClr val="FFFFFF"/>
                </a:solidFill>
                <a:latin typeface="Calibri"/>
              </a:rPr>
              <a:t>tamoxifen mg</a:t>
            </a:r>
            <a:br/>
            <a:r>
              <a:rPr b="false" i="false" strike="noStrike" sz="1200" u="none">
                <a:solidFill>
                  <a:srgbClr val="FFFFFF"/>
                </a:solidFill>
                <a:latin typeface="Calibri"/>
              </a:rPr>
              <a:t>best dosage of nolvadex for pct</a:t>
            </a:r>
            <a:br/>
            <a:r>
              <a:rPr b="false" i="false" strike="noStrike" sz="1200" u="none">
                <a:solidFill>
                  <a:srgbClr val="FFFFFF"/>
                </a:solidFill>
                <a:latin typeface="Calibri"/>
              </a:rPr>
              <a:t>is generic nolvadex ok</a:t>
            </a:r>
            <a:br/>
            <a:r>
              <a:rPr b="false" i="false" strike="noStrike" sz="1200" u="none">
                <a:solidFill>
                  <a:srgbClr val="FFFFFF"/>
                </a:solidFill>
                <a:latin typeface="Calibri"/>
              </a:rPr>
              <a:t>tamoxifen citrate 20mg tab</a:t>
            </a:r>
            <a:br/>
            <a:r>
              <a:rPr b="false" i="false" strike="noStrike" sz="1200" u="none">
                <a:solidFill>
                  <a:srgbClr val="FFFFFF"/>
                </a:solidFill>
                <a:latin typeface="Calibri"/>
              </a:rPr>
              <a:t>Everynight in my sleep I see smile.dog, although it does not speak to me</a:t>
            </a:r>
            <a:br/>
            <a:r>
              <a:rPr b="false" i="false" strike="noStrike" sz="1200" u="none">
                <a:solidFill>
                  <a:srgbClr val="FFFFFF"/>
                </a:solidFill>
                <a:latin typeface="Calibri"/>
              </a:rPr>
              <a:t>tamoxifen citrate manufacturer</a:t>
            </a:r>
            <a:br/>
            <a:r>
              <a:rPr b="false" i="false" strike="noStrike" sz="1200" u="none">
                <a:solidFill>
                  <a:srgbClr val="FFFFFF"/>
                </a:solidFill>
                <a:latin typeface="Calibri"/>
              </a:rPr>
              <a:t>10mg nolvadex gyno</a:t>
            </a:r>
            <a:br/>
            <a:r>
              <a:rPr b="false" i="false" strike="noStrike" sz="1200" u="none">
                <a:solidFill>
                  <a:srgbClr val="FFFFFF"/>
                </a:solidFill>
                <a:latin typeface="Calibri"/>
              </a:rPr>
              <a:t>nolvadex 10mg tablets</a:t>
            </a:r>
            <a:br/>
            <a:r>
              <a:rPr b="false" i="false" strike="noStrike" sz="1200" u="none">
                <a:solidFill>
                  <a:srgbClr val="FFFFFF"/>
                </a:solidFill>
                <a:latin typeface="Calibri"/>
              </a:rPr>
              <a:t>It takes a month or two to find that sugar and candy and cake have become too sweet</a:t>
            </a:r>
            <a:br/>
            <a:r>
              <a:rPr b="false" i="false" strike="noStrike" sz="1200" u="none">
                <a:solidFill>
                  <a:srgbClr val="FFFFFF"/>
                </a:solidFill>
                <a:latin typeface="Calibri"/>
              </a:rPr>
              <a:t>citrato de tamoxifeno 20 mg para que serve</a:t>
            </a:r>
            <a:br/>
            <a:r>
              <a:rPr b="false" i="false" strike="noStrike" sz="1200" u="none">
                <a:solidFill>
                  <a:srgbClr val="FFFFFF"/>
                </a:solidFill>
                <a:latin typeface="Calibri"/>
              </a:rPr>
              <a:t>tamoxifen citrate 20 mg</a:t>
            </a:r>
            <a:br/>
            <a:r>
              <a:rPr b="false" i="false" strike="noStrike" sz="1200" u="none">
                <a:solidFill>
                  <a:srgbClr val="FFFFFF"/>
                </a:solidFill>
                <a:latin typeface="Calibri"/>
              </a:rPr>
              <a:t>So, if you're on Pristiq and paying out the wazoo for it, ask your doc to call Wyeth rep and get you a 50% off card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breast cancer care</a:t>
            </a:r>
            <a:br/>
            <a:r>
              <a:rPr b="false" i="false" strike="noStrike" sz="1200" u="none">
                <a:solidFill>
                  <a:srgbClr val="FFFFFF"/>
                </a:solidFill>
                <a:latin typeface="Calibri"/>
              </a:rPr>
              <a:t>tamoxifen dosage mice</a:t>
            </a:r>
            <a:br/>
            <a:r>
              <a:rPr b="false" i="false" strike="noStrike" sz="1200" u="none">
                <a:solidFill>
                  <a:srgbClr val="FFFFFF"/>
                </a:solidFill>
                <a:latin typeface="Calibri"/>
              </a:rPr>
              <a:t>nolvadex research chemicals</a:t>
            </a:r>
            <a:br/>
            <a:r>
              <a:rPr b="false" i="false" strike="noStrike" sz="1200" u="none">
                <a:solidFill>
                  <a:srgbClr val="FFFFFF"/>
                </a:solidFill>
                <a:latin typeface="Calibri"/>
              </a:rPr>
              <a:t>Like you, I was terrified of going of it because it worked so well for the pain</a:t>
            </a:r>
            <a:br/>
            <a:r>
              <a:rPr b="false" i="false" strike="noStrike" sz="1200" u="none">
                <a:solidFill>
                  <a:srgbClr val="FFFFFF"/>
                </a:solidFill>
                <a:latin typeface="Calibri"/>
              </a:rPr>
              <a:t>tamoxifen online kaufen</a:t>
            </a:r>
            <a:br/>
            <a:r>
              <a:rPr b="false" i="false" strike="noStrike" sz="1200" u="none">
                <a:solidFill>
                  <a:srgbClr val="FFFFFF"/>
                </a:solidFill>
                <a:latin typeface="Calibri"/>
              </a:rPr>
              <a:t>best place to buy nolvadex in uk</a:t>
            </a:r>
            <a:br/>
            <a:r>
              <a:rPr b="false" i="false" strike="noStrike" sz="1200" u="none">
                <a:solidFill>
                  <a:srgbClr val="FFFFFF"/>
                </a:solidFill>
                <a:latin typeface="Calibri"/>
              </a:rPr>
              <a:t>There is no experience regarding the safety and efficacy of the long-term application of azithromycin for the above mentioned indications</a:t>
            </a:r>
            <a:br/>
            <a:r>
              <a:rPr b="false" i="false" strike="noStrike" sz="1200" u="none">
                <a:solidFill>
                  <a:srgbClr val="FFFFFF"/>
                </a:solidFill>
                <a:latin typeface="Calibri"/>
              </a:rPr>
              <a:t>how many mg nolvadex pct</a:t>
            </a:r>
            <a:br/>
            <a:r>
              <a:rPr b="false" i="false" strike="noStrike" sz="1200" u="none">
                <a:solidFill>
                  <a:srgbClr val="FFFFFF"/>
                </a:solidFill>
                <a:latin typeface="Calibri"/>
              </a:rPr>
              <a:t>nolvadex sale</a:t>
            </a:r>
            <a:br/>
            <a:r>
              <a:rPr b="false" i="false" strike="noStrike" sz="1200" u="none">
                <a:solidFill>
                  <a:srgbClr val="FFFFFF"/>
                </a:solidFill>
                <a:latin typeface="Calibri"/>
              </a:rPr>
              <a:t>where to buy nolvadex bodybuilding forum</a:t>
            </a:r>
            <a:br/>
            <a:r>
              <a:rPr b="false" i="false" strike="noStrike" sz="1200" u="none">
                <a:solidFill>
                  <a:srgbClr val="FFFFFF"/>
                </a:solidFill>
                <a:latin typeface="Calibri"/>
              </a:rPr>
              <a:t>nolvadex dosage to reverse gyno</a:t>
            </a:r>
            <a:br/>
            <a:r>
              <a:rPr b="false" i="false" strike="noStrike" sz="1200" u="none">
                <a:solidFill>
                  <a:srgbClr val="FFFFFF"/>
                </a:solidFill>
                <a:latin typeface="Calibri"/>
              </a:rPr>
              <a:t>cost of tamoxifen at costco</a:t>
            </a:r>
            <a:br/>
            <a:r>
              <a:rPr b="false" i="false" strike="noStrike" sz="1200" u="none">
                <a:solidFill>
                  <a:srgbClr val="FFFFFF"/>
                </a:solidFill>
                <a:latin typeface="Calibri"/>
              </a:rPr>
              <a:t>nolvadex 10 mg x 30 tablets</a:t>
            </a:r>
            <a:br/>
            <a:r>
              <a:rPr b="false" i="false" strike="noStrike" sz="1200" u="none">
                <a:solidFill>
                  <a:srgbClr val="FFFFFF"/>
                </a:solidFill>
                <a:latin typeface="Calibri"/>
              </a:rPr>
              <a:t>nolvadex 20mg price</a:t>
            </a:r>
            <a:br/>
            <a:r>
              <a:rPr b="false" i="false" strike="noStrike" sz="1200" u="none">
                <a:solidFill>
                  <a:srgbClr val="FFFFFF"/>
                </a:solidFill>
                <a:latin typeface="Calibri"/>
              </a:rPr>
              <a:t>where can i get nolvadex</a:t>
            </a:r>
            <a:br/>
            <a:r>
              <a:rPr b="false" i="false" strike="noStrike" sz="1200" u="none">
                <a:solidFill>
                  <a:srgbClr val="FFFFFF"/>
                </a:solidFill>
                <a:latin typeface="Calibri"/>
              </a:rPr>
              <a:t>how much liquid tamoxifen citrate should i take</a:t>
            </a:r>
            <a:br/>
            <a:r>
              <a:rPr b="false" i="false" strike="noStrike" sz="1200" u="none">
                <a:solidFill>
                  <a:srgbClr val="FFFFFF"/>
                </a:solidFill>
                <a:latin typeface="Calibri"/>
              </a:rPr>
              <a:t>Two days later I started breaking out and so did my daughter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you need a prescription to buy nolvadex</a:t>
            </a:r>
            <a:br/>
            <a:r>
              <a:rPr b="false" i="false" strike="noStrike" sz="1200" u="none">
                <a:solidFill>
                  <a:srgbClr val="FFFFFF"/>
                </a:solidFill>
                <a:latin typeface="Calibri"/>
              </a:rPr>
              <a:t>In cases of diarrhea, pull the rabbits pellets and offer steam rolled oats and plenty of hay</a:t>
            </a:r>
            <a:br/>
            <a:r>
              <a:rPr b="false" i="false" strike="noStrike" sz="1200" u="none">
                <a:solidFill>
                  <a:srgbClr val="FFFFFF"/>
                </a:solidFill>
                <a:latin typeface="Calibri"/>
              </a:rPr>
              <a:t>liquid tamoxifen buy</a:t>
            </a:r>
            <a:br/>
            <a:r>
              <a:rPr b="false" i="false" strike="noStrike" sz="1200" u="none">
                <a:solidFill>
                  <a:srgbClr val="FFFFFF"/>
                </a:solidFill>
                <a:latin typeface="Calibri"/>
              </a:rPr>
              <a:t>buy cheap nolvadex</a:t>
            </a:r>
            <a:br/>
            <a:r>
              <a:rPr b="false" i="false" strike="noStrike" sz="1200" u="none">
                <a:solidFill>
                  <a:srgbClr val="FFFFFF"/>
                </a:solidFill>
                <a:latin typeface="Calibri"/>
              </a:rPr>
              <a:t>Problem is, the drug works so well for me I cant see myself weaning off of it and trying something else (like what?)</a:t>
            </a:r>
            <a:br/>
            <a:r>
              <a:rPr b="false" i="false" strike="noStrike" sz="1200" u="none">
                <a:solidFill>
                  <a:srgbClr val="FFFFFF"/>
                </a:solidFill>
                <a:latin typeface="Calibri"/>
              </a:rPr>
              <a:t>nolvadex pct mg</a:t>
            </a:r>
            <a:br/>
            <a:r>
              <a:rPr b="false" i="false" strike="noStrike" sz="1200" u="none">
                <a:solidFill>
                  <a:srgbClr val="FFFFFF"/>
                </a:solidFill>
                <a:latin typeface="Calibri"/>
              </a:rPr>
              <a:t>After nothing on the 100 he sent me to a RE</a:t>
            </a:r>
            <a:br/>
            <a:r>
              <a:rPr b="false" i="false" strike="noStrike" sz="1200" u="none">
                <a:solidFill>
                  <a:srgbClr val="FFFFFF"/>
                </a:solidFill>
                <a:latin typeface="Calibri"/>
              </a:rPr>
              <a:t>tamoxifen cancerbackup</a:t>
            </a:r>
            <a:br/>
            <a:r>
              <a:rPr b="false" i="false" strike="noStrike" sz="1200" u="none">
                <a:solidFill>
                  <a:srgbClr val="FFFFFF"/>
                </a:solidFill>
                <a:latin typeface="Calibri"/>
              </a:rPr>
              <a:t>cost of tamoxifen in india</a:t>
            </a:r>
            <a:br/>
            <a:r>
              <a:rPr b="false" i="false" strike="noStrike" sz="1200" u="none">
                <a:solidFill>
                  <a:srgbClr val="FFFFFF"/>
                </a:solidFill>
                <a:latin typeface="Calibri"/>
              </a:rPr>
              <a:t>does nolvadex need a prescription</a:t>
            </a:r>
            <a:br/>
            <a:r>
              <a:rPr b="false" i="false" strike="noStrike" sz="1200" u="none">
                <a:solidFill>
                  <a:srgbClr val="FFFFFF"/>
                </a:solidFill>
                <a:latin typeface="Calibri"/>
              </a:rPr>
              <a:t>tamoxifen buy australia</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nolvadex research chem</a:t>
            </a:r>
            <a:br/>
            <a:r>
              <a:rPr b="false" i="false" strike="noStrike" sz="1200" u="none">
                <a:solidFill>
                  <a:srgbClr val="FFFFFF"/>
                </a:solidFill>
                <a:latin typeface="Calibri"/>
              </a:rPr>
              <a:t>nolvadex 20 mg for sale</a:t>
            </a:r>
            <a:br/>
            <a:r>
              <a:rPr b="false" i="false" strike="noStrike" sz="1200" u="none">
                <a:solidFill>
                  <a:srgbClr val="FFFFFF"/>
                </a:solidFill>
                <a:latin typeface="Calibri"/>
              </a:rPr>
              <a:t>The way things have been going for him lately, he may not need it.</a:t>
            </a:r>
            <a:br/>
            <a:r>
              <a:rPr b="false" i="false" strike="noStrike" sz="1200" u="none">
                <a:solidFill>
                  <a:srgbClr val="FFFFFF"/>
                </a:solidFill>
                <a:latin typeface="Calibri"/>
              </a:rPr>
              <a:t>is it legal to buy nolvadex in australia</a:t>
            </a:r>
            <a:br/>
            <a:r>
              <a:rPr b="false" i="false" strike="noStrike" sz="1200" u="none">
                <a:solidFill>
                  <a:srgbClr val="FFFFFF"/>
                </a:solidFill>
                <a:latin typeface="Calibri"/>
              </a:rPr>
              <a:t>off label uses for tamoxifen citrate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arimidex or nolvadex during cycle</a:t>
            </a:r>
            <a:br/>
            <a:r>
              <a:rPr b="false" i="false" strike="noStrike" sz="1200" u="none">
                <a:solidFill>
                  <a:srgbClr val="FFFFFF"/>
                </a:solidFill>
                <a:latin typeface="Calibri"/>
              </a:rPr>
              <a:t>how to get nolvadex pct</a:t>
            </a:r>
            <a:br/>
            <a:r>
              <a:rPr b="false" i="false" strike="noStrike" sz="1200" u="none">
                <a:solidFill>
                  <a:srgbClr val="FFFFFF"/>
                </a:solidFill>
                <a:latin typeface="Calibri"/>
              </a:rPr>
              <a:t>best research chemicals nolvadex</a:t>
            </a:r>
            <a:br/>
            <a:r>
              <a:rPr b="false" i="false" strike="noStrike" sz="1200" u="none">
                <a:solidFill>
                  <a:srgbClr val="FFFFFF"/>
                </a:solidFill>
                <a:latin typeface="Calibri"/>
              </a:rPr>
              <a:t>tamoxifen cancer prevention</a:t>
            </a:r>
            <a:br/>
            <a:r>
              <a:rPr b="false" i="false" strike="noStrike" sz="1200" u="none">
                <a:solidFill>
                  <a:srgbClr val="FFFFFF"/>
                </a:solidFill>
                <a:latin typeface="Calibri"/>
              </a:rPr>
              <a:t>tamoxifen 40 mg</a:t>
            </a:r>
            <a:br/>
            <a:r>
              <a:rPr b="false" i="false" strike="noStrike" sz="1200" u="none">
                <a:solidFill>
                  <a:srgbClr val="FFFFFF"/>
                </a:solidFill>
                <a:latin typeface="Calibri"/>
              </a:rPr>
              <a:t>nolvadex inhibits muscle growth</a:t>
            </a:r>
            <a:br/>
            <a:r>
              <a:rPr b="false" i="false" strike="noStrike" sz="1200" u="none">
                <a:solidFill>
                  <a:srgbClr val="FFFFFF"/>
                </a:solidFill>
                <a:latin typeface="Calibri"/>
              </a:rPr>
              <a:t>risk of endometrial cancer after tamoxifen treatment of breast cancer</a:t>
            </a:r>
            <a:br/>
            <a:r>
              <a:rPr b="false" i="false" strike="noStrike" sz="1200" u="none">
                <a:solidFill>
                  <a:srgbClr val="FFFFFF"/>
                </a:solidFill>
                <a:latin typeface="Calibri"/>
              </a:rPr>
              <a:t>nolvadex-d 20mg</a:t>
            </a:r>
            <a:br/>
            <a:r>
              <a:rPr b="false" i="false" strike="noStrike" sz="1200" u="none">
                <a:solidFill>
                  <a:srgbClr val="FFFFFF"/>
                </a:solidFill>
                <a:latin typeface="Calibri"/>
              </a:rPr>
              <a:t>I read the story that went with it then looked at the pic</a:t>
            </a:r>
            <a:br/>
            <a:r>
              <a:rPr b="false" i="false" strike="noStrike" sz="1200" u="none">
                <a:solidFill>
                  <a:srgbClr val="FFFFFF"/>
                </a:solidFill>
                <a:latin typeface="Calibri"/>
              </a:rPr>
              <a:t>endometrial thickness postmenopausal tamoxifen</a:t>
            </a:r>
            <a:br/>
            <a:r>
              <a:rPr b="false" i="false" strike="noStrike" sz="1200" u="none">
                <a:solidFill>
                  <a:srgbClr val="FFFFFF"/>
                </a:solidFill>
                <a:latin typeface="Calibri"/>
              </a:rPr>
              <a:t>Patients with OCD also avoid feared objects or situations, but have compulsive rituals that are not always related in a realistic way to their fear.</a:t>
            </a:r>
            <a:br/>
            <a:r>
              <a:rPr b="false" i="false" strike="noStrike" sz="1200" u="none">
                <a:solidFill>
                  <a:srgbClr val="FFFFFF"/>
                </a:solidFill>
                <a:latin typeface="Calibri"/>
              </a:rPr>
              <a:t>where to get nolvadex pct</a:t>
            </a:r>
            <a:br/>
            <a:r>
              <a:rPr b="false" i="false" strike="noStrike" sz="1200" u="none">
                <a:solidFill>
                  <a:srgbClr val="FFFFFF"/>
                </a:solidFill>
                <a:latin typeface="Calibri"/>
              </a:rPr>
              <a:t>Clinical trials directly comparing various chemotherapy combinations and dosage regimens are currently ongoing</a:t>
            </a:r>
            <a:br/>
            <a:r>
              <a:rPr b="false" i="false" strike="noStrike" sz="1200" u="none">
                <a:solidFill>
                  <a:srgbClr val="FFFFFF"/>
                </a:solidFill>
                <a:latin typeface="Calibri"/>
              </a:rPr>
              <a:t>tamoxifen citrate for gyno</a:t>
            </a:r>
            <a:br/>
            <a:r>
              <a:rPr b="false" i="false" strike="noStrike" sz="1200" u="none">
                <a:solidFill>
                  <a:srgbClr val="FFFFFF"/>
                </a:solidFill>
                <a:latin typeface="Calibri"/>
              </a:rPr>
              <a:t>tamoxifen 10 mg 30 tablet</a:t>
            </a:r>
            <a:br/>
            <a:r>
              <a:rPr b="false" i="false" strike="noStrike" sz="1200" u="none">
                <a:solidFill>
                  <a:srgbClr val="FFFFFF"/>
                </a:solidFill>
                <a:latin typeface="Calibri"/>
              </a:rPr>
              <a:t>nolvadex 20 mg 60 comprimidos</a:t>
            </a:r>
            <a:br/>
            <a:r>
              <a:rPr b="false" i="false" strike="noStrike" sz="1200" u="none">
                <a:solidFill>
                  <a:srgbClr val="FFFFFF"/>
                </a:solidFill>
                <a:latin typeface="Calibri"/>
              </a:rPr>
              <a:t>tamoxifen citrate 20 mg pct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cheapest place buy nolvadex</a:t>
            </a:r>
            <a:br/>
            <a:r>
              <a:rPr b="false" i="false" strike="noStrike" sz="1200" u="none">
                <a:solidFill>
                  <a:srgbClr val="FFFFFF"/>
                </a:solidFill>
                <a:latin typeface="Calibri"/>
              </a:rPr>
              <a:t>citrato tamoxifeno 20 mg</a:t>
            </a:r>
            <a:br/>
            <a:r>
              <a:rPr b="false" i="false" strike="noStrike" sz="1200" u="none">
                <a:solidFill>
                  <a:srgbClr val="FFFFFF"/>
                </a:solidFill>
                <a:latin typeface="Calibri"/>
              </a:rPr>
              <a:t>10mg nolvadex eod</a:t>
            </a:r>
            <a:br/>
            <a:r>
              <a:rPr b="false" i="false" strike="noStrike" sz="1200" u="none">
                <a:solidFill>
                  <a:srgbClr val="FFFFFF"/>
                </a:solidFill>
                <a:latin typeface="Calibri"/>
              </a:rPr>
              <a:t>nolvadex for sale australia</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nolvadex need prescription</a:t>
            </a:r>
            <a:br/>
            <a:r>
              <a:rPr b="false" i="false" strike="noStrike" sz="1200" u="none">
                <a:solidFill>
                  <a:srgbClr val="FFFFFF"/>
                </a:solidFill>
                <a:latin typeface="Calibri"/>
              </a:rPr>
              <a:t>tamoxifen for prevention of breast cancer report of the national surgical adjuvant</a:t>
            </a:r>
            <a:br/>
            <a:r>
              <a:rPr b="false" i="false" strike="noStrike" sz="1200" u="none">
                <a:solidFill>
                  <a:srgbClr val="FFFFFF"/>
                </a:solidFill>
                <a:latin typeface="Calibri"/>
              </a:rPr>
              <a:t>Bruk forum og vennetjeneste for  utveksle erfaringer og meninger med andre brukere, eller send en melding anonymt til oss og f svar innen 48 timer.</a:t>
            </a:r>
            <a:br/>
            <a:r>
              <a:rPr b="false" i="false" strike="noStrike" sz="1200" u="none">
                <a:solidFill>
                  <a:srgbClr val="FFFFFF"/>
                </a:solidFill>
                <a:latin typeface="Calibri"/>
              </a:rPr>
              <a:t>where can i buy nolvadex forum</a:t>
            </a:r>
            <a:br/>
            <a:r>
              <a:rPr b="false" i="false" strike="noStrike" sz="1200" u="none">
                <a:solidFill>
                  <a:srgbClr val="FFFFFF"/>
                </a:solidFill>
                <a:latin typeface="Calibri"/>
              </a:rPr>
              <a:t>where can i get nolvadex in canada</a:t>
            </a:r>
            <a:br/>
            <a:r>
              <a:rPr b="false" i="false" strike="noStrike" sz="1200" u="none">
                <a:solidFill>
                  <a:srgbClr val="FFFFFF"/>
                </a:solidFill>
                <a:latin typeface="Calibri"/>
              </a:rPr>
              <a:t>tamoxifeno 20mg c/ 30 comprimidos</a:t>
            </a:r>
            <a:br/>
            <a:r>
              <a:rPr b="false" i="false" strike="noStrike" sz="1200" u="none">
                <a:solidFill>
                  <a:srgbClr val="FFFFFF"/>
                </a:solidFill>
                <a:latin typeface="Calibri"/>
              </a:rPr>
              <a:t>nolvadex only pct cycle</a:t>
            </a:r>
            <a:br/>
            <a:r>
              <a:rPr b="false" i="false" strike="noStrike" sz="1200" u="none">
                <a:solidFill>
                  <a:srgbClr val="FFFFFF"/>
                </a:solidFill>
                <a:latin typeface="Calibri"/>
              </a:rPr>
              <a:t>costco pharmacy tamoxifen</a:t>
            </a:r>
            <a:br/>
            <a:r>
              <a:rPr b="false" i="false" strike="noStrike" sz="1200" u="none">
                <a:solidFill>
                  <a:srgbClr val="FFFFFF"/>
                </a:solidFill>
                <a:latin typeface="Calibri"/>
              </a:rPr>
              <a:t>The generic manufacturer doesn't have to prove all over again that the drug works</a:t>
            </a:r>
            <a:br/>
            <a:r>
              <a:rPr b="false" i="false" strike="noStrike" sz="1200" u="none">
                <a:solidFill>
                  <a:srgbClr val="FFFFFF"/>
                </a:solidFill>
                <a:latin typeface="Calibri"/>
              </a:rPr>
              <a:t>generic tamoxifen citrate powder</a:t>
            </a:r>
            <a:br/>
            <a:r>
              <a:rPr b="false" i="false" strike="noStrike" sz="1200" u="none">
                <a:solidFill>
                  <a:srgbClr val="FFFFFF"/>
                </a:solidFill>
                <a:latin typeface="Calibri"/>
              </a:rPr>
              <a:t>nolvadex for pct</a:t>
            </a:r>
            <a:br/>
            <a:r>
              <a:rPr b="false" i="false" strike="noStrike" sz="1200" u="none">
                <a:solidFill>
                  <a:srgbClr val="FFFFFF"/>
                </a:solidFill>
                <a:latin typeface="Calibri"/>
              </a:rPr>
              <a:t>I take it in the morning because it's a mood lifter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online buy</a:t>
            </a:r>
            <a:br/>
            <a:r>
              <a:rPr b="false" i="false" strike="noStrike" sz="1200" u="none">
                <a:solidFill>
                  <a:srgbClr val="FFFFFF"/>
                </a:solidFill>
                <a:latin typeface="Calibri"/>
              </a:rPr>
              <a:t>how much nolvadex to reverse gyno</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nolvadex manufacturer</a:t>
            </a:r>
            <a:br/>
            <a:r>
              <a:rPr b="false" i="false" strike="noStrike" sz="1200" u="none">
                <a:solidFill>
                  <a:srgbClr val="FFFFFF"/>
                </a:solidFill>
                <a:latin typeface="Calibri"/>
              </a:rPr>
              <a:t>De behandeling van acne is er een van lange adem dus verwacht niet te snel effect</a:t>
            </a:r>
            <a:br/>
            <a:r>
              <a:rPr b="false" i="false" strike="noStrike" sz="1200" u="none">
                <a:solidFill>
                  <a:srgbClr val="FFFFFF"/>
                </a:solidFill>
                <a:latin typeface="Calibri"/>
              </a:rPr>
              <a:t>tamoxifeno ratiopharm 20 mg</a:t>
            </a:r>
            <a:br/>
            <a:r>
              <a:rPr b="false" i="false" strike="noStrike" sz="1200" u="none">
                <a:solidFill>
                  <a:srgbClr val="FFFFFF"/>
                </a:solidFill>
                <a:latin typeface="Calibri"/>
              </a:rPr>
              <a:t>alternative tamoxifen postmenopausal</a:t>
            </a:r>
            <a:br/>
            <a:r>
              <a:rPr b="false" i="false" strike="noStrike" sz="1200" u="none">
                <a:solidFill>
                  <a:srgbClr val="FFFFFF"/>
                </a:solidFill>
                <a:latin typeface="Calibri"/>
              </a:rPr>
              <a:t>tamoxifeno 20mg bula</a:t>
            </a:r>
            <a:br/>
            <a:r>
              <a:rPr b="false" i="false" strike="noStrike" sz="1200" u="none">
                <a:solidFill>
                  <a:srgbClr val="FFFFFF"/>
                </a:solidFill>
                <a:latin typeface="Calibri"/>
              </a:rPr>
              <a:t>buy nolvadex in australia</a:t>
            </a:r>
            <a:br/>
            <a:r>
              <a:rPr b="false" i="false" strike="noStrike" sz="1200" u="none">
                <a:solidFill>
                  <a:srgbClr val="FFFFFF"/>
                </a:solidFill>
                <a:latin typeface="Calibri"/>
              </a:rPr>
              <a:t>I&amp;rsquo;m a huge fan down here in San Antonio</a:t>
            </a:r>
            <a:br/>
            <a:r>
              <a:rPr b="false" i="false" strike="noStrike" sz="1200" u="none">
                <a:solidFill>
                  <a:srgbClr val="FFFFFF"/>
                </a:solidFill>
                <a:latin typeface="Calibri"/>
              </a:rPr>
              <a:t>tamoxifen citrate liquid</a:t>
            </a:r>
            <a:br/>
            <a:r>
              <a:rPr b="false" i="false" strike="noStrike" sz="1200" u="none">
                <a:solidFill>
                  <a:srgbClr val="FFFFFF"/>
                </a:solidFill>
                <a:latin typeface="Calibri"/>
              </a:rPr>
              <a:t>Buspar Buspar buspar could be prescribed for short or long-term use, and is also at times used to assist treat the signs of premenstrual disorder (pms)..</a:t>
            </a:r>
            <a:br/>
            <a:r>
              <a:rPr b="false" i="false" strike="noStrike" sz="1200" u="none">
                <a:solidFill>
                  <a:srgbClr val="FFFFFF"/>
                </a:solidFill>
                <a:latin typeface="Calibri"/>
              </a:rPr>
              <a:t>tamoxifen tablets</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nolvadex for sale amazon</a:t>
            </a:r>
            <a:br/>
            <a:r>
              <a:rPr b="false" i="false" strike="noStrike" sz="1200" u="none">
                <a:solidFill>
                  <a:srgbClr val="FFFFFF"/>
                </a:solidFill>
                <a:latin typeface="Calibri"/>
              </a:rPr>
              <a:t>purchase peptides nolvadex</a:t>
            </a:r>
            <a:br/>
            <a:r>
              <a:rPr b="false" i="false" strike="noStrike" sz="1200" u="none">
                <a:solidFill>
                  <a:srgbClr val="FFFFFF"/>
                </a:solidFill>
                <a:latin typeface="Calibri"/>
              </a:rPr>
              <a:t>nolvadex dosage post cycle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Shop All Departments or Search for what you want to find</a:t>
            </a:r>
            <a:br/>
            <a:r>
              <a:rPr b="false" i="false" strike="noStrike" sz="1200" u="none">
                <a:solidFill>
                  <a:srgbClr val="FFFFFF"/>
                </a:solidFill>
                <a:latin typeface="Calibri"/>
              </a:rPr>
              <a:t>where can i buy nolvadex tamoxifen citrate</a:t>
            </a:r>
            <a:br/>
            <a:r>
              <a:rPr b="false" i="false" strike="noStrike" sz="1200" u="none">
                <a:solidFill>
                  <a:srgbClr val="FFFFFF"/>
                </a:solidFill>
                <a:latin typeface="Calibri"/>
              </a:rPr>
              <a:t>Blessedly my throat survived in tact</a:t>
            </a:r>
            <a:br/>
            <a:r>
              <a:rPr b="false" i="false" strike="noStrike" sz="1200" u="none">
                <a:solidFill>
                  <a:srgbClr val="FFFFFF"/>
                </a:solidFill>
                <a:latin typeface="Calibri"/>
              </a:rPr>
              <a:t>no prescription tamoxifen citrate</a:t>
            </a:r>
            <a:br/>
            <a:r>
              <a:rPr b="false" i="false" strike="noStrike" sz="1200" u="none">
                <a:solidFill>
                  <a:srgbClr val="FFFFFF"/>
                </a:solidFill>
                <a:latin typeface="Calibri"/>
              </a:rPr>
              <a:t>I have been off of Zoloft for about 2 months now, and I am glad that I quit</a:t>
            </a:r>
            <a:br/>
            <a:r>
              <a:rPr b="false" i="false" strike="noStrike" sz="1200" u="none">
                <a:solidFill>
                  <a:srgbClr val="FFFFFF"/>
                </a:solidFill>
                <a:latin typeface="Calibri"/>
              </a:rPr>
              <a:t>nolvadex buy uk</a:t>
            </a:r>
            <a:br/>
            <a:r>
              <a:rPr b="false" i="false" strike="noStrike" sz="1200" u="none">
                <a:solidFill>
                  <a:srgbClr val="FFFFFF"/>
                </a:solidFill>
                <a:latin typeface="Calibri"/>
              </a:rPr>
              <a:t>An individual attack may last between 2 to 30 minutes, with complete resolution of pain afterwards</a:t>
            </a:r>
            <a:br/>
            <a:r>
              <a:rPr b="false" i="false" strike="noStrike" sz="1200" u="none">
                <a:solidFill>
                  <a:srgbClr val="FFFFFF"/>
                </a:solidFill>
                <a:latin typeface="Calibri"/>
              </a:rPr>
              <a:t>tamoxifen citrate msds</a:t>
            </a:r>
            <a:br/>
            <a:r>
              <a:rPr b="false" i="false" strike="noStrike" sz="1200" u="none">
                <a:solidFill>
                  <a:srgbClr val="FFFFFF"/>
                </a:solidFill>
                <a:latin typeface="Calibri"/>
              </a:rPr>
              <a:t>nolvadex costa rica</a:t>
            </a:r>
            <a:br/>
            <a:r>
              <a:rPr b="false" i="false" strike="noStrike" sz="1200" u="none">
                <a:solidFill>
                  <a:srgbClr val="FFFFFF"/>
                </a:solidFill>
                <a:latin typeface="Calibri"/>
              </a:rPr>
              <a:t>liquid nolvadex research chemicals</a:t>
            </a:r>
            <a:br/>
            <a:r>
              <a:rPr b="false" i="false" strike="noStrike" sz="1200" u="none">
                <a:solidFill>
                  <a:srgbClr val="FFFFFF"/>
                </a:solidFill>
                <a:latin typeface="Calibri"/>
              </a:rPr>
              <a:t>kaze da nastavim terapiju sa Eracid (klaritromicin) 500 mg Zontop (pantoprazol)15 dana</a:t>
            </a:r>
            <a:br/>
            <a:r>
              <a:rPr b="false" i="false" strike="noStrike" sz="1200" u="none">
                <a:solidFill>
                  <a:srgbClr val="FFFFFF"/>
                </a:solidFill>
                <a:latin typeface="Calibri"/>
              </a:rPr>
              <a:t>can you buy nolvadex australia</a:t>
            </a:r>
            <a:br/>
            <a:r>
              <a:rPr b="false" i="false" strike="noStrike" sz="1200" u="none">
                <a:solidFill>
                  <a:srgbClr val="FFFFFF"/>
                </a:solidFill>
                <a:latin typeface="Calibri"/>
              </a:rPr>
              <a:t>what is nolvadex tamoxifen citrate</a:t>
            </a:r>
            <a:br/>
            <a:r>
              <a:rPr b="false" i="false" strike="noStrike" sz="1200" u="none">
                <a:solidFill>
                  <a:srgbClr val="FFFFFF"/>
                </a:solidFill>
                <a:latin typeface="Calibri"/>
              </a:rPr>
              <a:t>purchase tamoxifen online</a:t>
            </a:r>
            <a:br/>
            <a:r>
              <a:rPr b="false" i="false" strike="noStrike" sz="1200" u="none">
                <a:solidFill>
                  <a:srgbClr val="FFFFFF"/>
                </a:solidFill>
                <a:latin typeface="Calibri"/>
              </a:rPr>
              <a:t>Empat tablet dianjurkan untuk memulai suatu aborsi</a:t>
            </a:r>
            <a:br/>
            <a:r>
              <a:rPr b="false" i="false" strike="noStrike" sz="1200" u="none">
                <a:solidFill>
                  <a:srgbClr val="FFFFFF"/>
                </a:solidFill>
                <a:latin typeface="Calibri"/>
              </a:rPr>
              <a:t>nolvadex depression</a:t>
            </a:r>
            <a:br/>
            <a:r>
              <a:rPr b="false" i="false" strike="noStrike" sz="1200" u="none">
                <a:solidFill>
                  <a:srgbClr val="FFFFFF"/>
                </a:solidFill>
                <a:latin typeface="Calibri"/>
              </a:rPr>
              <a:t>tamoxifeno 20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should throw out the container once you have used the number of sprays that is on the label, even if the container is not empty</a:t>
            </a:r>
            <a:br/>
            <a:r>
              <a:rPr b="false" i="false" strike="noStrike" sz="1200" u="none">
                <a:solidFill>
                  <a:srgbClr val="FFFFFF"/>
                </a:solidFill>
                <a:latin typeface="Calibri"/>
              </a:rPr>
              <a:t>mechanism of action of tamoxifen in infertility</a:t>
            </a:r>
            <a:br/>
            <a:r>
              <a:rPr b="false" i="false" strike="noStrike" sz="1200" u="none">
                <a:solidFill>
                  <a:srgbClr val="FFFFFF"/>
                </a:solidFill>
                <a:latin typeface="Calibri"/>
              </a:rPr>
              <a:t>no prescription nolvadex</a:t>
            </a:r>
            <a:br/>
            <a:r>
              <a:rPr b="false" i="false" strike="noStrike" sz="1200" u="none">
                <a:solidFill>
                  <a:srgbClr val="FFFFFF"/>
                </a:solidFill>
                <a:latin typeface="Calibri"/>
              </a:rPr>
              <a:t>tamoxifen mechanism of action pdf</a:t>
            </a:r>
            <a:br/>
            <a:r>
              <a:rPr b="false" i="false" strike="noStrike" sz="1200" u="none">
                <a:solidFill>
                  <a:srgbClr val="FFFFFF"/>
                </a:solidFill>
                <a:latin typeface="Calibri"/>
              </a:rPr>
              <a:t>20 mg nolvadex + eod</a:t>
            </a:r>
            <a:br/>
            <a:r>
              <a:rPr b="false" i="false" strike="noStrike" sz="1200" u="none">
                <a:solidFill>
                  <a:srgbClr val="FFFFFF"/>
                </a:solidFill>
                <a:latin typeface="Calibri"/>
              </a:rPr>
              <a:t>where to buy tamoxifen in malaysia</a:t>
            </a:r>
            <a:br/>
            <a:r>
              <a:rPr b="false" i="false" strike="noStrike" sz="1200" u="none">
                <a:solidFill>
                  <a:srgbClr val="FFFFFF"/>
                </a:solidFill>
                <a:latin typeface="Calibri"/>
              </a:rPr>
              <a:t>To get health a review of the methods to achieve it is necessary</a:t>
            </a:r>
            <a:br/>
            <a:r>
              <a:rPr b="false" i="false" strike="noStrike" sz="1200" u="none">
                <a:solidFill>
                  <a:srgbClr val="FFFFFF"/>
                </a:solidFill>
                <a:latin typeface="Calibri"/>
              </a:rPr>
              <a:t>quanto costa il nolvadex</a:t>
            </a:r>
            <a:br/>
            <a:r>
              <a:rPr b="false" i="false" strike="noStrike" sz="1200" u="none">
                <a:solidFill>
                  <a:srgbClr val="FFFFFF"/>
                </a:solidFill>
                <a:latin typeface="Calibri"/>
              </a:rPr>
              <a:t>Ross whos wife (or mother) had earlier that week, given me the evil eye</a:t>
            </a:r>
            <a:br/>
            <a:r>
              <a:rPr b="false" i="false" strike="noStrike" sz="1200" u="none">
                <a:solidFill>
                  <a:srgbClr val="FFFFFF"/>
                </a:solidFill>
                <a:latin typeface="Calibri"/>
              </a:rPr>
              <a:t>tamoxifen manufacturers usa</a:t>
            </a:r>
            <a:br/>
            <a:r>
              <a:rPr b="false" i="false" strike="noStrike" sz="1200" u="none">
                <a:solidFill>
                  <a:srgbClr val="FFFFFF"/>
                </a:solidFill>
                <a:latin typeface="Calibri"/>
              </a:rPr>
              <a:t>creert2 tamoxifen dose</a:t>
            </a:r>
            <a:br/>
            <a:r>
              <a:rPr b="false" i="false" strike="noStrike" sz="1200" u="none">
                <a:solidFill>
                  <a:srgbClr val="FFFFFF"/>
                </a:solidFill>
                <a:latin typeface="Calibri"/>
              </a:rPr>
              <a:t>nolvadex sale australia</a:t>
            </a:r>
            <a:br/>
            <a:r>
              <a:rPr b="false" i="false" strike="noStrike" sz="1200" u="none">
                <a:solidFill>
                  <a:srgbClr val="FFFFFF"/>
                </a:solidFill>
                <a:latin typeface="Calibri"/>
              </a:rPr>
              <a:t>Olmesartanshows linear pharmacokinetics following single oral doses of up to 320 mg andmultiple oral doses of up to 80 mg</a:t>
            </a:r>
            <a:br/>
            <a:r>
              <a:rPr b="false" i="false" strike="noStrike" sz="1200" u="none">
                <a:solidFill>
                  <a:srgbClr val="FFFFFF"/>
                </a:solidFill>
                <a:latin typeface="Calibri"/>
              </a:rPr>
              <a:t>buy tamoxifen paypal</a:t>
            </a:r>
            <a:br/>
            <a:r>
              <a:rPr b="false" i="false" strike="noStrike" sz="1200" u="none">
                <a:solidFill>
                  <a:srgbClr val="FFFFFF"/>
                </a:solidFill>
                <a:latin typeface="Calibri"/>
              </a:rPr>
              <a:t>Mocht dit niet genoeg helpen kan je altijd met je huisarts overleggen om een anticonceptiepil voor te laten schrijven of een crme met antibiotica</a:t>
            </a:r>
            <a:br/>
            <a:r>
              <a:rPr b="false" i="false" strike="noStrike" sz="1200" u="none">
                <a:solidFill>
                  <a:srgbClr val="FFFFFF"/>
                </a:solidFill>
                <a:latin typeface="Calibri"/>
              </a:rPr>
              <a:t>where can you buy nolvadex</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nolvadex online in australia</a:t>
            </a:r>
            <a:br/>
            <a:r>
              <a:rPr b="false" i="false" strike="noStrike" sz="1200" u="none">
                <a:solidFill>
                  <a:srgbClr val="FFFFFF"/>
                </a:solidFill>
                <a:latin typeface="Calibri"/>
              </a:rPr>
              <a:t>10mg nolvadex during cycle</a:t>
            </a:r>
            <a:br/>
            <a:r>
              <a:rPr b="false" i="false" strike="noStrike" sz="1200" u="none">
                <a:solidFill>
                  <a:srgbClr val="FFFFFF"/>
                </a:solidFill>
                <a:latin typeface="Calibri"/>
              </a:rPr>
              <a:t>tamoxifen 20 mg price</a:t>
            </a:r>
            <a:br/>
            <a:r>
              <a:rPr b="false" i="false" strike="noStrike" sz="1200" u="none">
                <a:solidFill>
                  <a:srgbClr val="FFFFFF"/>
                </a:solidFill>
                <a:latin typeface="Calibri"/>
              </a:rPr>
              <a:t>tamoxifeno de 10 mgrs</a:t>
            </a:r>
            <a:br/>
            <a:r>
              <a:rPr b="false" i="false" strike="noStrike" sz="1200" u="none">
                <a:solidFill>
                  <a:srgbClr val="FFFFFF"/>
                </a:solidFill>
                <a:latin typeface="Calibri"/>
              </a:rPr>
              <a:t>nolvadex 10 mg astrazeneca</a:t>
            </a:r>
            <a:br/>
            <a:r>
              <a:rPr b="false" i="false" strike="noStrike" sz="1200" u="none">
                <a:solidFill>
                  <a:srgbClr val="FFFFFF"/>
                </a:solidFill>
                <a:latin typeface="Calibri"/>
              </a:rPr>
              <a:t>tamoxifen citrate 20mg price</a:t>
            </a:r>
            <a:br/>
            <a:r>
              <a:rPr b="false" i="false" strike="noStrike" sz="1200" u="none">
                <a:solidFill>
                  <a:srgbClr val="FFFFFF"/>
                </a:solidFill>
                <a:latin typeface="Calibri"/>
              </a:rPr>
              <a:t>nolvadex 10mg x 30 tablets</a:t>
            </a:r>
            <a:br/>
            <a:r>
              <a:rPr b="false" i="false" strike="noStrike" sz="1200" u="none">
                <a:solidFill>
                  <a:srgbClr val="FFFFFF"/>
                </a:solidFill>
                <a:latin typeface="Calibri"/>
              </a:rPr>
              <a:t>tamoxifen breast cancer prevention brca</a:t>
            </a:r>
            <a:br/>
            <a:r>
              <a:rPr b="false" i="false" strike="noStrike" sz="1200" u="none">
                <a:solidFill>
                  <a:srgbClr val="FFFFFF"/>
                </a:solidFill>
                <a:latin typeface="Calibri"/>
              </a:rPr>
              <a:t>will nolvadex show up on drug test</a:t>
            </a:r>
            <a:br/>
            <a:r>
              <a:rPr b="false" i="false" strike="noStrike" sz="1200" u="none">
                <a:solidFill>
                  <a:srgbClr val="FFFFFF"/>
                </a:solidFill>
                <a:latin typeface="Calibri"/>
              </a:rPr>
              <a:t>tamoxifen 10mg use</a:t>
            </a:r>
            <a:br/>
            <a:r>
              <a:rPr b="false" i="false" strike="noStrike" sz="1200" u="none">
                <a:solidFill>
                  <a:srgbClr val="FFFFFF"/>
                </a:solidFill>
                <a:latin typeface="Calibri"/>
              </a:rPr>
              <a:t>chemone research nolvadex</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buy nolvadex prescription</a:t>
            </a:r>
            <a:br/>
            <a:r>
              <a:rPr b="false" i="false" strike="noStrike" sz="1200" u="none">
                <a:solidFill>
                  <a:srgbClr val="FFFFFF"/>
                </a:solidFill>
                <a:latin typeface="Calibri"/>
              </a:rPr>
              <a:t>tamoxifen dosage to prevention gyno</a:t>
            </a:r>
            <a:br/>
            <a:r>
              <a:rPr b="false" i="false" strike="noStrike" sz="1200" u="none">
                <a:solidFill>
                  <a:srgbClr val="FFFFFF"/>
                </a:solidFill>
                <a:latin typeface="Calibri"/>
              </a:rPr>
              <a:t>ic tamoxifen 20 mg</a:t>
            </a:r>
            <a:br/>
            <a:r>
              <a:rPr b="false" i="false" strike="noStrike" sz="1200" u="none">
                <a:solidFill>
                  <a:srgbClr val="FFFFFF"/>
                </a:solidFill>
                <a:latin typeface="Calibri"/>
              </a:rPr>
              <a:t>where to buy nolvadex for men</a:t>
            </a:r>
            <a:br/>
            <a:r>
              <a:rPr b="false" i="false" strike="noStrike" sz="1200" u="none">
                <a:solidFill>
                  <a:srgbClr val="FFFFFF"/>
                </a:solidFill>
                <a:latin typeface="Calibri"/>
              </a:rPr>
              <a:t>tamoxifeno 20 mg generico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why does tamoxifen increased risk of endometrial cancer</a:t>
            </a:r>
            <a:br/>
            <a:r>
              <a:rPr b="false" i="false" strike="noStrike" sz="1200" u="none">
                <a:solidFill>
                  <a:srgbClr val="FFFFFF"/>
                </a:solidFill>
                <a:latin typeface="Calibri"/>
              </a:rPr>
              <a:t>3 hydroxy 4 methoxy tamoxifen</a:t>
            </a:r>
            <a:br/>
            <a:r>
              <a:rPr b="false" i="false" strike="noStrike" sz="1200" u="none">
                <a:solidFill>
                  <a:srgbClr val="FFFFFF"/>
                </a:solidFill>
                <a:latin typeface="Calibri"/>
              </a:rPr>
              <a:t>where can i buy nolvadex in south africa</a:t>
            </a:r>
            <a:br/>
            <a:r>
              <a:rPr b="false" i="false" strike="noStrike" sz="1200" u="none">
                <a:solidFill>
                  <a:srgbClr val="FFFFFF"/>
                </a:solidFill>
                <a:latin typeface="Calibri"/>
              </a:rPr>
              <a:t>buying nolvadex online legal</a:t>
            </a:r>
            <a:br/>
            <a:r>
              <a:rPr b="false" i="false" strike="noStrike" sz="1200" u="none">
                <a:solidFill>
                  <a:srgbClr val="FFFFFF"/>
                </a:solidFill>
                <a:latin typeface="Calibri"/>
              </a:rPr>
              <a:t>generic nolvadex companies</a:t>
            </a:r>
            <a:br/>
            <a:r>
              <a:rPr b="false" i="false" strike="noStrike" sz="1200" u="none">
                <a:solidFill>
                  <a:srgbClr val="FFFFFF"/>
                </a:solidFill>
                <a:latin typeface="Calibri"/>
              </a:rPr>
              <a:t>tamoxifen 20 mg</a:t>
            </a:r>
            <a:br/>
            <a:r>
              <a:rPr b="false" i="false" strike="noStrike" sz="1200" u="none">
                <a:solidFill>
                  <a:srgbClr val="FFFFFF"/>
                </a:solidFill>
                <a:latin typeface="Calibri"/>
              </a:rPr>
              <a:t>bula do citrato de tamoxifeno 20mg</a:t>
            </a:r>
            <a:br/>
            <a:r>
              <a:rPr b="false" i="false" strike="noStrike" sz="1200" u="none">
                <a:solidFill>
                  <a:srgbClr val="FFFFFF"/>
                </a:solidFill>
                <a:latin typeface="Calibri"/>
              </a:rPr>
              <a:t>Nr det gller sk "terstllare" finns det mnga sikter och myter om detta p tex olika forum p internet</a:t>
            </a:r>
            <a:br/>
            <a:r>
              <a:rPr b="false" i="false" strike="noStrike" sz="1200" u="none">
                <a:solidFill>
                  <a:srgbClr val="FFFFFF"/>
                </a:solidFill>
                <a:latin typeface="Calibri"/>
              </a:rPr>
              <a:t>do need prescription buy nolvadex</a:t>
            </a:r>
            <a:br/>
            <a:r>
              <a:rPr b="false" i="false" strike="noStrike" sz="1200" u="none">
                <a:solidFill>
                  <a:srgbClr val="FFFFFF"/>
                </a:solidFill>
                <a:latin typeface="Calibri"/>
              </a:rPr>
              <a:t>what is tamoxifen citrate</a:t>
            </a:r>
            <a:br/>
            <a:r>
              <a:rPr b="false" i="false" strike="noStrike" sz="1200" u="none">
                <a:solidFill>
                  <a:srgbClr val="FFFFFF"/>
                </a:solidFill>
                <a:latin typeface="Calibri"/>
              </a:rPr>
              <a:t>tamoxifen discount</a:t>
            </a:r>
            <a:br/>
            <a:r>
              <a:rPr b="false" i="false" strike="noStrike" sz="1200" u="none">
                <a:solidFill>
                  <a:srgbClr val="FFFFFF"/>
                </a:solidFill>
                <a:latin typeface="Calibri"/>
              </a:rPr>
              <a:t>I am fairly fearless and this story seemed like a typical urban legend</a:t>
            </a:r>
            <a:br/>
            <a:r>
              <a:rPr b="false" i="false" strike="noStrike" sz="1200" u="none">
                <a:solidFill>
                  <a:srgbClr val="FFFFFF"/>
                </a:solidFill>
                <a:latin typeface="Calibri"/>
              </a:rPr>
              <a:t>how many mg of tamoxifen for gyno</a:t>
            </a:r>
            <a:br/>
            <a:r>
              <a:rPr b="false" i="false" strike="noStrike" sz="1200" u="none">
                <a:solidFill>
                  <a:srgbClr val="FFFFFF"/>
                </a:solidFill>
                <a:latin typeface="Calibri"/>
              </a:rPr>
              <a:t>Nr det gller sk "terstllare" finns det mnga sikter och myter om detta p tex olika forum p internet</a:t>
            </a:r>
            <a:br/>
            <a:r>
              <a:rPr b="false" i="false" strike="noStrike" sz="1200" u="none">
                <a:solidFill>
                  <a:srgbClr val="FFFFFF"/>
                </a:solidFill>
                <a:latin typeface="Calibri"/>
              </a:rPr>
              <a:t>buy nolvadex pct uk</a:t>
            </a:r>
            <a:br/>
            <a:r>
              <a:rPr b="false" i="false" strike="noStrike" sz="1200" u="none">
                <a:solidFill>
                  <a:srgbClr val="FFFFFF"/>
                </a:solidFill>
                <a:latin typeface="Calibri"/>
              </a:rPr>
              <a:t>My anxiety vanished, well tolerated and with completely acceptable side effects</a:t>
            </a:r>
            <a:br/>
            <a:r>
              <a:rPr b="false" i="false" strike="noStrike" sz="1200" u="none">
                <a:solidFill>
                  <a:srgbClr val="FFFFFF"/>
                </a:solidFill>
                <a:latin typeface="Calibri"/>
              </a:rPr>
              <a:t>tamoxifen citrate 10mg tablets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Absorption of topiramate is rapid, with peak plasma concentrations occurring at approximately 2 hours following a 400 mg oral dose</a:t>
            </a:r>
            <a:br/>
            <a:r>
              <a:rPr b="false" i="false" strike="noStrike" sz="1200" u="none">
                <a:solidFill>
                  <a:srgbClr val="FFFFFF"/>
                </a:solidFill>
                <a:latin typeface="Calibri"/>
              </a:rPr>
              <a:t>how much does tamoxifen cost in the u.k</a:t>
            </a:r>
            <a:br/>
            <a:r>
              <a:rPr b="false" i="false" strike="noStrike" sz="1200" u="none">
                <a:solidFill>
                  <a:srgbClr val="FFFFFF"/>
                </a:solidFill>
                <a:latin typeface="Calibri"/>
              </a:rPr>
              <a:t>Ibuprofen don't work as much for information type of pain but is better for tension headache pain</a:t>
            </a:r>
            <a:br/>
            <a:r>
              <a:rPr b="false" i="false" strike="noStrike" sz="1200" u="none">
                <a:solidFill>
                  <a:srgbClr val="FFFFFF"/>
                </a:solidFill>
                <a:latin typeface="Calibri"/>
              </a:rPr>
              <a:t>where to purchase nolvadex</a:t>
            </a:r>
            <a:br/>
            <a:r>
              <a:rPr b="false" i="false" strike="noStrike" sz="1200" u="none">
                <a:solidFill>
                  <a:srgbClr val="FFFFFF"/>
                </a:solidFill>
                <a:latin typeface="Calibri"/>
              </a:rPr>
              <a:t>tamoxifen cost insurance</a:t>
            </a:r>
            <a:br/>
            <a:r>
              <a:rPr b="false" i="false" strike="noStrike" sz="1200" u="none">
                <a:solidFill>
                  <a:srgbClr val="FFFFFF"/>
                </a:solidFill>
                <a:latin typeface="Calibri"/>
              </a:rPr>
              <a:t>Your doctor may prescribe a progestin while you are using estradiol, to help lower this risk</a:t>
            </a:r>
            <a:br/>
            <a:r>
              <a:rPr b="false" i="false" strike="noStrike" sz="1200" u="none">
                <a:solidFill>
                  <a:srgbClr val="FFFFFF"/>
                </a:solidFill>
                <a:latin typeface="Calibri"/>
              </a:rPr>
              <a:t>bodybuilding forums where to buy nolvadex</a:t>
            </a:r>
            <a:br/>
            <a:r>
              <a:rPr b="false" i="false" strike="noStrike" sz="1200" u="none">
                <a:solidFill>
                  <a:srgbClr val="FFFFFF"/>
                </a:solidFill>
                <a:latin typeface="Calibri"/>
              </a:rPr>
              <a:t>Removal of fine lines using Differin gel 0.1 generic, adapalene gel 0.1 is one of the popular home remedies</a:t>
            </a:r>
            <a:br/>
            <a:r>
              <a:rPr b="false" i="false" strike="noStrike" sz="1200" u="none">
                <a:solidFill>
                  <a:srgbClr val="FFFFFF"/>
                </a:solidFill>
                <a:latin typeface="Calibri"/>
              </a:rPr>
              <a:t>where can i get nolvadex in south africa</a:t>
            </a:r>
            <a:br/>
            <a:r>
              <a:rPr b="false" i="false" strike="noStrike" sz="1200" u="none">
                <a:solidFill>
                  <a:srgbClr val="FFFFFF"/>
                </a:solidFill>
                <a:latin typeface="Calibri"/>
              </a:rPr>
              <a:t>tamoxifen induced endometrial cancer</a:t>
            </a:r>
            <a:br/>
            <a:r>
              <a:rPr b="false" i="false" strike="noStrike" sz="1200" u="none">
                <a:solidFill>
                  <a:srgbClr val="FFFFFF"/>
                </a:solidFill>
                <a:latin typeface="Calibri"/>
              </a:rPr>
              <a:t>cheap nolvadex 20mg</a:t>
            </a:r>
            <a:br/>
            <a:r>
              <a:rPr b="false" i="false" strike="noStrike" sz="1200" u="none">
                <a:solidFill>
                  <a:srgbClr val="FFFFFF"/>
                </a:solidFill>
                <a:latin typeface="Calibri"/>
              </a:rPr>
              <a:t>I have dropped from 250mg Lamictal gradually down to 50mg with no problems..</a:t>
            </a:r>
            <a:br/>
            <a:r>
              <a:rPr b="false" i="false" strike="noStrike" sz="1200" u="none">
                <a:solidFill>
                  <a:srgbClr val="FFFFFF"/>
                </a:solidFill>
                <a:latin typeface="Calibri"/>
              </a:rPr>
              <a:t>tamoxifen citrate nolvadex conversion</a:t>
            </a:r>
            <a:br/>
            <a:r>
              <a:rPr b="false" i="false" strike="noStrike" sz="1200" u="none">
                <a:solidFill>
                  <a:srgbClr val="FFFFFF"/>
                </a:solidFill>
                <a:latin typeface="Calibri"/>
              </a:rPr>
              <a:t>The bleeding cleared up when our  dog was put back on prednisone as part of his new chemotherapy protocol.</a:t>
            </a:r>
            <a:br/>
            <a:r>
              <a:rPr b="false" i="false" strike="noStrike" sz="1200" u="none">
                <a:solidFill>
                  <a:srgbClr val="FFFFFF"/>
                </a:solidFill>
                <a:latin typeface="Calibri"/>
              </a:rPr>
              <a:t>citrato de tamoxifeno 20mg pre</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can you buy tamoxifen in australia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progesterone cream instead of tamoxifen</a:t>
            </a:r>
            <a:br/>
            <a:r>
              <a:rPr b="false" i="false" strike="noStrike" sz="1200" u="none">
                <a:solidFill>
                  <a:srgbClr val="FFFFFF"/>
                </a:solidFill>
                <a:latin typeface="Calibri"/>
              </a:rPr>
              <a:t>My symptoms were disappearing gradually</a:t>
            </a:r>
            <a:br/>
            <a:r>
              <a:rPr b="false" i="false" strike="noStrike" sz="1200" u="none">
                <a:solidFill>
                  <a:srgbClr val="FFFFFF"/>
                </a:solidFill>
                <a:latin typeface="Calibri"/>
              </a:rPr>
              <a:t>nolvadex buy research</a:t>
            </a:r>
            <a:br/>
            <a:r>
              <a:rPr b="false" i="false" strike="noStrike" sz="1200" u="none">
                <a:solidFill>
                  <a:srgbClr val="FFFFFF"/>
                </a:solidFill>
                <a:latin typeface="Calibri"/>
              </a:rPr>
              <a:t>where can i get nolvadex online</a:t>
            </a:r>
            <a:br/>
            <a:r>
              <a:rPr b="false" i="false" strike="noStrike" sz="1200" u="none">
                <a:solidFill>
                  <a:srgbClr val="FFFFFF"/>
                </a:solidFill>
                <a:latin typeface="Calibri"/>
              </a:rPr>
              <a:t>do you need a prescription for nolvadex</a:t>
            </a:r>
            <a:br/>
            <a:r>
              <a:rPr b="false" i="false" strike="noStrike" sz="1200" u="none">
                <a:solidFill>
                  <a:srgbClr val="FFFFFF"/>
                </a:solidFill>
                <a:latin typeface="Calibri"/>
              </a:rPr>
              <a:t>nolvadex 10mg ed</a:t>
            </a:r>
            <a:br/>
            <a:r>
              <a:rPr b="false" i="false" strike="noStrike" sz="1200" u="none">
                <a:solidFill>
                  <a:srgbClr val="FFFFFF"/>
                </a:solidFill>
                <a:latin typeface="Calibri"/>
              </a:rPr>
              <a:t>tamoxifeno 20 mg para homens</a:t>
            </a:r>
            <a:br/>
            <a:r>
              <a:rPr b="false" i="false" strike="noStrike" sz="1200" u="none">
                <a:solidFill>
                  <a:srgbClr val="FFFFFF"/>
                </a:solidFill>
                <a:latin typeface="Calibri"/>
              </a:rPr>
              <a:t>tamoxifen cre cell culture protocol</a:t>
            </a:r>
            <a:br/>
            <a:r>
              <a:rPr b="false" i="false" strike="noStrike" sz="1200" u="none">
                <a:solidFill>
                  <a:srgbClr val="FFFFFF"/>
                </a:solidFill>
                <a:latin typeface="Calibri"/>
              </a:rPr>
              <a:t>how many mg of nolvadex should i take for pct</a:t>
            </a:r>
            <a:br/>
            <a:r>
              <a:rPr b="false" i="false" strike="noStrike" sz="1200" u="none">
                <a:solidFill>
                  <a:srgbClr val="FFFFFF"/>
                </a:solidFill>
                <a:latin typeface="Calibri"/>
              </a:rPr>
              <a:t>how to take liquid nolvadex for pct</a:t>
            </a:r>
            <a:br/>
            <a:r>
              <a:rPr b="false" i="false" strike="noStrike" sz="1200" u="none">
                <a:solidFill>
                  <a:srgbClr val="FFFFFF"/>
                </a:solidFill>
                <a:latin typeface="Calibri"/>
              </a:rPr>
              <a:t>buying nolvadex uk</a:t>
            </a:r>
            <a:br/>
            <a:r>
              <a:rPr b="false" i="false" strike="noStrike" sz="1200" u="none">
                <a:solidFill>
                  <a:srgbClr val="FFFFFF"/>
                </a:solidFill>
                <a:latin typeface="Calibri"/>
              </a:rPr>
              <a:t>buy tamoxifen citrate liquid</a:t>
            </a:r>
            <a:br/>
            <a:r>
              <a:rPr b="false" i="false" strike="noStrike" sz="1200" u="none">
                <a:solidFill>
                  <a:srgbClr val="FFFFFF"/>
                </a:solidFill>
                <a:latin typeface="Calibri"/>
              </a:rPr>
              <a:t>cost of tamoxifen uk</a:t>
            </a:r>
            <a:br/>
            <a:r>
              <a:rPr b="false" i="false" strike="noStrike" sz="1200" u="none">
                <a:solidFill>
                  <a:srgbClr val="FFFFFF"/>
                </a:solidFill>
                <a:latin typeface="Calibri"/>
              </a:rPr>
              <a:t>60 mg nolvadex gyno</a:t>
            </a:r>
            <a:br/>
            <a:r>
              <a:rPr b="false" i="false" strike="noStrike" sz="1200" u="none">
                <a:solidFill>
                  <a:srgbClr val="FFFFFF"/>
                </a:solidFill>
                <a:latin typeface="Calibri"/>
              </a:rPr>
              <a:t>After getting pounded by the Nationals Sunday afternoon, they head to Miami, where they were swept in their last visit, on a three-game losing streak.</a:t>
            </a:r>
            <a:br/>
            <a:r>
              <a:rPr b="false" i="false" strike="noStrike" sz="1200" u="none">
                <a:solidFill>
                  <a:srgbClr val="FFFFFF"/>
                </a:solidFill>
                <a:latin typeface="Calibri"/>
              </a:rPr>
              <a:t>nolvadex tamoxifen buy</a:t>
            </a:r>
            <a:br/>
            <a:r>
              <a:rPr b="false" i="false" strike="noStrike" sz="1200" u="none">
                <a:solidFill>
                  <a:srgbClr val="FFFFFF"/>
                </a:solidFill>
                <a:latin typeface="Calibri"/>
              </a:rPr>
              <a:t>should you take nolvadex during or after a cycle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tamoxifen costs</a:t>
            </a:r>
            <a:br/>
            <a:r>
              <a:rPr b="false" i="false" strike="noStrike" sz="1200" u="none">
                <a:solidFill>
                  <a:srgbClr val="FFFFFF"/>
                </a:solidFill>
                <a:latin typeface="Calibri"/>
              </a:rPr>
              <a:t>where to buy tamoxifen citrate</a:t>
            </a:r>
            <a:br/>
            <a:r>
              <a:rPr b="false" i="false" strike="noStrike" sz="1200" u="none">
                <a:solidFill>
                  <a:srgbClr val="FFFFFF"/>
                </a:solidFill>
                <a:latin typeface="Calibri"/>
              </a:rPr>
              <a:t>A: If you follow directions, it is a very safe drug, say central Florida dermatologists</a:t>
            </a:r>
            <a:br/>
            <a:r>
              <a:rPr b="false" i="false" strike="noStrike" sz="1200" u="none">
                <a:solidFill>
                  <a:srgbClr val="FFFFFF"/>
                </a:solidFill>
                <a:latin typeface="Calibri"/>
              </a:rPr>
              <a:t>buy tamoxifen no prescription uk</a:t>
            </a:r>
            <a:br/>
            <a:r>
              <a:rPr b="false" i="false" strike="noStrike" sz="1200" u="none">
                <a:solidFill>
                  <a:srgbClr val="FFFFFF"/>
                </a:solidFill>
                <a:latin typeface="Calibri"/>
              </a:rPr>
              <a:t>Side effects of Prevacid may include headache, nausea, diarrhea, stomach pain, or constipation</a:t>
            </a:r>
            <a:br/>
            <a:r>
              <a:rPr b="false" i="false" strike="noStrike" sz="1200" u="none">
                <a:solidFill>
                  <a:srgbClr val="FFFFFF"/>
                </a:solidFill>
                <a:latin typeface="Calibri"/>
              </a:rPr>
              <a:t>nolvadex 20 mg bodybuilding</a:t>
            </a:r>
            <a:br/>
            <a:r>
              <a:rPr b="false" i="false" strike="noStrike" sz="1200" u="none">
                <a:solidFill>
                  <a:srgbClr val="FFFFFF"/>
                </a:solidFill>
                <a:latin typeface="Calibri"/>
              </a:rPr>
              <a:t>tamoxifen prescription assistance</a:t>
            </a:r>
            <a:br/>
            <a:r>
              <a:rPr b="false" i="false" strike="noStrike" sz="1200" u="none">
                <a:solidFill>
                  <a:srgbClr val="FFFFFF"/>
                </a:solidFill>
                <a:latin typeface="Calibri"/>
              </a:rPr>
              <a:t>I am still working on the issues that got me to that dark place.</a:t>
            </a:r>
            <a:br/>
            <a:r>
              <a:rPr b="false" i="false" strike="noStrike" sz="1200" u="none">
                <a:solidFill>
                  <a:srgbClr val="FFFFFF"/>
                </a:solidFill>
                <a:latin typeface="Calibri"/>
              </a:rPr>
              <a:t>how much does generic tamoxifen cost</a:t>
            </a:r>
            <a:br/>
            <a:r>
              <a:rPr b="false" i="false" strike="noStrike" sz="1200" u="none">
                <a:solidFill>
                  <a:srgbClr val="FFFFFF"/>
                </a:solidFill>
                <a:latin typeface="Calibri"/>
              </a:rPr>
              <a:t>This medicine is a miracle I have been outbreak free for over a year</a:t>
            </a:r>
            <a:br/>
            <a:r>
              <a:rPr b="false" i="false" strike="noStrike" sz="1200" u="none">
                <a:solidFill>
                  <a:srgbClr val="FFFFFF"/>
                </a:solidFill>
                <a:latin typeface="Calibri"/>
              </a:rPr>
              <a:t>80 mg nolvadex</a:t>
            </a:r>
            <a:br/>
            <a:r>
              <a:rPr b="false" i="false" strike="noStrike" sz="1200" u="none">
                <a:solidFill>
                  <a:srgbClr val="FFFFFF"/>
                </a:solidFill>
                <a:latin typeface="Calibri"/>
              </a:rPr>
              <a:t>nolvadex 20mg 40mg</a:t>
            </a:r>
            <a:br/>
            <a:r>
              <a:rPr b="false" i="false" strike="noStrike" sz="1200" u="none">
                <a:solidFill>
                  <a:srgbClr val="FFFFFF"/>
                </a:solidFill>
                <a:latin typeface="Calibri"/>
              </a:rPr>
              <a:t>I am now using Retrieve and it's awesome</a:t>
            </a:r>
            <a:br/>
            <a:r>
              <a:rPr b="false" i="false" strike="noStrike" sz="1200" u="none">
                <a:solidFill>
                  <a:srgbClr val="FFFFFF"/>
                </a:solidFill>
                <a:latin typeface="Calibri"/>
              </a:rPr>
              <a:t>tamoxifen mgus</a:t>
            </a:r>
            <a:br/>
            <a:r>
              <a:rPr b="false" i="false" strike="noStrike" sz="1200" u="none">
                <a:solidFill>
                  <a:srgbClr val="FFFFFF"/>
                </a:solidFill>
                <a:latin typeface="Calibri"/>
              </a:rPr>
              <a:t>generic tamoxifen manufacturers</a:t>
            </a:r>
            <a:br/>
            <a:r>
              <a:rPr b="false" i="false" strike="noStrike" sz="1200" u="none">
                <a:solidFill>
                  <a:srgbClr val="FFFFFF"/>
                </a:solidFill>
                <a:latin typeface="Calibri"/>
              </a:rPr>
              <a:t>generic nolvadex pct</a:t>
            </a:r>
            <a:br/>
            <a:r>
              <a:rPr b="false" i="false" strike="noStrike" sz="1200" u="none">
                <a:solidFill>
                  <a:srgbClr val="FFFFFF"/>
                </a:solidFill>
                <a:latin typeface="Calibri"/>
              </a:rPr>
              <a:t>cost tamoxifen canada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tamoxifen metabolism in liver</a:t>
            </a:r>
            <a:br/>
            <a:r>
              <a:rPr b="false" i="false" strike="noStrike" sz="1200" u="none">
                <a:solidFill>
                  <a:srgbClr val="FFFFFF"/>
                </a:solidFill>
                <a:latin typeface="Calibri"/>
              </a:rPr>
              <a:t>breast cancer recurrence while on tamoxifen</a:t>
            </a:r>
            <a:br/>
            <a:r>
              <a:rPr b="false" i="false" strike="noStrike" sz="1200" u="none">
                <a:solidFill>
                  <a:srgbClr val="FFFFFF"/>
                </a:solidFill>
                <a:latin typeface="Calibri"/>
              </a:rPr>
              <a:t>nolvadex research labs</a:t>
            </a:r>
            <a:br/>
            <a:r>
              <a:rPr b="false" i="false" strike="noStrike" sz="1200" u="none">
                <a:solidFill>
                  <a:srgbClr val="FFFFFF"/>
                </a:solidFill>
                <a:latin typeface="Calibri"/>
              </a:rPr>
              <a:t>buying nolvadex online illegal</a:t>
            </a:r>
            <a:br/>
            <a:r>
              <a:rPr b="false" i="false" strike="noStrike" sz="1200" u="none">
                <a:solidFill>
                  <a:srgbClr val="FFFFFF"/>
                </a:solidFill>
                <a:latin typeface="Calibri"/>
              </a:rPr>
              <a:t>buy nolvadex australia</a:t>
            </a:r>
            <a:br/>
            <a:r>
              <a:rPr b="false" i="false" strike="noStrike" sz="1200" u="none">
                <a:solidFill>
                  <a:srgbClr val="FFFFFF"/>
                </a:solidFill>
                <a:latin typeface="Calibri"/>
              </a:rPr>
              <a:t>where to buy nolvadex 2012</a:t>
            </a:r>
            <a:br/>
            <a:r>
              <a:rPr b="false" i="false" strike="noStrike" sz="1200" u="none">
                <a:solidFill>
                  <a:srgbClr val="FFFFFF"/>
                </a:solidFill>
                <a:latin typeface="Calibri"/>
              </a:rPr>
              <a:t>The disease can severely impact a horse&amp;rsquo;s quality of life, which is one of the reasons Morris Animal Foundation (MAF) has supported research to treat it.</a:t>
            </a:r>
            <a:br/>
            <a:r>
              <a:rPr b="false" i="false" strike="noStrike" sz="1200" u="none">
                <a:solidFill>
                  <a:srgbClr val="FFFFFF"/>
                </a:solidFill>
                <a:latin typeface="Calibri"/>
              </a:rPr>
              <a:t>liquid tamoxifen citrate storage</a:t>
            </a:r>
            <a:br/>
            <a:r>
              <a:rPr b="false" i="false" strike="noStrike" sz="1200" u="none">
                <a:solidFill>
                  <a:srgbClr val="FFFFFF"/>
                </a:solidFill>
                <a:latin typeface="Calibri"/>
              </a:rPr>
              <a:t>Any comorbid disease should be appropriately managed as clinically indicated.</a:t>
            </a:r>
            <a:br/>
            <a:r>
              <a:rPr b="false" i="false" strike="noStrike" sz="1200" u="none">
                <a:solidFill>
                  <a:srgbClr val="FFFFFF"/>
                </a:solidFill>
                <a:latin typeface="Calibri"/>
              </a:rPr>
              <a:t>can buy nolvadex us</a:t>
            </a:r>
            <a:br/>
            <a:r>
              <a:rPr b="false" i="false" strike="noStrike" sz="1200" u="none">
                <a:solidFill>
                  <a:srgbClr val="FFFFFF"/>
                </a:solidFill>
                <a:latin typeface="Calibri"/>
              </a:rPr>
              <a:t>Zudem ist der Urin vermehrt mit Glucose, Aminosen und Albumin angereichert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Nolvadex Buy Uk - Where To Buy Tamoxifen In Malaysia</dc:title>
  <dc:description>Tamoxifen citrate 20mg tab, citrato tamoxifeno 20 mg, 3 hydroxy 4 methoxy tamoxifen, buying nolvadex online legal, do need prescription buy nolvadex, how many mg of nolvadex should i take for pct, where to buy tamoxifen citrate</dc:description>
  <dc:subject>Nolvadex Buy Uk - Where To Buy Tamoxifen In Malaysia</dc:subject>
  <cp:keywords>do you need a prescription to buy nolvadex, liquid tamoxifen buy, cost of tamoxifen in india, where can i get nolvadex in canada, creert2 tamoxifen dose, nolvadex 10mg x 30 tablets, tamoxifen 10mg use, where to buy nolvadex for men, bula do citrato de tamoxifeno 20mg, buy tamoxifen citrate liquid</cp:keywords>
  <cp:category/>
</cp:coreProperties>
</file>