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Cost Of Tamoxifen Walmart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since levothyroxine supplies the body with thyroid hormones, it can cause long-term suppression of TSH</a:t>
            </a:r>
            <a:br/>
            <a:r>
              <a:rPr b="false" i="false" strike="noStrike" sz="1200" u="none">
                <a:solidFill>
                  <a:srgbClr val="FFFFFF"/>
                </a:solidFill>
                <a:latin typeface="Calibri"/>
              </a:rPr>
              <a:t>nolvadex depression pct</a:t>
            </a:r>
            <a:br/>
            <a:r>
              <a:rPr b="false" i="false" strike="noStrike" sz="1200" u="none">
                <a:solidFill>
                  <a:srgbClr val="FFFFFF"/>
                </a:solidFill>
                <a:latin typeface="Calibri"/>
              </a:rPr>
              <a:t>tamoxifen citrate 20 mg per ml x 30ml</a:t>
            </a:r>
            <a:br/>
            <a:r>
              <a:rPr b="false" i="false" strike="noStrike" sz="1200" u="none">
                <a:solidFill>
                  <a:srgbClr val="FFFFFF"/>
                </a:solidFill>
                <a:latin typeface="Calibri"/>
              </a:rPr>
              <a:t>where to buy nolvadex online forum</a:t>
            </a:r>
            <a:br/>
            <a:r>
              <a:rPr b="false" i="false" strike="noStrike" sz="1200" u="none">
                <a:solidFill>
                  <a:srgbClr val="FFFFFF"/>
                </a:solidFill>
                <a:latin typeface="Calibri"/>
              </a:rPr>
              <a:t>nolvadex pct muscletalk</a:t>
            </a:r>
            <a:br/>
            <a:r>
              <a:rPr b="false" i="false" strike="noStrike" sz="1200" u="none">
                <a:solidFill>
                  <a:srgbClr val="FFFFFF"/>
                </a:solidFill>
                <a:latin typeface="Calibri"/>
              </a:rPr>
              <a:t>how much does tamoxifen cost in canada</a:t>
            </a:r>
            <a:br/>
            <a:r>
              <a:rPr b="false" i="false" strike="noStrike" sz="1200" u="none">
                <a:solidFill>
                  <a:srgbClr val="FFFFFF"/>
                </a:solidFill>
                <a:latin typeface="Calibri"/>
              </a:rPr>
              <a:t>rxhealthdrugs nolvadex</a:t>
            </a:r>
            <a:br/>
            <a:r>
              <a:rPr b="false" i="false" strike="noStrike" sz="1200" u="none">
                <a:solidFill>
                  <a:srgbClr val="FFFFFF"/>
                </a:solidFill>
                <a:latin typeface="Calibri"/>
              </a:rPr>
              <a:t>I just asked a similar question except I did switch last year and it was horrible</a:t>
            </a:r>
            <a:br/>
            <a:r>
              <a:rPr b="false" i="false" strike="noStrike" sz="1200" u="none">
                <a:solidFill>
                  <a:srgbClr val="FFFFFF"/>
                </a:solidFill>
                <a:latin typeface="Calibri"/>
              </a:rPr>
              <a:t>where can i buy nolvadex online forum</a:t>
            </a:r>
            <a:br/>
            <a:r>
              <a:rPr b="false" i="false" strike="noStrike" sz="1200" u="none">
                <a:solidFill>
                  <a:srgbClr val="FFFFFF"/>
                </a:solidFill>
                <a:latin typeface="Calibri"/>
              </a:rPr>
              <a:t>tamoxifen 10 mg tablet</a:t>
            </a:r>
            <a:br/>
            <a:r>
              <a:rPr b="false" i="false" strike="noStrike" sz="1200" u="none">
                <a:solidFill>
                  <a:srgbClr val="FFFFFF"/>
                </a:solidFill>
                <a:latin typeface="Calibri"/>
              </a:rPr>
              <a:t>where to get nolvadex in usa</a:t>
            </a:r>
            <a:br/>
            <a:r>
              <a:rPr b="false" i="false" strike="noStrike" sz="1200" u="none">
                <a:solidFill>
                  <a:srgbClr val="FFFFFF"/>
                </a:solidFill>
                <a:latin typeface="Calibri"/>
              </a:rPr>
              <a:t>tamoxifen tablets 10mg</a:t>
            </a:r>
            <a:br/>
            <a:r>
              <a:rPr b="false" i="false" strike="noStrike" sz="1200" u="none">
                <a:solidFill>
                  <a:srgbClr val="FFFFFF"/>
                </a:solidFill>
                <a:latin typeface="Calibri"/>
              </a:rPr>
              <a:t>cheapest nolvadex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useful definition of constipation is going to the toilet less frequently than is normal for you, and passing hard stools (poo) when you do go.</a:t>
            </a:r>
            <a:br/>
            <a:r>
              <a:rPr b="false" i="false" strike="noStrike" sz="1200" u="none">
                <a:solidFill>
                  <a:srgbClr val="FFFFFF"/>
                </a:solidFill>
                <a:latin typeface="Calibri"/>
              </a:rPr>
              <a:t>does nolvadex increase muscle mass</a:t>
            </a:r>
            <a:br/>
            <a:r>
              <a:rPr b="false" i="false" strike="noStrike" sz="1200" u="none">
                <a:solidFill>
                  <a:srgbClr val="FFFFFF"/>
                </a:solidFill>
                <a:latin typeface="Calibri"/>
              </a:rPr>
              <a:t>buying tamoxifen citrate</a:t>
            </a:r>
            <a:br/>
            <a:r>
              <a:rPr b="false" i="false" strike="noStrike" sz="1200" u="none">
                <a:solidFill>
                  <a:srgbClr val="FFFFFF"/>
                </a:solidFill>
                <a:latin typeface="Calibri"/>
              </a:rPr>
              <a:t>postmenopausal bleeding after stopping tamoxifen</a:t>
            </a:r>
            <a:br/>
            <a:r>
              <a:rPr b="false" i="false" strike="noStrike" sz="1200" u="none">
                <a:solidFill>
                  <a:srgbClr val="FFFFFF"/>
                </a:solidFill>
                <a:latin typeface="Calibri"/>
              </a:rPr>
              <a:t>However, some types of fungi can thrive and multiply on the surface of the body, to cause infection of the skin, nails, mouth or vagina.</a:t>
            </a:r>
            <a:br/>
            <a:r>
              <a:rPr b="false" i="false" strike="noStrike" sz="1200" u="none">
                <a:solidFill>
                  <a:srgbClr val="FFFFFF"/>
                </a:solidFill>
                <a:latin typeface="Calibri"/>
              </a:rPr>
              <a:t>best site to order nolvadex</a:t>
            </a:r>
            <a:br/>
            <a:r>
              <a:rPr b="false" i="false" strike="noStrike" sz="1200" u="none">
                <a:solidFill>
                  <a:srgbClr val="FFFFFF"/>
                </a:solidFill>
                <a:latin typeface="Calibri"/>
              </a:rPr>
              <a:t>The board also took a preliminary step toward issuing $450 million in bonds to build the arena, to be paid off in no more than 30 years by the Red Wings' owner and the city.</a:t>
            </a:r>
            <a:br/>
            <a:r>
              <a:rPr b="false" i="false" strike="noStrike" sz="1200" u="none">
                <a:solidFill>
                  <a:srgbClr val="FFFFFF"/>
                </a:solidFill>
                <a:latin typeface="Calibri"/>
              </a:rPr>
              <a:t>tamoxifen for breast cancer prevention safety warning</a:t>
            </a:r>
            <a:br/>
            <a:r>
              <a:rPr b="false" i="false" strike="noStrike" sz="1200" u="none">
                <a:solidFill>
                  <a:srgbClr val="FFFFFF"/>
                </a:solidFill>
                <a:latin typeface="Calibri"/>
              </a:rPr>
              <a:t>price tamoxifen australia</a:t>
            </a:r>
            <a:br/>
            <a:r>
              <a:rPr b="false" i="false" strike="noStrike" sz="1200" u="none">
                <a:solidFill>
                  <a:srgbClr val="FFFFFF"/>
                </a:solidFill>
                <a:latin typeface="Calibri"/>
              </a:rPr>
              <a:t>cheapest nolvadex no prescription</a:t>
            </a:r>
            <a:br/>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can you buy nolvadex in australia</a:t>
            </a:r>
            <a:br/>
            <a:r>
              <a:rPr b="false" i="false" strike="noStrike" sz="1200" u="none">
                <a:solidFill>
                  <a:srgbClr val="FFFFFF"/>
                </a:solidFill>
                <a:latin typeface="Calibri"/>
              </a:rPr>
              <a:t>cheapest place to buy nolvadex</a:t>
            </a:r>
            <a:br/>
            <a:r>
              <a:rPr b="false" i="false" strike="noStrike" sz="1200" u="none">
                <a:solidFill>
                  <a:srgbClr val="FFFFFF"/>
                </a:solidFill>
                <a:latin typeface="Calibri"/>
              </a:rPr>
              <a:t>nolvadex online legit</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tamoxifen citrate manufacturer india</a:t>
            </a:r>
            <a:br/>
            <a:r>
              <a:rPr b="false" i="false" strike="noStrike" sz="1200" u="none">
                <a:solidFill>
                  <a:srgbClr val="FFFFFF"/>
                </a:solidFill>
                <a:latin typeface="Calibri"/>
              </a:rPr>
              <a:t>best place to buy liquid nolvadex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cost of tamoxifen treatment</a:t>
            </a:r>
            <a:br/>
            <a:r>
              <a:rPr b="false" i="false" strike="noStrike" sz="1200" u="none">
                <a:solidFill>
                  <a:srgbClr val="FFFFFF"/>
                </a:solidFill>
                <a:latin typeface="Calibri"/>
              </a:rPr>
              <a:t>cuanto cuesta el nolvadex en mexico</a:t>
            </a:r>
            <a:br/>
            <a:r>
              <a:rPr b="false" i="false" strike="noStrike" sz="1200" u="none">
                <a:solidFill>
                  <a:srgbClr val="FFFFFF"/>
                </a:solidFill>
                <a:latin typeface="Calibri"/>
              </a:rPr>
              <a:t>Zetia Pi Cholesterol Lowering Name Generator Of Blood Pressure Pills</a:t>
            </a:r>
            <a:br/>
            <a:r>
              <a:rPr b="false" i="false" strike="noStrike" sz="1200" u="none">
                <a:solidFill>
                  <a:srgbClr val="FFFFFF"/>
                </a:solidFill>
                <a:latin typeface="Calibri"/>
              </a:rPr>
              <a:t>tamoxifen nolvadex same</a:t>
            </a:r>
            <a:br/>
            <a:r>
              <a:rPr b="false" i="false" strike="noStrike" sz="1200" u="none">
                <a:solidFill>
                  <a:srgbClr val="FFFFFF"/>
                </a:solidFill>
                <a:latin typeface="Calibri"/>
              </a:rPr>
              <a:t>tamoxifen citrate price in india</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how to buy nolvadex online</a:t>
            </a:r>
            <a:br/>
            <a:r>
              <a:rPr b="false" i="false" strike="noStrike" sz="1200" u="none">
                <a:solidFill>
                  <a:srgbClr val="FFFFFF"/>
                </a:solidFill>
                <a:latin typeface="Calibri"/>
              </a:rPr>
              <a:t>nolvadex online no prescription</a:t>
            </a:r>
            <a:br/>
            <a:r>
              <a:rPr b="false" i="false" strike="noStrike" sz="1200" u="none">
                <a:solidFill>
                  <a:srgbClr val="FFFFFF"/>
                </a:solidFill>
                <a:latin typeface="Calibri"/>
              </a:rPr>
              <a:t>safe order nolvadex online</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tamoxifen premenopausal bone loss</a:t>
            </a:r>
            <a:br/>
            <a:r>
              <a:rPr b="false" i="false" strike="noStrike" sz="1200" u="none">
                <a:solidFill>
                  <a:srgbClr val="FFFFFF"/>
                </a:solidFill>
                <a:latin typeface="Calibri"/>
              </a:rPr>
              <a:t>The formulatVon is baUed on the ingredients they include</a:t>
            </a:r>
            <a:br/>
            <a:r>
              <a:rPr b="false" i="false" strike="noStrike" sz="1200" u="none">
                <a:solidFill>
                  <a:srgbClr val="FFFFFF"/>
                </a:solidFill>
                <a:latin typeface="Calibri"/>
              </a:rPr>
              <a:t>where to order nolvadex</a:t>
            </a:r>
            <a:br/>
            <a:r>
              <a:rPr b="false" i="false" strike="noStrike" sz="1200" u="none">
                <a:solidFill>
                  <a:srgbClr val="FFFFFF"/>
                </a:solidFill>
                <a:latin typeface="Calibri"/>
              </a:rPr>
              <a:t>purchase nolvadex no prescription</a:t>
            </a:r>
            <a:br/>
            <a:r>
              <a:rPr b="false" i="false" strike="noStrike" sz="1200" u="none">
                <a:solidFill>
                  <a:srgbClr val="FFFFFF"/>
                </a:solidFill>
                <a:latin typeface="Calibri"/>
              </a:rPr>
              <a:t>nolvadex 20 mg price</a:t>
            </a:r>
            <a:br/>
            <a:r>
              <a:rPr b="false" i="false" strike="noStrike" sz="1200" u="none">
                <a:solidFill>
                  <a:srgbClr val="FFFFFF"/>
                </a:solidFill>
                <a:latin typeface="Calibri"/>
              </a:rPr>
              <a:t>Upon my searches through the internet I stumbled across what I think is the original to the picture above, before it was photoshopped.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citrate uses</a:t>
            </a:r>
            <a:br/>
            <a:r>
              <a:rPr b="false" i="false" strike="noStrike" sz="1200" u="none">
                <a:solidFill>
                  <a:srgbClr val="FFFFFF"/>
                </a:solidFill>
                <a:latin typeface="Calibri"/>
              </a:rPr>
              <a:t>where can i buy nolvadex pct uk</a:t>
            </a:r>
            <a:br/>
            <a:r>
              <a:rPr b="false" i="false" strike="noStrike" sz="1200" u="none">
                <a:solidFill>
                  <a:srgbClr val="FFFFFF"/>
                </a:solidFill>
                <a:latin typeface="Calibri"/>
              </a:rPr>
              <a:t>nolvadex no prescription needed</a:t>
            </a:r>
            <a:br/>
            <a:r>
              <a:rPr b="false" i="false" strike="noStrike" sz="1200" u="none">
                <a:solidFill>
                  <a:srgbClr val="FFFFFF"/>
                </a:solidFill>
                <a:latin typeface="Calibri"/>
              </a:rPr>
              <a:t>para que sirve tamoxifeno 20 mg</a:t>
            </a:r>
            <a:br/>
            <a:r>
              <a:rPr b="false" i="false" strike="noStrike" sz="1200" u="none">
                <a:solidFill>
                  <a:srgbClr val="FFFFFF"/>
                </a:solidFill>
                <a:latin typeface="Calibri"/>
              </a:rPr>
              <a:t>Azithromycin is not the substance of first choice for the treatment of pharyngitis and tonsillitis caused by Streptococcus pyogenes</a:t>
            </a:r>
            <a:br/>
            <a:r>
              <a:rPr b="false" i="false" strike="noStrike" sz="1200" u="none">
                <a:solidFill>
                  <a:srgbClr val="FFFFFF"/>
                </a:solidFill>
                <a:latin typeface="Calibri"/>
              </a:rPr>
              <a:t>buy nolvadex no prescription fast delivery</a:t>
            </a:r>
            <a:br/>
            <a:r>
              <a:rPr b="false" i="false" strike="noStrike" sz="1200" u="none">
                <a:solidFill>
                  <a:srgbClr val="FFFFFF"/>
                </a:solidFill>
                <a:latin typeface="Calibri"/>
              </a:rPr>
              <a:t>nolvadex research chems</a:t>
            </a:r>
            <a:br/>
            <a:r>
              <a:rPr b="false" i="false" strike="noStrike" sz="1200" u="none">
                <a:solidFill>
                  <a:srgbClr val="FFFFFF"/>
                </a:solidFill>
                <a:latin typeface="Calibri"/>
              </a:rPr>
              <a:t>illegal buy nolvadex online</a:t>
            </a:r>
            <a:br/>
            <a:r>
              <a:rPr b="false" i="false" strike="noStrike" sz="1200" u="none">
                <a:solidFill>
                  <a:srgbClr val="FFFFFF"/>
                </a:solidFill>
                <a:latin typeface="Calibri"/>
              </a:rPr>
              <a:t>terms of payment cash in advance The trial could give the law some sticking power or deliver a death blow</a:t>
            </a:r>
            <a:br/>
            <a:r>
              <a:rPr b="false" i="false" strike="noStrike" sz="1200" u="none">
                <a:solidFill>
                  <a:srgbClr val="FFFFFF"/>
                </a:solidFill>
                <a:latin typeface="Calibri"/>
              </a:rPr>
              <a:t>nolvadex pct for sale</a:t>
            </a:r>
            <a:br/>
            <a:r>
              <a:rPr b="false" i="false" strike="noStrike" sz="1200" u="none">
                <a:solidFill>
                  <a:srgbClr val="FFFFFF"/>
                </a:solidFill>
                <a:latin typeface="Calibri"/>
              </a:rPr>
              <a:t>Hacim ve/veya sodyum kayplarnn Micardis</a:t>
            </a:r>
            <a:br/>
            <a:r>
              <a:rPr b="false" i="false" strike="noStrike" sz="1200" u="none">
                <a:solidFill>
                  <a:srgbClr val="FFFFFF"/>
                </a:solidFill>
                <a:latin typeface="Calibri"/>
              </a:rPr>
              <a:t>nolvadex online source</a:t>
            </a:r>
            <a:br/>
            <a:r>
              <a:rPr b="false" i="false" strike="noStrike" sz="1200" u="none">
                <a:solidFill>
                  <a:srgbClr val="FFFFFF"/>
                </a:solidFill>
                <a:latin typeface="Calibri"/>
              </a:rPr>
              <a:t>nolvadex d 20mg + onde comprar</a:t>
            </a:r>
            <a:br/>
            <a:r>
              <a:rPr b="false" i="false" strike="noStrike" sz="1200" u="none">
                <a:solidFill>
                  <a:srgbClr val="FFFFFF"/>
                </a:solidFill>
                <a:latin typeface="Calibri"/>
              </a:rPr>
              <a:t>citrato de tamoxifeno 20mg</a:t>
            </a:r>
            <a:br/>
            <a:r>
              <a:rPr b="false" i="false" strike="noStrike" sz="1200" u="none">
                <a:solidFill>
                  <a:srgbClr val="FFFFFF"/>
                </a:solidFill>
                <a:latin typeface="Calibri"/>
              </a:rPr>
              <a:t>nolvadex need a prescription</a:t>
            </a:r>
            <a:br/>
            <a:r>
              <a:rPr b="false" i="false" strike="noStrike" sz="1200" u="none">
                <a:solidFill>
                  <a:srgbClr val="FFFFFF"/>
                </a:solidFill>
                <a:latin typeface="Calibri"/>
              </a:rPr>
              <a:t>there generic form tamoxifen</a:t>
            </a:r>
            <a:br/>
            <a:r>
              <a:rPr b="false" i="false" strike="noStrike" sz="1200" u="none">
                <a:solidFill>
                  <a:srgbClr val="FFFFFF"/>
                </a:solidFill>
                <a:latin typeface="Calibri"/>
              </a:rPr>
              <a:t>tamoxifen mechanism of action in breast cancer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online australia</a:t>
            </a:r>
            <a:br/>
            <a:r>
              <a:rPr b="false" i="false" strike="noStrike" sz="1200" u="none">
                <a:solidFill>
                  <a:srgbClr val="FFFFFF"/>
                </a:solidFill>
                <a:latin typeface="Calibri"/>
              </a:rPr>
              <a:t>nolvadex research company</a:t>
            </a:r>
            <a:br/>
            <a:r>
              <a:rPr b="false" i="false" strike="noStrike" sz="1200" u="none">
                <a:solidFill>
                  <a:srgbClr val="FFFFFF"/>
                </a:solidFill>
                <a:latin typeface="Calibri"/>
              </a:rPr>
              <a:t>price of tamoxifen in india</a:t>
            </a:r>
            <a:br/>
            <a:r>
              <a:rPr b="false" i="false" strike="noStrike" sz="1200" u="none">
                <a:solidFill>
                  <a:srgbClr val="FFFFFF"/>
                </a:solidFill>
                <a:latin typeface="Calibri"/>
              </a:rPr>
              <a:t>Started developing after the Hashimoto diagnosis and onset of menopause</a:t>
            </a:r>
            <a:br/>
            <a:r>
              <a:rPr b="false" i="false" strike="noStrike" sz="1200" u="none">
                <a:solidFill>
                  <a:srgbClr val="FFFFFF"/>
                </a:solidFill>
                <a:latin typeface="Calibri"/>
              </a:rPr>
              <a:t>20 mg nolvadex eod</a:t>
            </a:r>
            <a:br/>
            <a:r>
              <a:rPr b="false" i="false" strike="noStrike" sz="1200" u="none">
                <a:solidFill>
                  <a:srgbClr val="FFFFFF"/>
                </a:solidFill>
                <a:latin typeface="Calibri"/>
              </a:rPr>
              <a:t>nolvadex pct dosage epistane</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where is the best place to buy nolvadex from in australia</a:t>
            </a:r>
            <a:br/>
            <a:r>
              <a:rPr b="false" i="false" strike="noStrike" sz="1200" u="none">
                <a:solidFill>
                  <a:srgbClr val="FFFFFF"/>
                </a:solidFill>
                <a:latin typeface="Calibri"/>
              </a:rPr>
              <a:t>tamoxifen nolvadex price</a:t>
            </a:r>
            <a:br/>
            <a:r>
              <a:rPr b="false" i="false" strike="noStrike" sz="1200" u="none">
                <a:solidFill>
                  <a:srgbClr val="FFFFFF"/>
                </a:solidFill>
                <a:latin typeface="Calibri"/>
              </a:rPr>
              <a:t>tamoxifen for meningioma</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nolvadex buy australia</a:t>
            </a:r>
            <a:br/>
            <a:r>
              <a:rPr b="false" i="false" strike="noStrike" sz="1200" u="none">
                <a:solidFill>
                  <a:srgbClr val="FFFFFF"/>
                </a:solidFill>
                <a:latin typeface="Calibri"/>
              </a:rPr>
              <a:t>does tamoxifen prevent breast cancer recurrence</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buy nolvadex pct australia</a:t>
            </a:r>
            <a:br/>
            <a:r>
              <a:rPr b="false" i="false" strike="noStrike" sz="1200" u="none">
                <a:solidFill>
                  <a:srgbClr val="FFFFFF"/>
                </a:solidFill>
                <a:latin typeface="Calibri"/>
              </a:rPr>
              <a:t>Margolis and his colleagues took nose and throat swabs from 83 patients being treated for acne at their dermatology clinic to look for the presence of staph bacteria</a:t>
            </a:r>
            <a:br/>
            <a:r>
              <a:rPr b="false" i="false" strike="noStrike" sz="1200" u="none">
                <a:solidFill>
                  <a:srgbClr val="FFFFFF"/>
                </a:solidFill>
                <a:latin typeface="Calibri"/>
              </a:rPr>
              <a:t>tamoxifen cancer pill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tamoxifen online</a:t>
            </a:r>
            <a:br/>
            <a:r>
              <a:rPr b="false" i="false" strike="noStrike" sz="1200" u="none">
                <a:solidFill>
                  <a:srgbClr val="FFFFFF"/>
                </a:solidFill>
                <a:latin typeface="Calibri"/>
              </a:rPr>
              <a:t>nolvadex prices in india</a:t>
            </a:r>
            <a:br/>
            <a:r>
              <a:rPr b="false" i="false" strike="noStrike" sz="1200" u="none">
                <a:solidFill>
                  <a:srgbClr val="FFFFFF"/>
                </a:solidFill>
                <a:latin typeface="Calibri"/>
              </a:rPr>
              <a:t>buy nolvadex post cycle therapy</a:t>
            </a:r>
            <a:br/>
            <a:r>
              <a:rPr b="false" i="false" strike="noStrike" sz="1200" u="none">
                <a:solidFill>
                  <a:srgbClr val="FFFFFF"/>
                </a:solidFill>
                <a:latin typeface="Calibri"/>
              </a:rPr>
              <a:t>I think at the age of 33, two things happened</a:t>
            </a:r>
            <a:br/>
            <a:r>
              <a:rPr b="false" i="false" strike="noStrike" sz="1200" u="none">
                <a:solidFill>
                  <a:srgbClr val="FFFFFF"/>
                </a:solidFill>
                <a:latin typeface="Calibri"/>
              </a:rPr>
              <a:t>precio tamoxifeno 20 mg</a:t>
            </a:r>
            <a:br/>
            <a:r>
              <a:rPr b="false" i="false" strike="noStrike" sz="1200" u="none">
                <a:solidFill>
                  <a:srgbClr val="FFFFFF"/>
                </a:solidFill>
                <a:latin typeface="Calibri"/>
              </a:rPr>
              <a:t>tamoxifeno 20mg como tomar</a:t>
            </a:r>
            <a:br/>
            <a:r>
              <a:rPr b="false" i="false" strike="noStrike" sz="1200" u="none">
                <a:solidFill>
                  <a:srgbClr val="FFFFFF"/>
                </a:solidFill>
                <a:latin typeface="Calibri"/>
              </a:rPr>
              <a:t>neoadjuvant tamoxifen premenopausal</a:t>
            </a:r>
            <a:br/>
            <a:r>
              <a:rPr b="false" i="false" strike="noStrike" sz="1200" u="none">
                <a:solidFill>
                  <a:srgbClr val="FFFFFF"/>
                </a:solidFill>
                <a:latin typeface="Calibri"/>
              </a:rPr>
              <a:t>With clomid your risk is 3%-5%, which is not statistically significant at all and people only talk about it because "doubles" sounds so scary.</a:t>
            </a:r>
            <a:br/>
            <a:r>
              <a:rPr b="false" i="false" strike="noStrike" sz="1200" u="none">
                <a:solidFill>
                  <a:srgbClr val="FFFFFF"/>
                </a:solidFill>
                <a:latin typeface="Calibri"/>
              </a:rPr>
              <a:t>nolvadex muscletalk</a:t>
            </a:r>
            <a:br/>
            <a:r>
              <a:rPr b="false" i="false" strike="noStrike" sz="1200" u="none">
                <a:solidFill>
                  <a:srgbClr val="FFFFFF"/>
                </a:solidFill>
                <a:latin typeface="Calibri"/>
              </a:rPr>
              <a:t>It cannot be mixed with many other migraine intervention treatments.</a:t>
            </a:r>
            <a:br/>
            <a:r>
              <a:rPr b="false" i="false" strike="noStrike" sz="1200" u="none">
                <a:solidFill>
                  <a:srgbClr val="FFFFFF"/>
                </a:solidFill>
                <a:latin typeface="Calibri"/>
              </a:rPr>
              <a:t>how to get nolvadex from doctor</a:t>
            </a:r>
            <a:br/>
            <a:r>
              <a:rPr b="false" i="false" strike="noStrike" sz="1200" u="none">
                <a:solidFill>
                  <a:srgbClr val="FFFFFF"/>
                </a:solidFill>
                <a:latin typeface="Calibri"/>
              </a:rPr>
              <a:t>nolvadex research purposes</a:t>
            </a:r>
            <a:br/>
            <a:r>
              <a:rPr b="false" i="false" strike="noStrike" sz="1200" u="none">
                <a:solidFill>
                  <a:srgbClr val="FFFFFF"/>
                </a:solidFill>
                <a:latin typeface="Calibri"/>
              </a:rPr>
              <a:t>nolvadex as pct</a:t>
            </a:r>
            <a:br/>
            <a:r>
              <a:rPr b="false" i="false" strike="noStrike" sz="1200" u="none">
                <a:solidFill>
                  <a:srgbClr val="FFFFFF"/>
                </a:solidFill>
                <a:latin typeface="Calibri"/>
              </a:rPr>
              <a:t>nolvadex 20mg uk</a:t>
            </a:r>
            <a:br/>
            <a:r>
              <a:rPr b="false" i="false" strike="noStrike" sz="1200" u="none">
                <a:solidFill>
                  <a:srgbClr val="FFFFFF"/>
                </a:solidFill>
                <a:latin typeface="Calibri"/>
              </a:rPr>
              <a:t>10mg nolvadex for sale</a:t>
            </a:r>
            <a:br/>
            <a:r>
              <a:rPr b="false" i="false" strike="noStrike" sz="1200" u="none">
                <a:solidFill>
                  <a:srgbClr val="FFFFFF"/>
                </a:solidFill>
                <a:latin typeface="Calibri"/>
              </a:rPr>
              <a:t>nolvadex buy us</a:t>
            </a:r>
            <a:br/>
            <a:r>
              <a:rPr b="false" i="false" strike="noStrike" sz="1200" u="none">
                <a:solidFill>
                  <a:srgbClr val="FFFFFF"/>
                </a:solidFill>
                <a:latin typeface="Calibri"/>
              </a:rPr>
              <a:t>buy tamoxifen research</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10 mg 250 tablet nedir</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generic nolvadex pink pills</a:t>
            </a:r>
            <a:br/>
            <a:r>
              <a:rPr b="false" i="false" strike="noStrike" sz="1200" u="none">
                <a:solidFill>
                  <a:srgbClr val="FFFFFF"/>
                </a:solidFill>
                <a:latin typeface="Calibri"/>
              </a:rPr>
              <a:t>I'm the founder and boss lady here at Kitchen Stewardship -- welcome aboard</a:t>
            </a:r>
            <a:br/>
            <a:r>
              <a:rPr b="false" i="false" strike="noStrike" sz="1200" u="none">
                <a:solidFill>
                  <a:srgbClr val="FFFFFF"/>
                </a:solidFill>
                <a:latin typeface="Calibri"/>
              </a:rPr>
              <a:t>where to order nolvadex online</a:t>
            </a:r>
            <a:br/>
            <a:r>
              <a:rPr b="false" i="false" strike="noStrike" sz="1200" u="none">
                <a:solidFill>
                  <a:srgbClr val="FFFFFF"/>
                </a:solidFill>
                <a:latin typeface="Calibri"/>
              </a:rPr>
              <a:t>(Was confused about this before) The lowest available dose to be found was 5mg and had to halve it further to 2.5mg</a:t>
            </a:r>
            <a:br/>
            <a:r>
              <a:rPr b="false" i="false" strike="noStrike" sz="1200" u="none">
                <a:solidFill>
                  <a:srgbClr val="FFFFFF"/>
                </a:solidFill>
                <a:latin typeface="Calibri"/>
              </a:rPr>
              <a:t>purpose tamoxifen breast cancer treatment</a:t>
            </a:r>
            <a:br/>
            <a:r>
              <a:rPr b="false" i="false" strike="noStrike" sz="1200" u="none">
                <a:solidFill>
                  <a:srgbClr val="FFFFFF"/>
                </a:solidFill>
                <a:latin typeface="Calibri"/>
              </a:rPr>
              <a:t>where to buy nolvadex serm</a:t>
            </a:r>
            <a:br/>
            <a:r>
              <a:rPr b="false" i="false" strike="noStrike" sz="1200" u="none">
                <a:solidFill>
                  <a:srgbClr val="FFFFFF"/>
                </a:solidFill>
                <a:latin typeface="Calibri"/>
              </a:rPr>
              <a:t>nolvadex 10 mg eod</a:t>
            </a:r>
            <a:br/>
            <a:r>
              <a:rPr b="false" i="false" strike="noStrike" sz="1200" u="none">
                <a:solidFill>
                  <a:srgbClr val="FFFFFF"/>
                </a:solidFill>
                <a:latin typeface="Calibri"/>
              </a:rPr>
              <a:t>Patients who experienced at least three primarygeneralized tonic-clonic seizures during the baseline phase were randomlyassigned to placebo or TOPAMAX in addition to their otherAEDs.</a:t>
            </a:r>
            <a:br/>
            <a:r>
              <a:rPr b="false" i="false" strike="noStrike" sz="1200" u="none">
                <a:solidFill>
                  <a:srgbClr val="FFFFFF"/>
                </a:solidFill>
                <a:latin typeface="Calibri"/>
              </a:rPr>
              <a:t>nolvadex research chemical buy</a:t>
            </a:r>
            <a:br/>
            <a:r>
              <a:rPr b="false" i="false" strike="noStrike" sz="1200" u="none">
                <a:solidFill>
                  <a:srgbClr val="FFFFFF"/>
                </a:solidFill>
                <a:latin typeface="Calibri"/>
              </a:rPr>
              <a:t>is it illegal to buy nolvadex online</a:t>
            </a:r>
            <a:br/>
            <a:r>
              <a:rPr b="false" i="false" strike="noStrike" sz="1200" u="none">
                <a:solidFill>
                  <a:srgbClr val="FFFFFF"/>
                </a:solidFill>
                <a:latin typeface="Calibri"/>
              </a:rPr>
              <a:t>Lexapro works really well for me</a:t>
            </a:r>
            <a:br/>
            <a:r>
              <a:rPr b="false" i="false" strike="noStrike" sz="1200" u="none">
                <a:solidFill>
                  <a:srgbClr val="FFFFFF"/>
                </a:solidFill>
                <a:latin typeface="Calibri"/>
              </a:rPr>
              <a:t>non prescription nolvadex</a:t>
            </a:r>
            <a:br/>
            <a:r>
              <a:rPr b="false" i="false" strike="noStrike" sz="1200" u="none">
                <a:solidFill>
                  <a:srgbClr val="FFFFFF"/>
                </a:solidFill>
                <a:latin typeface="Calibri"/>
              </a:rPr>
              <a:t>Hi all, I havent felt good for a few days now, I suffer with migranes (I&amp;#39;m on medication for this, and acid reflux and take medication for this to</a:t>
            </a:r>
            <a:br/>
            <a:r>
              <a:rPr b="false" i="false" strike="noStrike" sz="1200" u="none">
                <a:solidFill>
                  <a:srgbClr val="FFFFFF"/>
                </a:solidFill>
                <a:latin typeface="Calibri"/>
              </a:rPr>
              <a:t>cost of tamoxifen walmart</a:t>
            </a:r>
            <a:br/>
            <a:r>
              <a:rPr b="false" i="false" strike="noStrike" sz="1200" u="none">
                <a:solidFill>
                  <a:srgbClr val="FFFFFF"/>
                </a:solidFill>
                <a:latin typeface="Calibri"/>
              </a:rPr>
              <a:t>Pain in the presence of complete deafferentation is rare, but much feared because of its lack of response to treatment.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nolvadex for h</a:t>
            </a:r>
            <a:br/>
            <a:r>
              <a:rPr b="false" i="false" strike="noStrike" sz="1200" u="none">
                <a:solidFill>
                  <a:srgbClr val="FFFFFF"/>
                </a:solidFill>
                <a:latin typeface="Calibri"/>
              </a:rPr>
              <a:t>Summer of 2012 Ilearned about IW sx and began the change to 3X day dosing, finishing in October</a:t>
            </a:r>
            <a:br/>
            <a:r>
              <a:rPr b="false" i="false" strike="noStrike" sz="1200" u="none">
                <a:solidFill>
                  <a:srgbClr val="FFFFFF"/>
                </a:solidFill>
                <a:latin typeface="Calibri"/>
              </a:rPr>
              <a:t>where to buy nolvadex online in usa</a:t>
            </a:r>
            <a:br/>
            <a:r>
              <a:rPr b="false" i="false" strike="noStrike" sz="1200" u="none">
                <a:solidFill>
                  <a:srgbClr val="FFFFFF"/>
                </a:solidFill>
                <a:latin typeface="Calibri"/>
              </a:rPr>
              <a:t>there generic tamoxifen</a:t>
            </a:r>
            <a:br/>
            <a:r>
              <a:rPr b="false" i="false" strike="noStrike" sz="1200" u="none">
                <a:solidFill>
                  <a:srgbClr val="FFFFFF"/>
                </a:solidFill>
                <a:latin typeface="Calibri"/>
              </a:rPr>
              <a:t>tamoxifen-teva 10mg</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tamoxifen tablets cost</a:t>
            </a:r>
            <a:br/>
            <a:r>
              <a:rPr b="false" i="false" strike="noStrike" sz="1200" u="none">
                <a:solidFill>
                  <a:srgbClr val="FFFFFF"/>
                </a:solidFill>
                <a:latin typeface="Calibri"/>
              </a:rPr>
              <a:t>tamoxifen online kaufen ohne rezept</a:t>
            </a:r>
            <a:br/>
            <a:r>
              <a:rPr b="false" i="false" strike="noStrike" sz="1200" u="none">
                <a:solidFill>
                  <a:srgbClr val="FFFFFF"/>
                </a:solidFill>
                <a:latin typeface="Calibri"/>
              </a:rPr>
              <a:t>nolvadex d</a:t>
            </a:r>
            <a:br/>
            <a:r>
              <a:rPr b="false" i="false" strike="noStrike" sz="1200" u="none">
                <a:solidFill>
                  <a:srgbClr val="FFFFFF"/>
                </a:solidFill>
                <a:latin typeface="Calibri"/>
              </a:rPr>
              <a:t>tamoxifen cancer risk</a:t>
            </a:r>
            <a:br/>
            <a:r>
              <a:rPr b="false" i="false" strike="noStrike" sz="1200" u="none">
                <a:solidFill>
                  <a:srgbClr val="FFFFFF"/>
                </a:solidFill>
                <a:latin typeface="Calibri"/>
              </a:rPr>
              <a:t>where to buy tamoxifen bodybuilding</a:t>
            </a:r>
            <a:br/>
            <a:r>
              <a:rPr b="false" i="false" strike="noStrike" sz="1200" u="none">
                <a:solidFill>
                  <a:srgbClr val="FFFFFF"/>
                </a:solidFill>
                <a:latin typeface="Calibri"/>
              </a:rPr>
              <a:t>tamoxifen citrate</a:t>
            </a:r>
            <a:br/>
            <a:r>
              <a:rPr b="false" i="false" strike="noStrike" sz="1200" u="none">
                <a:solidFill>
                  <a:srgbClr val="FFFFFF"/>
                </a:solidFill>
                <a:latin typeface="Calibri"/>
              </a:rPr>
              <a:t>Maybe that is you Looking ahead to look you</a:t>
            </a:r>
            <a:br/>
            <a:r>
              <a:rPr b="false" i="false" strike="noStrike" sz="1200" u="none">
                <a:solidFill>
                  <a:srgbClr val="FFFFFF"/>
                </a:solidFill>
                <a:latin typeface="Calibri"/>
              </a:rPr>
              <a:t>nolvadex pct amazon</a:t>
            </a:r>
            <a:br/>
            <a:r>
              <a:rPr b="false" i="false" strike="noStrike" sz="1200" u="none">
                <a:solidFill>
                  <a:srgbClr val="FFFFFF"/>
                </a:solidFill>
                <a:latin typeface="Calibri"/>
              </a:rPr>
              <a:t>risk of endometrial cancer after tamoxifen treatment</a:t>
            </a:r>
            <a:br/>
            <a:r>
              <a:rPr b="false" i="false" strike="noStrike" sz="1200" u="none">
                <a:solidFill>
                  <a:srgbClr val="FFFFFF"/>
                </a:solidFill>
                <a:latin typeface="Calibri"/>
              </a:rPr>
              <a:t>tamoxifen 20mg</a:t>
            </a:r>
            <a:br/>
            <a:r>
              <a:rPr b="false" i="false" strike="noStrike" sz="1200" u="none">
                <a:solidFill>
                  <a:srgbClr val="FFFFFF"/>
                </a:solidFill>
                <a:latin typeface="Calibri"/>
              </a:rPr>
              <a:t>tamoxifen citrate tablets u.s.p. 20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20mg nolvadex pct</a:t>
            </a:r>
            <a:br/>
            <a:r>
              <a:rPr b="false" i="false" strike="noStrike" sz="1200" u="none">
                <a:solidFill>
                  <a:srgbClr val="FFFFFF"/>
                </a:solidFill>
                <a:latin typeface="Calibri"/>
              </a:rPr>
              <a:t>nolvadex 20mg ed</a:t>
            </a:r>
            <a:br/>
            <a:r>
              <a:rPr b="false" i="false" strike="noStrike" sz="1200" u="none">
                <a:solidFill>
                  <a:srgbClr val="FFFFFF"/>
                </a:solidFill>
                <a:latin typeface="Calibri"/>
              </a:rPr>
              <a:t>postmenopausal bleeding after tamoxifen</a:t>
            </a:r>
            <a:br/>
            <a:r>
              <a:rPr b="false" i="false" strike="noStrike" sz="1200" u="none">
                <a:solidFill>
                  <a:srgbClr val="FFFFFF"/>
                </a:solidFill>
                <a:latin typeface="Calibri"/>
              </a:rPr>
              <a:t>quanto costa nolvadex</a:t>
            </a:r>
            <a:br/>
            <a:r>
              <a:rPr b="false" i="false" strike="noStrike" sz="1200" u="none">
                <a:solidFill>
                  <a:srgbClr val="FFFFFF"/>
                </a:solidFill>
                <a:latin typeface="Calibri"/>
              </a:rPr>
              <a:t>cyp2d6 tamoxifen premenopausal</a:t>
            </a:r>
            <a:br/>
            <a:r>
              <a:rPr b="false" i="false" strike="noStrike" sz="1200" u="none">
                <a:solidFill>
                  <a:srgbClr val="FFFFFF"/>
                </a:solidFill>
                <a:latin typeface="Calibri"/>
              </a:rPr>
              <a:t>tamoxifen nolvadex dosage</a:t>
            </a:r>
            <a:br/>
            <a:r>
              <a:rPr b="false" i="false" strike="noStrike" sz="1200" u="none">
                <a:solidFill>
                  <a:srgbClr val="FFFFFF"/>
                </a:solidFill>
                <a:latin typeface="Calibri"/>
              </a:rPr>
              <a:t>This information sheet explains what cefixime does, how to take it, and what side effects or problems your child may have when he or she takes this medicine.</a:t>
            </a:r>
            <a:br/>
            <a:r>
              <a:rPr b="false" i="false" strike="noStrike" sz="1200" u="none">
                <a:solidFill>
                  <a:srgbClr val="FFFFFF"/>
                </a:solidFill>
                <a:latin typeface="Calibri"/>
              </a:rPr>
              <a:t>cost tamoxifen india</a:t>
            </a:r>
            <a:br/>
            <a:r>
              <a:rPr b="false" i="false" strike="noStrike" sz="1200" u="none">
                <a:solidFill>
                  <a:srgbClr val="FFFFFF"/>
                </a:solidFill>
                <a:latin typeface="Calibri"/>
              </a:rPr>
              <a:t>nolvadex cost</a:t>
            </a:r>
            <a:br/>
            <a:r>
              <a:rPr b="false" i="false" strike="noStrike" sz="1200" u="none">
                <a:solidFill>
                  <a:srgbClr val="FFFFFF"/>
                </a:solidFill>
                <a:latin typeface="Calibri"/>
              </a:rPr>
              <a:t>tamoxifen cre mice</a:t>
            </a:r>
            <a:br/>
            <a:r>
              <a:rPr b="false" i="false" strike="noStrike" sz="1200" u="none">
                <a:solidFill>
                  <a:srgbClr val="FFFFFF"/>
                </a:solidFill>
                <a:latin typeface="Calibri"/>
              </a:rPr>
              <a:t>how much should nolvadex cost</a:t>
            </a:r>
            <a:br/>
            <a:r>
              <a:rPr b="false" i="false" strike="noStrike" sz="1200" u="none">
                <a:solidFill>
                  <a:srgbClr val="FFFFFF"/>
                </a:solidFill>
                <a:latin typeface="Calibri"/>
              </a:rPr>
              <a:t>nolvadex buy online uk</a:t>
            </a:r>
            <a:br/>
            <a:r>
              <a:rPr b="false" i="false" strike="noStrike" sz="1200" u="none">
                <a:solidFill>
                  <a:srgbClr val="FFFFFF"/>
                </a:solidFill>
                <a:latin typeface="Calibri"/>
              </a:rPr>
              <a:t>where can i buy nolvadex in canada</a:t>
            </a:r>
            <a:br/>
            <a:r>
              <a:rPr b="false" i="false" strike="noStrike" sz="1200" u="none">
                <a:solidFill>
                  <a:srgbClr val="FFFFFF"/>
                </a:solidFill>
                <a:latin typeface="Calibri"/>
              </a:rPr>
              <a:t>how many mg of nolvadex after cycle</a:t>
            </a:r>
            <a:br/>
            <a:r>
              <a:rPr b="false" i="false" strike="noStrike" sz="1200" u="none">
                <a:solidFill>
                  <a:srgbClr val="FFFFFF"/>
                </a:solidFill>
                <a:latin typeface="Calibri"/>
              </a:rPr>
              <a:t>test only cycle nolvadex pct</a:t>
            </a:r>
            <a:br/>
            <a:r>
              <a:rPr b="false" i="false" strike="noStrike" sz="1200" u="none">
                <a:solidFill>
                  <a:srgbClr val="FFFFFF"/>
                </a:solidFill>
                <a:latin typeface="Calibri"/>
              </a:rPr>
              <a:t>where to buy nolvadex bodybuilding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tamoxifen 10 mg pct</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nolvadex pct dosage cycle</a:t>
            </a:r>
            <a:br/>
            <a:r>
              <a:rPr b="false" i="false" strike="noStrike" sz="1200" u="none">
                <a:solidFill>
                  <a:srgbClr val="FFFFFF"/>
                </a:solidFill>
                <a:latin typeface="Calibri"/>
              </a:rPr>
              <a:t>If the sac is still present but no embryonic cardiac activity present, the patient can return in 3 weeks for follow-up.</a:t>
            </a:r>
            <a:br/>
            <a:r>
              <a:rPr b="false" i="false" strike="noStrike" sz="1200" u="none">
                <a:solidFill>
                  <a:srgbClr val="FFFFFF"/>
                </a:solidFill>
                <a:latin typeface="Calibri"/>
              </a:rPr>
              <a:t>buying tamoxifen in australia</a:t>
            </a:r>
            <a:br/>
            <a:r>
              <a:rPr b="false" i="false" strike="noStrike" sz="1200" u="none">
                <a:solidFill>
                  <a:srgbClr val="FFFFFF"/>
                </a:solidFill>
                <a:latin typeface="Calibri"/>
              </a:rPr>
              <a:t>nolvadex 10mg price in india</a:t>
            </a:r>
            <a:br/>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tamoxifen tablets price in india</a:t>
            </a:r>
            <a:br/>
            <a:r>
              <a:rPr b="false" i="false" strike="noStrike" sz="1200" u="none">
                <a:solidFill>
                  <a:srgbClr val="FFFFFF"/>
                </a:solidFill>
                <a:latin typeface="Calibri"/>
              </a:rPr>
              <a:t>tamoxifen price usa</a:t>
            </a:r>
            <a:br/>
            <a:r>
              <a:rPr b="false" i="false" strike="noStrike" sz="1200" u="none">
                <a:solidFill>
                  <a:srgbClr val="FFFFFF"/>
                </a:solidFill>
                <a:latin typeface="Calibri"/>
              </a:rPr>
              <a:t>tamoxifeno 10 mg. + precio</a:t>
            </a:r>
            <a:br/>
            <a:r>
              <a:rPr b="false" i="false" strike="noStrike" sz="1200" u="none">
                <a:solidFill>
                  <a:srgbClr val="FFFFFF"/>
                </a:solidFill>
                <a:latin typeface="Calibri"/>
              </a:rPr>
              <a:t>generic tamoxifen</a:t>
            </a:r>
            <a:br/>
            <a:r>
              <a:rPr b="false" i="false" strike="noStrike" sz="1200" u="none">
                <a:solidFill>
                  <a:srgbClr val="FFFFFF"/>
                </a:solidFill>
                <a:latin typeface="Calibri"/>
              </a:rPr>
              <a:t>tamoxifen citrate tablets</a:t>
            </a:r>
            <a:br/>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nolvadex 20 mg costo</a:t>
            </a:r>
            <a:br/>
            <a:r>
              <a:rPr b="false" i="false" strike="noStrike" sz="1200" u="none">
                <a:solidFill>
                  <a:srgbClr val="FFFFFF"/>
                </a:solidFill>
                <a:latin typeface="Calibri"/>
              </a:rPr>
              <a:t>tamoxifen price in india</a:t>
            </a:r>
            <a:br/>
            <a:r>
              <a:rPr b="false" i="false" strike="noStrike" sz="1200" u="none">
                <a:solidFill>
                  <a:srgbClr val="FFFFFF"/>
                </a:solidFill>
                <a:latin typeface="Calibri"/>
              </a:rPr>
              <a:t>And anyway, the pill wasn&amp;#39;t for me And anyway, my poor guy friend was very nervous and stressed out and had no idea what he was doing, and I wanted to be there with him</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only pct for test e</a:t>
            </a:r>
            <a:br/>
            <a:r>
              <a:rPr b="false" i="false" strike="noStrike" sz="1200" u="none">
                <a:solidFill>
                  <a:srgbClr val="FFFFFF"/>
                </a:solidFill>
                <a:latin typeface="Calibri"/>
              </a:rPr>
              <a:t>tamoxifeno 20 mg efectos secundarios</a:t>
            </a:r>
            <a:br/>
            <a:r>
              <a:rPr b="false" i="false" strike="noStrike" sz="1200" u="none">
                <a:solidFill>
                  <a:srgbClr val="FFFFFF"/>
                </a:solidFill>
                <a:latin typeface="Calibri"/>
              </a:rPr>
              <a:t>Accutane Non Prescription Canada Pineapple Rash Food Allergies Singulair 115 21 Hfa Order Keflex 500mg</a:t>
            </a:r>
            <a:br/>
            <a:r>
              <a:rPr b="false" i="false" strike="noStrike" sz="1200" u="none">
                <a:solidFill>
                  <a:srgbClr val="FFFFFF"/>
                </a:solidFill>
                <a:latin typeface="Calibri"/>
              </a:rPr>
              <a:t>will nolvadex show on drug test</a:t>
            </a:r>
            <a:br/>
            <a:r>
              <a:rPr b="false" i="false" strike="noStrike" sz="1200" u="none">
                <a:solidFill>
                  <a:srgbClr val="FFFFFF"/>
                </a:solidFill>
                <a:latin typeface="Calibri"/>
              </a:rPr>
              <a:t>how to dose nolvadex for pct</a:t>
            </a:r>
            <a:br/>
            <a:r>
              <a:rPr b="false" i="false" strike="noStrike" sz="1200" u="none">
                <a:solidFill>
                  <a:srgbClr val="FFFFFF"/>
                </a:solidFill>
                <a:latin typeface="Calibri"/>
              </a:rPr>
              <a:t>tamoxifeno citrato 10 mg</a:t>
            </a:r>
            <a:br/>
            <a:r>
              <a:rPr b="false" i="false" strike="noStrike" sz="1200" u="none">
                <a:solidFill>
                  <a:srgbClr val="FFFFFF"/>
                </a:solidFill>
                <a:latin typeface="Calibri"/>
              </a:rPr>
              <a:t>buy cheap tamoxifen citrate</a:t>
            </a:r>
            <a:br/>
            <a:r>
              <a:rPr b="false" i="false" strike="noStrike" sz="1200" u="none">
                <a:solidFill>
                  <a:srgbClr val="FFFFFF"/>
                </a:solidFill>
                <a:latin typeface="Calibri"/>
              </a:rPr>
              <a:t>I&amp;rsquo;m sorry their tragedy is what it takes to highlight these gross abuses.</a:t>
            </a:r>
            <a:br/>
            <a:r>
              <a:rPr b="false" i="false" strike="noStrike" sz="1200" u="none">
                <a:solidFill>
                  <a:srgbClr val="FFFFFF"/>
                </a:solidFill>
                <a:latin typeface="Calibri"/>
              </a:rPr>
              <a:t>tamoxifen citrate 20mg x 30ml</a:t>
            </a:r>
            <a:br/>
            <a:r>
              <a:rPr b="false" i="false" strike="noStrike" sz="1200" u="none">
                <a:solidFill>
                  <a:srgbClr val="FFFFFF"/>
                </a:solidFill>
                <a:latin typeface="Calibri"/>
              </a:rPr>
              <a:t>tamoxifen premenopausal dcis</a:t>
            </a:r>
            <a:br/>
            <a:r>
              <a:rPr b="false" i="false" strike="noStrike" sz="1200" u="none">
                <a:solidFill>
                  <a:srgbClr val="FFFFFF"/>
                </a:solidFill>
                <a:latin typeface="Calibri"/>
              </a:rPr>
              <a:t>tamoxifeno cinfa 10 mg</a:t>
            </a:r>
            <a:br/>
            <a:r>
              <a:rPr b="false" i="false" strike="noStrike" sz="1200" u="none">
                <a:solidFill>
                  <a:srgbClr val="FFFFFF"/>
                </a:solidFill>
                <a:latin typeface="Calibri"/>
              </a:rPr>
              <a:t>I currently do not have a source for hcg</a:t>
            </a:r>
            <a:br/>
            <a:r>
              <a:rPr b="false" i="false" strike="noStrike" sz="1200" u="none">
                <a:solidFill>
                  <a:srgbClr val="FFFFFF"/>
                </a:solidFill>
                <a:latin typeface="Calibri"/>
              </a:rPr>
              <a:t>nolvadex pct dosage test e</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nolvadex army drug test</a:t>
            </a:r>
            <a:br/>
            <a:r>
              <a:rPr b="false" i="false" strike="noStrike" sz="1200" u="none">
                <a:solidFill>
                  <a:srgbClr val="FFFFFF"/>
                </a:solidFill>
                <a:latin typeface="Calibri"/>
              </a:rPr>
              <a:t>buy tamoxifen pct</a:t>
            </a:r>
            <a:br/>
            <a:r>
              <a:rPr b="false" i="false" strike="noStrike" sz="1200" u="none">
                <a:solidFill>
                  <a:srgbClr val="FFFFFF"/>
                </a:solidFill>
                <a:latin typeface="Calibri"/>
              </a:rPr>
              <a:t>I think it varies by individual and may also vary based on disease progression and response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liquid nolvadex research</a:t>
            </a:r>
            <a:br/>
            <a:r>
              <a:rPr b="false" i="false" strike="noStrike" sz="1200" u="none">
                <a:solidFill>
                  <a:srgbClr val="FFFFFF"/>
                </a:solidFill>
                <a:latin typeface="Calibri"/>
              </a:rPr>
              <a:t>nolvadex 10 mg 250 film tablet fiyat俚nolvadex ncaa drug test</a:t>
            </a:r>
            <a:br/>
            <a:r>
              <a:rPr b="false" i="false" strike="noStrike" sz="1200" u="none">
                <a:solidFill>
                  <a:srgbClr val="FFFFFF"/>
                </a:solidFill>
                <a:latin typeface="Calibri"/>
              </a:rPr>
              <a:t>how much does tamoxifen cost</a:t>
            </a:r>
            <a:br/>
            <a:r>
              <a:rPr b="false" i="false" strike="noStrike" sz="1200" u="none">
                <a:solidFill>
                  <a:srgbClr val="FFFFFF"/>
                </a:solidFill>
                <a:latin typeface="Calibri"/>
              </a:rPr>
              <a:t>tamoxifen metabolisme</a:t>
            </a:r>
            <a:br/>
            <a:r>
              <a:rPr b="false" i="false" strike="noStrike" sz="1200" u="none">
                <a:solidFill>
                  <a:srgbClr val="FFFFFF"/>
                </a:solidFill>
                <a:latin typeface="Calibri"/>
              </a:rPr>
              <a:t>tamoxifen dosage gyno</a:t>
            </a:r>
            <a:br/>
            <a:r>
              <a:rPr b="false" i="false" strike="noStrike" sz="1200" u="none">
                <a:solidFill>
                  <a:srgbClr val="FFFFFF"/>
                </a:solidFill>
                <a:latin typeface="Calibri"/>
              </a:rPr>
              <a:t>tamoxifen cre protocol</a:t>
            </a:r>
            <a:br/>
            <a:r>
              <a:rPr b="false" i="false" strike="noStrike" sz="1200" u="none">
                <a:solidFill>
                  <a:srgbClr val="FFFFFF"/>
                </a:solidFill>
                <a:latin typeface="Calibri"/>
              </a:rPr>
              <a:t>hcg nolvadex pct cycle</a:t>
            </a:r>
            <a:br/>
            <a:r>
              <a:rPr b="false" i="false" strike="noStrike" sz="1200" u="none">
                <a:solidFill>
                  <a:srgbClr val="FFFFFF"/>
                </a:solidFill>
                <a:latin typeface="Calibri"/>
              </a:rPr>
              <a:t>tamoxifeno 20 mg tabletas</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buy nolvadex forum</a:t>
            </a:r>
            <a:br/>
            <a:r>
              <a:rPr b="false" i="false" strike="noStrike" sz="1200" u="none">
                <a:solidFill>
                  <a:srgbClr val="FFFFFF"/>
                </a:solidFill>
                <a:latin typeface="Calibri"/>
              </a:rPr>
              <a:t>"More than 97 percent of our patients purchase their prescriptions through some form of prescription insurance coverage or our Prescription Savings Club," Walgreens spokesman Robert Elfinger said</a:t>
            </a:r>
            <a:br/>
            <a:r>
              <a:rPr b="false" i="false" strike="noStrike" sz="1200" u="none">
                <a:solidFill>
                  <a:srgbClr val="FFFFFF"/>
                </a:solidFill>
                <a:latin typeface="Calibri"/>
              </a:rPr>
              <a:t>who makes generic tamoxifen</a:t>
            </a:r>
            <a:br/>
            <a:r>
              <a:rPr b="false" i="false" strike="noStrike" sz="1200" u="none">
                <a:solidFill>
                  <a:srgbClr val="FFFFFF"/>
                </a:solidFill>
                <a:latin typeface="Calibri"/>
              </a:rPr>
              <a:t>nolvadex for pct buy</a:t>
            </a:r>
            <a:br/>
            <a:r>
              <a:rPr b="false" i="false" strike="noStrike" sz="1200" u="none">
                <a:solidFill>
                  <a:srgbClr val="FFFFFF"/>
                </a:solidFill>
                <a:latin typeface="Calibri"/>
              </a:rPr>
              <a:t>In high doses this drug has a wide range of the metabolic effects: reduction of the concentration of potassium in plasma, change of the insulin concentration, increase of the sugar level in the blood</a:t>
            </a:r>
            <a:br/>
            <a:r>
              <a:rPr b="false" i="false" strike="noStrike" sz="1200" u="none">
                <a:solidFill>
                  <a:srgbClr val="FFFFFF"/>
                </a:solidFill>
                <a:latin typeface="Calibri"/>
              </a:rPr>
              <a:t>buy nolvadex uk online</a:t>
            </a:r>
            <a:br/>
            <a:r>
              <a:rPr b="false" i="false" strike="noStrike" sz="1200" u="none">
                <a:solidFill>
                  <a:srgbClr val="FFFFFF"/>
                </a:solidFill>
                <a:latin typeface="Calibri"/>
              </a:rPr>
              <a:t>where to buy legit nolvadex</a:t>
            </a:r>
            <a:br/>
            <a:r>
              <a:rPr b="false" i="false" strike="noStrike" sz="1200" u="none">
                <a:solidFill>
                  <a:srgbClr val="FFFFFF"/>
                </a:solidFill>
                <a:latin typeface="Calibri"/>
              </a:rPr>
              <a:t>but alas, i needed to see it, my curiosity got the best of me and when i saw an article describing it on creepypasta wiki i needed to see.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prices in australia</a:t>
            </a:r>
            <a:br/>
            <a:r>
              <a:rPr b="false" i="false" strike="noStrike" sz="1200" u="none">
                <a:solidFill>
                  <a:srgbClr val="FFFFFF"/>
                </a:solidFill>
                <a:latin typeface="Calibri"/>
              </a:rPr>
              <a:t>does nolvadex build muscle</a:t>
            </a:r>
            <a:br/>
            <a:r>
              <a:rPr b="false" i="false" strike="noStrike" sz="1200" u="none">
                <a:solidFill>
                  <a:srgbClr val="FFFFFF"/>
                </a:solidFill>
                <a:latin typeface="Calibri"/>
              </a:rPr>
              <a:t>How many cycles is the most common that women get pregnant on clomid</a:t>
            </a:r>
            <a:br/>
            <a:r>
              <a:rPr b="false" i="false" strike="noStrike" sz="1200" u="none">
                <a:solidFill>
                  <a:srgbClr val="FFFFFF"/>
                </a:solidFill>
                <a:latin typeface="Calibri"/>
              </a:rPr>
              <a:t>nolvadex muscle cramps</a:t>
            </a:r>
            <a:br/>
            <a:r>
              <a:rPr b="false" i="false" strike="noStrike" sz="1200" u="none">
                <a:solidFill>
                  <a:srgbClr val="FFFFFF"/>
                </a:solidFill>
                <a:latin typeface="Calibri"/>
              </a:rPr>
              <a:t>where can i purchase tamoxifen</a:t>
            </a:r>
            <a:br/>
            <a:r>
              <a:rPr b="false" i="false" strike="noStrike" sz="1200" u="none">
                <a:solidFill>
                  <a:srgbClr val="FFFFFF"/>
                </a:solidFill>
                <a:latin typeface="Calibri"/>
              </a:rPr>
              <a:t>cheap tamoxifen citrate</a:t>
            </a:r>
            <a:br/>
            <a:r>
              <a:rPr b="false" i="false" strike="noStrike" sz="1200" u="none">
                <a:solidFill>
                  <a:srgbClr val="FFFFFF"/>
                </a:solidFill>
                <a:latin typeface="Calibri"/>
              </a:rPr>
              <a:t>nolvadex buy pct</a:t>
            </a:r>
            <a:br/>
            <a:r>
              <a:rPr b="false" i="false" strike="noStrike" sz="1200" u="none">
                <a:solidFill>
                  <a:srgbClr val="FFFFFF"/>
                </a:solidFill>
                <a:latin typeface="Calibri"/>
              </a:rPr>
              <a:t>Es necesario, cuando se va a interrumpir el tratamiento, dejar de tomarlo paulatinamente en el transcurso de dos semanas.</a:t>
            </a:r>
            <a:br/>
            <a:r>
              <a:rPr b="false" i="false" strike="noStrike" sz="1200" u="none">
                <a:solidFill>
                  <a:srgbClr val="FFFFFF"/>
                </a:solidFill>
                <a:latin typeface="Calibri"/>
              </a:rPr>
              <a:t>buy tamoxifen online no prescription</a:t>
            </a:r>
            <a:br/>
            <a:r>
              <a:rPr b="false" i="false" strike="noStrike" sz="1200" u="none">
                <a:solidFill>
                  <a:srgbClr val="FFFFFF"/>
                </a:solidFill>
                <a:latin typeface="Calibri"/>
              </a:rPr>
              <a:t>is tamoxifen an anticancer drug</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where to buy nolvadex for pct</a:t>
            </a:r>
            <a:br/>
            <a:r>
              <a:rPr b="false" i="false" strike="noStrike" sz="1200" u="none">
                <a:solidFill>
                  <a:srgbClr val="FFFFFF"/>
                </a:solidFill>
                <a:latin typeface="Calibri"/>
              </a:rPr>
              <a:t>In rare cases, hydrochlorothiazide and telmisartan can cause a condition that results in the breakdown of skeletal muscle tissue, leading to kidney failure</a:t>
            </a:r>
            <a:br/>
            <a:r>
              <a:rPr b="false" i="false" strike="noStrike" sz="1200" u="none">
                <a:solidFill>
                  <a:srgbClr val="FFFFFF"/>
                </a:solidFill>
                <a:latin typeface="Calibri"/>
              </a:rPr>
              <a:t>tamoxifeno 20 mg precio</a:t>
            </a:r>
            <a:br/>
            <a:r>
              <a:rPr b="false" i="false" strike="noStrike" sz="1200" u="none">
                <a:solidFill>
                  <a:srgbClr val="FFFFFF"/>
                </a:solidFill>
                <a:latin typeface="Calibri"/>
              </a:rPr>
              <a:t>tamoxifen mechanism of action animation</a:t>
            </a:r>
            <a:br/>
            <a:r>
              <a:rPr b="false" i="false" strike="noStrike" sz="1200" u="none">
                <a:solidFill>
                  <a:srgbClr val="FFFFFF"/>
                </a:solidFill>
                <a:latin typeface="Calibri"/>
              </a:rPr>
              <a:t>where can i buy nolvadex online</a:t>
            </a:r>
            <a:br/>
            <a:r>
              <a:rPr b="false" i="false" strike="noStrike" sz="1200" u="none">
                <a:solidFill>
                  <a:srgbClr val="FFFFFF"/>
                </a:solidFill>
                <a:latin typeface="Calibri"/>
              </a:rPr>
              <a:t>buy nolvadex online no prescription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Los hombres que sufren de disfuncin er&amp;eacute;ctil tienden a tener un bajo rendimiento en la cama</a:t>
            </a:r>
            <a:br/>
            <a:r>
              <a:rPr b="false" i="false" strike="noStrike" sz="1200" u="none">
                <a:solidFill>
                  <a:srgbClr val="FFFFFF"/>
                </a:solidFill>
                <a:latin typeface="Calibri"/>
              </a:rPr>
              <a:t>best place buy nolvadex</a:t>
            </a:r>
            <a:br/>
            <a:r>
              <a:rPr b="false" i="false" strike="noStrike" sz="1200" u="none">
                <a:solidFill>
                  <a:srgbClr val="FFFFFF"/>
                </a:solidFill>
                <a:latin typeface="Calibri"/>
              </a:rPr>
              <a:t>tamoxifen prescription charges</a:t>
            </a:r>
            <a:br/>
            <a:r>
              <a:rPr b="false" i="false" strike="noStrike" sz="1200" u="none">
                <a:solidFill>
                  <a:srgbClr val="FFFFFF"/>
                </a:solidFill>
                <a:latin typeface="Calibri"/>
              </a:rPr>
              <a:t>tamoxifen buy online uk</a:t>
            </a:r>
            <a:br/>
            <a:r>
              <a:rPr b="false" i="false" strike="noStrike" sz="1200" u="none">
                <a:solidFill>
                  <a:srgbClr val="FFFFFF"/>
                </a:solidFill>
                <a:latin typeface="Calibri"/>
              </a:rPr>
              <a:t>4 hydroxytamoxifen sigma aldrich</a:t>
            </a:r>
            <a:br/>
            <a:r>
              <a:rPr b="false" i="false" strike="noStrike" sz="1200" u="none">
                <a:solidFill>
                  <a:srgbClr val="FFFFFF"/>
                </a:solidFill>
                <a:latin typeface="Calibri"/>
              </a:rPr>
              <a:t>generic nolvadex pink</a:t>
            </a:r>
            <a:br/>
            <a:r>
              <a:rPr b="false" i="false" strike="noStrike" sz="1200" u="none">
                <a:solidFill>
                  <a:srgbClr val="FFFFFF"/>
                </a:solidFill>
                <a:latin typeface="Calibri"/>
              </a:rPr>
              <a:t>nolvadex order online</a:t>
            </a:r>
            <a:br/>
            <a:r>
              <a:rPr b="false" i="false" strike="noStrike" sz="1200" u="none">
                <a:solidFill>
                  <a:srgbClr val="FFFFFF"/>
                </a:solidFill>
                <a:latin typeface="Calibri"/>
              </a:rPr>
              <a:t>buy nolvadex online credit card</a:t>
            </a:r>
            <a:br/>
            <a:r>
              <a:rPr b="false" i="false" strike="noStrike" sz="1200" u="none">
                <a:solidFill>
                  <a:srgbClr val="FFFFFF"/>
                </a:solidFill>
                <a:latin typeface="Calibri"/>
              </a:rPr>
              <a:t>buy tamoxifen citrate in australia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How To Get Nolvadex From Doctor - Tamoxifen Citrate 20mg X 30ml</dc:title>
  <dc:description>Precio tamoxifeno 20 mg, buy nolvadex for h, tamoxifen online kaufen ohne rezept, tamoxifeno cinfa 10 mg, tamoxifeno 20 mg tabletas, nolvadex muscle cramps, nolvadex order online</dc:description>
  <dc:subject>How To Get Nolvadex From Doctor - Tamoxifen Citrate 20mg X 30ml</dc:subject>
  <cp:keywords>how much does tamoxifen cost in canada, tamoxifen tablets 10mg, best site to order nolvadex, tamoxifen nolvadex same, nolvadex research purposes, tamoxifen tablets cost, will nolvadex show on drug test, tamoxifeno citrato 10 mg, cheap tamoxifen citrate, tamoxifen prescription charges</cp:keywords>
  <cp:category/>
</cp:coreProperties>
</file>