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Nexium Online Mexico</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Two days after the injection, she called the office with increased pain in the posterior heel</a:t>
            </a:r>
            <a:br/>
            <a:r>
              <a:rPr b="false" i="false" strike="noStrike" sz="1200" u="none">
                <a:solidFill>
                  <a:srgbClr val="FFFFFF"/>
                </a:solidFill>
                <a:latin typeface="Calibri"/>
              </a:rPr>
              <a:t>thuoc nexium 40mg gia</a:t>
            </a:r>
            <a:br/>
            <a:r>
              <a:rPr b="false" i="false" strike="noStrike" sz="1200" u="none">
                <a:solidFill>
                  <a:srgbClr val="FFFFFF"/>
                </a:solidFill>
                <a:latin typeface="Calibri"/>
              </a:rPr>
              <a:t>buy esomeprazole tablets</a:t>
            </a:r>
            <a:br/>
            <a:r>
              <a:rPr b="false" i="false" strike="noStrike" sz="1200" u="none">
                <a:solidFill>
                  <a:srgbClr val="FFFFFF"/>
                </a:solidFill>
                <a:latin typeface="Calibri"/>
              </a:rPr>
              <a:t>An erster Stelle steht die Wundinfektion durch A-Streptokokken, Staphylococcus aureus, aerobe Darmbakterien wie E</a:t>
            </a:r>
            <a:br/>
            <a:r>
              <a:rPr b="false" i="false" strike="noStrike" sz="1200" u="none">
                <a:solidFill>
                  <a:srgbClr val="FFFFFF"/>
                </a:solidFill>
                <a:latin typeface="Calibri"/>
              </a:rPr>
              <a:t>nexium pricing walgreens</a:t>
            </a:r>
            <a:br/>
            <a:r>
              <a:rPr b="false" i="false" strike="noStrike" sz="1200" u="none">
                <a:solidFill>
                  <a:srgbClr val="FFFFFF"/>
                </a:solidFill>
                <a:latin typeface="Calibri"/>
              </a:rPr>
              <a:t>nexium otc equivalent</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esomeprazole 20 mg dosage</a:t>
            </a:r>
            <a:br/>
            <a:r>
              <a:rPr b="false" i="false" strike="noStrike" sz="1200" u="none">
                <a:solidFill>
                  <a:srgbClr val="FFFFFF"/>
                </a:solidFill>
                <a:latin typeface="Calibri"/>
              </a:rPr>
              <a:t>nexium print ads</a:t>
            </a:r>
            <a:br/>
            <a:r>
              <a:rPr b="false" i="false" strike="noStrike" sz="1200" u="none">
                <a:solidFill>
                  <a:srgbClr val="FFFFFF"/>
                </a:solidFill>
                <a:latin typeface="Calibri"/>
              </a:rPr>
              <a:t>Omeprazole is not likely to affect your ability to drive or use any tools or machines</a:t>
            </a:r>
            <a:br/>
            <a:r>
              <a:rPr b="false" i="false" strike="noStrike" sz="1200" u="none">
                <a:solidFill>
                  <a:srgbClr val="FFFFFF"/>
                </a:solidFill>
                <a:latin typeface="Calibri"/>
              </a:rPr>
              <a:t>buying nexium</a:t>
            </a:r>
            <a:br/>
            <a:r>
              <a:rPr b="false" i="false" strike="noStrike" sz="1200" u="none">
                <a:solidFill>
                  <a:srgbClr val="FFFFFF"/>
                </a:solidFill>
                <a:latin typeface="Calibri"/>
              </a:rPr>
              <a:t>long term nexium usage</a:t>
            </a:r>
            <a:br/>
            <a:r>
              <a:rPr b="false" i="false" strike="noStrike" sz="1200" u="none">
                <a:solidFill>
                  <a:srgbClr val="FFFFFF"/>
                </a:solidFill>
                <a:latin typeface="Calibri"/>
              </a:rPr>
              <a:t>b12 tekort door nexium</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omeprazole</a:t>
            </a:r>
            <a:br/>
            <a:r>
              <a:rPr b="false" i="false" strike="noStrike" sz="1200" u="none">
                <a:solidFill>
                  <a:srgbClr val="FFFFFF"/>
                </a:solidFill>
                <a:latin typeface="Calibri"/>
              </a:rPr>
              <a:t>It should not be used to treat angina when it occurs</a:t>
            </a:r>
            <a:br/>
            <a:r>
              <a:rPr b="false" i="false" strike="noStrike" sz="1200" u="none">
                <a:solidFill>
                  <a:srgbClr val="FFFFFF"/>
                </a:solidFill>
                <a:latin typeface="Calibri"/>
              </a:rPr>
              <a:t>nexium powder for oral suspension</a:t>
            </a:r>
            <a:br/>
            <a:r>
              <a:rPr b="false" i="false" strike="noStrike" sz="1200" u="none">
                <a:solidFill>
                  <a:srgbClr val="FFFFFF"/>
                </a:solidFill>
                <a:latin typeface="Calibri"/>
              </a:rPr>
              <a:t>Lisinopril 30mg can cause serious (possibly fatal) harm to an unborn baby if used during pregnancy</a:t>
            </a:r>
            <a:br/>
            <a:r>
              <a:rPr b="false" i="false" strike="noStrike" sz="1200" u="none">
                <a:solidFill>
                  <a:srgbClr val="FFFFFF"/>
                </a:solidFill>
                <a:latin typeface="Calibri"/>
              </a:rPr>
              <a:t>nexium tablets</a:t>
            </a:r>
            <a:br/>
            <a:r>
              <a:rPr b="false" i="false" strike="noStrike" sz="1200" u="none">
                <a:solidFill>
                  <a:srgbClr val="FFFFFF"/>
                </a:solidFill>
                <a:latin typeface="Calibri"/>
              </a:rPr>
              <a:t>generic for nexium 40 mg</a:t>
            </a:r>
            <a:br/>
            <a:r>
              <a:rPr b="false" i="false" strike="noStrike" sz="1200" u="none">
                <a:solidFill>
                  <a:srgbClr val="FFFFFF"/>
                </a:solidFill>
                <a:latin typeface="Calibri"/>
              </a:rPr>
              <a:t>Tell your doctor if you are pregnant before using Elimite</a:t>
            </a:r>
            <a:br/>
            <a:r>
              <a:rPr b="false" i="false" strike="noStrike" sz="1200" u="none">
                <a:solidFill>
                  <a:srgbClr val="FFFFFF"/>
                </a:solidFill>
                <a:latin typeface="Calibri"/>
              </a:rPr>
              <a:t>is generic nexium available in canada</a:t>
            </a:r>
            <a:br/>
            <a:r>
              <a:rPr b="false" i="false" strike="noStrike" sz="1200" u="none">
                <a:solidFill>
                  <a:srgbClr val="FFFFFF"/>
                </a:solidFill>
                <a:latin typeface="Calibri"/>
              </a:rPr>
              <a:t>Sometimes the slow release sometimes the little red tablets</a:t>
            </a:r>
            <a:br/>
            <a:r>
              <a:rPr b="false" i="false" strike="noStrike" sz="1200" u="none">
                <a:solidFill>
                  <a:srgbClr val="FFFFFF"/>
                </a:solidFill>
                <a:latin typeface="Calibri"/>
              </a:rPr>
              <a:t>nexium caps</a:t>
            </a:r>
            <a:br/>
            <a:r>
              <a:rPr b="false" i="false" strike="noStrike" sz="1200" u="none">
                <a:solidFill>
                  <a:srgbClr val="FFFFFF"/>
                </a:solidFill>
                <a:latin typeface="Calibri"/>
              </a:rPr>
              <a:t>directions for nexium packets</a:t>
            </a:r>
            <a:br/>
            <a:r>
              <a:rPr b="false" i="false" strike="noStrike" sz="1200" u="none">
                <a:solidFill>
                  <a:srgbClr val="FFFFFF"/>
                </a:solidFill>
                <a:latin typeface="Calibri"/>
              </a:rPr>
              <a:t>nexium news 2012</a:t>
            </a:r>
            <a:br/>
            <a:r>
              <a:rPr b="false" i="false" strike="noStrike" sz="1200" u="none">
                <a:solidFill>
                  <a:srgbClr val="FFFFFF"/>
                </a:solidFill>
                <a:latin typeface="Calibri"/>
              </a:rPr>
              <a:t>nexium 20 mg tablet esomeprazole</a:t>
            </a:r>
            <a:br/>
            <a:r>
              <a:rPr b="false" i="false" strike="noStrike" sz="1200" u="none">
                <a:solidFill>
                  <a:srgbClr val="FFFFFF"/>
                </a:solidFill>
                <a:latin typeface="Calibri"/>
              </a:rPr>
              <a:t>This last year, I have become nearly desperate</a:t>
            </a:r>
            <a:br/>
            <a:r>
              <a:rPr b="false" i="false" strike="noStrike" sz="1200" u="none">
                <a:solidFill>
                  <a:srgbClr val="FFFFFF"/>
                </a:solidFill>
                <a:latin typeface="Calibri"/>
              </a:rPr>
              <a:t>nexium 20 mg price australia</a:t>
            </a:r>
            <a:br/>
            <a:r>
              <a:rPr b="false" i="false" strike="noStrike" sz="1200" u="none">
                <a:solidFill>
                  <a:srgbClr val="FFFFFF"/>
                </a:solidFill>
                <a:latin typeface="Calibri"/>
              </a:rPr>
              <a:t>otc equivalent nexium 40 mg</a:t>
            </a:r>
            <a:br/>
            <a:r>
              <a:rPr b="false" i="false" strike="noStrike" sz="1200" u="none">
                <a:solidFill>
                  <a:srgbClr val="FFFFFF"/>
                </a:solidFill>
                <a:latin typeface="Calibri"/>
              </a:rPr>
              <a:t>nexium packets coupon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40 mg administration</a:t>
            </a:r>
            <a:br/>
            <a:r>
              <a:rPr b="false" i="false" strike="noStrike" sz="1200" u="none">
                <a:solidFill>
                  <a:srgbClr val="FFFFFF"/>
                </a:solidFill>
                <a:latin typeface="Calibri"/>
              </a:rPr>
              <a:t>thuoc nexium 40mg</a:t>
            </a:r>
            <a:br/>
            <a:r>
              <a:rPr b="false" i="false" strike="noStrike" sz="1200" u="none">
                <a:solidFill>
                  <a:srgbClr val="FFFFFF"/>
                </a:solidFill>
                <a:latin typeface="Calibri"/>
              </a:rPr>
              <a:t>esomeprazole magnesium dosage</a:t>
            </a:r>
            <a:br/>
            <a:r>
              <a:rPr b="false" i="false" strike="noStrike" sz="1200" u="none">
                <a:solidFill>
                  <a:srgbClr val="FFFFFF"/>
                </a:solidFill>
                <a:latin typeface="Calibri"/>
              </a:rPr>
              <a:t>nexium over the counter uk</a:t>
            </a:r>
            <a:br/>
            <a:r>
              <a:rPr b="false" i="false" strike="noStrike" sz="1200" u="none">
                <a:solidFill>
                  <a:srgbClr val="FFFFFF"/>
                </a:solidFill>
                <a:latin typeface="Calibri"/>
              </a:rPr>
              <a:t>esomeprazole magnesium capsules usp monograph</a:t>
            </a:r>
            <a:br/>
            <a:r>
              <a:rPr b="false" i="false" strike="noStrike" sz="1200" u="none">
                <a:solidFill>
                  <a:srgbClr val="FFFFFF"/>
                </a:solidFill>
                <a:latin typeface="Calibri"/>
              </a:rPr>
              <a:t>nexium esomeprazole obat apa</a:t>
            </a:r>
            <a:br/>
            <a:r>
              <a:rPr b="false" i="false" strike="noStrike" sz="1200" u="none">
                <a:solidFill>
                  <a:srgbClr val="FFFFFF"/>
                </a:solidFill>
                <a:latin typeface="Calibri"/>
              </a:rPr>
              <a:t>You should always take Famvir tablets whole without crushing them</a:t>
            </a:r>
            <a:br/>
            <a:r>
              <a:rPr b="false" i="false" strike="noStrike" sz="1200" u="none">
                <a:solidFill>
                  <a:srgbClr val="FFFFFF"/>
                </a:solidFill>
                <a:latin typeface="Calibri"/>
              </a:rPr>
              <a:t>prevacid versus nexium versus prilosec</a:t>
            </a:r>
            <a:br/>
            <a:r>
              <a:rPr b="false" i="false" strike="noStrike" sz="1200" u="none">
                <a:solidFill>
                  <a:srgbClr val="FFFFFF"/>
                </a:solidFill>
                <a:latin typeface="Calibri"/>
              </a:rPr>
              <a:t>The median average daily dosages were 48 mg/day, 88 mg/day,and 132 mg/day in the target dose groups of TOPAMAX 50, 100, and200 mg/day, respectively.</a:t>
            </a:r>
            <a:br/>
            <a:r>
              <a:rPr b="false" i="false" strike="noStrike" sz="1200" u="none">
                <a:solidFill>
                  <a:srgbClr val="FFFFFF"/>
                </a:solidFill>
                <a:latin typeface="Calibri"/>
              </a:rPr>
              <a:t>nexium uso continuo</a:t>
            </a:r>
            <a:br/>
            <a:r>
              <a:rPr b="false" i="false" strike="noStrike" sz="1200" u="none">
                <a:solidFill>
                  <a:srgbClr val="FFFFFF"/>
                </a:solidFill>
                <a:latin typeface="Calibri"/>
              </a:rPr>
              <a:t>Experience in patients taking very high doses of pantoprazole is limited</a:t>
            </a:r>
            <a:br/>
            <a:r>
              <a:rPr b="false" i="false" strike="noStrike" sz="1200" u="none">
                <a:solidFill>
                  <a:srgbClr val="FFFFFF"/>
                </a:solidFill>
                <a:latin typeface="Calibri"/>
              </a:rPr>
              <a:t>nexium esomeprazole magnesium delayed release capsules</a:t>
            </a:r>
            <a:br/>
            <a:r>
              <a:rPr b="false" i="false" strike="noStrike" sz="1200" u="none">
                <a:solidFill>
                  <a:srgbClr val="FFFFFF"/>
                </a:solidFill>
                <a:latin typeface="Calibri"/>
              </a:rPr>
              <a:t>nexium 40mg dosage instructions</a:t>
            </a:r>
            <a:br/>
            <a:r>
              <a:rPr b="false" i="false" strike="noStrike" sz="1200" u="none">
                <a:solidFill>
                  <a:srgbClr val="FFFFFF"/>
                </a:solidFill>
                <a:latin typeface="Calibri"/>
              </a:rPr>
              <a:t>buy esomeprazole uk</a:t>
            </a:r>
            <a:br/>
            <a:r>
              <a:rPr b="false" i="false" strike="noStrike" sz="1200" u="none">
                <a:solidFill>
                  <a:srgbClr val="FFFFFF"/>
                </a:solidFill>
                <a:latin typeface="Calibri"/>
              </a:rPr>
              <a:t>I believe this has caused her to have many health issues</a:t>
            </a:r>
            <a:br/>
            <a:r>
              <a:rPr b="false" i="false" strike="noStrike" sz="1200" u="none">
                <a:solidFill>
                  <a:srgbClr val="FFFFFF"/>
                </a:solidFill>
                <a:latin typeface="Calibri"/>
              </a:rPr>
              <a:t>nexium 40 mg capsule ast</a:t>
            </a:r>
            <a:br/>
            <a:r>
              <a:rPr b="false" i="false" strike="noStrike" sz="1200" u="none">
                <a:solidFill>
                  <a:srgbClr val="FFFFFF"/>
                </a:solidFill>
                <a:latin typeface="Calibri"/>
              </a:rPr>
              <a:t>thuoc nexium 40mg uong luc nao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She has a massive, massive serve</a:t>
            </a:r>
            <a:br/>
            <a:r>
              <a:rPr b="false" i="false" strike="noStrike" sz="1200" u="none">
                <a:solidFill>
                  <a:srgbClr val="FFFFFF"/>
                </a:solidFill>
                <a:latin typeface="Calibri"/>
              </a:rPr>
              <a:t>esomeprazole 20 mg price</a:t>
            </a:r>
            <a:br/>
            <a:r>
              <a:rPr b="false" i="false" strike="noStrike" sz="1200" u="none">
                <a:solidFill>
                  <a:srgbClr val="FFFFFF"/>
                </a:solidFill>
                <a:latin typeface="Calibri"/>
              </a:rPr>
              <a:t>Drug interactions, side effects, warnings and precautions, dosage, and pregnancy safety information should be reviewed prior to using this medication.</a:t>
            </a:r>
            <a:br/>
            <a:r>
              <a:rPr b="false" i="false" strike="noStrike" sz="1200" u="none">
                <a:solidFill>
                  <a:srgbClr val="FFFFFF"/>
                </a:solidFill>
                <a:latin typeface="Calibri"/>
              </a:rPr>
              <a:t>esomeprazole order online</a:t>
            </a:r>
            <a:br/>
            <a:r>
              <a:rPr b="false" i="false" strike="noStrike" sz="1200" u="none">
                <a:solidFill>
                  <a:srgbClr val="FFFFFF"/>
                </a:solidFill>
                <a:latin typeface="Calibri"/>
              </a:rPr>
              <a:t>effects of taking nexium long term</a:t>
            </a:r>
            <a:br/>
            <a:r>
              <a:rPr b="false" i="false" strike="noStrike" sz="1200" u="none">
                <a:solidFill>
                  <a:srgbClr val="FFFFFF"/>
                </a:solidFill>
                <a:latin typeface="Calibri"/>
              </a:rPr>
              <a:t>cost nexium walmart pharmacy</a:t>
            </a:r>
            <a:br/>
            <a:r>
              <a:rPr b="false" i="false" strike="noStrike" sz="1200" u="none">
                <a:solidFill>
                  <a:srgbClr val="FFFFFF"/>
                </a:solidFill>
                <a:latin typeface="Calibri"/>
              </a:rPr>
              <a:t>If they do occur, the side effects of Generic for Aldactone* are most likely to be minor and temporary</a:t>
            </a:r>
            <a:br/>
            <a:r>
              <a:rPr b="false" i="false" strike="noStrike" sz="1200" u="none">
                <a:solidFill>
                  <a:srgbClr val="FFFFFF"/>
                </a:solidFill>
                <a:latin typeface="Calibri"/>
              </a:rPr>
              <a:t>nexium omeprazole same</a:t>
            </a:r>
            <a:br/>
            <a:r>
              <a:rPr b="false" i="false" strike="noStrike" sz="1200" u="none">
                <a:solidFill>
                  <a:srgbClr val="FFFFFF"/>
                </a:solidFill>
                <a:latin typeface="Calibri"/>
              </a:rPr>
              <a:t>nexium 20 mg uk price</a:t>
            </a:r>
            <a:br/>
            <a:r>
              <a:rPr b="false" i="false" strike="noStrike" sz="1200" u="none">
                <a:solidFill>
                  <a:srgbClr val="FFFFFF"/>
                </a:solidFill>
                <a:latin typeface="Calibri"/>
              </a:rPr>
              <a:t>nexium 20 mg coupons</a:t>
            </a:r>
            <a:br/>
            <a:r>
              <a:rPr b="false" i="false" strike="noStrike" sz="1200" u="none">
                <a:solidFill>
                  <a:srgbClr val="FFFFFF"/>
                </a:solidFill>
                <a:latin typeface="Calibri"/>
              </a:rPr>
              <a:t>nexium in canada</a:t>
            </a:r>
            <a:br/>
            <a:r>
              <a:rPr b="false" i="false" strike="noStrike" sz="1200" u="none">
                <a:solidFill>
                  <a:srgbClr val="FFFFFF"/>
                </a:solidFill>
                <a:latin typeface="Calibri"/>
              </a:rPr>
              <a:t>is nexium generic available</a:t>
            </a:r>
            <a:br/>
            <a:r>
              <a:rPr b="false" i="false" strike="noStrike" sz="1200" u="none">
                <a:solidFill>
                  <a:srgbClr val="FFFFFF"/>
                </a:solidFill>
                <a:latin typeface="Calibri"/>
              </a:rPr>
              <a:t>when is nexium going generic</a:t>
            </a:r>
            <a:br/>
            <a:r>
              <a:rPr b="false" i="false" strike="noStrike" sz="1200" u="none">
                <a:solidFill>
                  <a:srgbClr val="FFFFFF"/>
                </a:solidFill>
                <a:latin typeface="Calibri"/>
              </a:rPr>
              <a:t>cheapest way to buy nexium</a:t>
            </a:r>
            <a:br/>
            <a:r>
              <a:rPr b="false" i="false" strike="noStrike" sz="1200" u="none">
                <a:solidFill>
                  <a:srgbClr val="FFFFFF"/>
                </a:solidFill>
                <a:latin typeface="Calibri"/>
              </a:rPr>
              <a:t>Since I had it scheduled, I reminded the office to fax when I had my next appointment and it all proceeded smoothly</a:t>
            </a:r>
            <a:br/>
            <a:r>
              <a:rPr b="false" i="false" strike="noStrike" sz="1200" u="none">
                <a:solidFill>
                  <a:srgbClr val="FFFFFF"/>
                </a:solidFill>
                <a:latin typeface="Calibri"/>
              </a:rPr>
              <a:t>nexium prices</a:t>
            </a:r>
            <a:br/>
            <a:r>
              <a:rPr b="false" i="false" strike="noStrike" sz="1200" u="none">
                <a:solidFill>
                  <a:srgbClr val="FFFFFF"/>
                </a:solidFill>
                <a:latin typeface="Calibri"/>
              </a:rPr>
              <a:t>nexium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Most of the people taking antidepressants &amp;mdash; 60 percent &amp;mdash; have done so for at least two years</a:t>
            </a:r>
            <a:br/>
            <a:r>
              <a:rPr b="false" i="false" strike="noStrike" sz="1200" u="none">
                <a:solidFill>
                  <a:srgbClr val="FFFFFF"/>
                </a:solidFill>
                <a:latin typeface="Calibri"/>
              </a:rPr>
              <a:t>esomeprazole magnesium trihydrate usp monograph</a:t>
            </a:r>
            <a:br/>
            <a:r>
              <a:rPr b="false" i="false" strike="noStrike" sz="1200" u="none">
                <a:solidFill>
                  <a:srgbClr val="FFFFFF"/>
                </a:solidFill>
                <a:latin typeface="Calibri"/>
              </a:rPr>
              <a:t>adverse effects of long term nexium use</a:t>
            </a:r>
            <a:br/>
            <a:r>
              <a:rPr b="false" i="false" strike="noStrike" sz="1200" u="none">
                <a:solidFill>
                  <a:srgbClr val="FFFFFF"/>
                </a:solidFill>
                <a:latin typeface="Calibri"/>
              </a:rPr>
              <a:t>how much does nexium cost in canada</a:t>
            </a:r>
            <a:br/>
            <a:r>
              <a:rPr b="false" i="false" strike="noStrike" sz="1200" u="none">
                <a:solidFill>
                  <a:srgbClr val="FFFFFF"/>
                </a:solidFill>
                <a:latin typeface="Calibri"/>
              </a:rPr>
              <a:t>Febuxostat and PEG-uricase (Puricase) might have an advantage with their potential role in patients who are allergic or refractory to treatment with allopurinol</a:t>
            </a:r>
            <a:br/>
            <a:r>
              <a:rPr b="false" i="false" strike="noStrike" sz="1200" u="none">
                <a:solidFill>
                  <a:srgbClr val="FFFFFF"/>
                </a:solidFill>
                <a:latin typeface="Calibri"/>
              </a:rPr>
              <a:t>can you give nexium iv push</a:t>
            </a:r>
            <a:br/>
            <a:r>
              <a:rPr b="false" i="false" strike="noStrike" sz="1200" u="none">
                <a:solidFill>
                  <a:srgbClr val="FFFFFF"/>
                </a:solidFill>
                <a:latin typeface="Calibri"/>
              </a:rPr>
              <a:t>nexium alternatives over the counter</a:t>
            </a:r>
            <a:br/>
            <a:r>
              <a:rPr b="false" i="false" strike="noStrike" sz="1200" u="none">
                <a:solidFill>
                  <a:srgbClr val="FFFFFF"/>
                </a:solidFill>
                <a:latin typeface="Calibri"/>
              </a:rPr>
              <a:t>nexium price</a:t>
            </a:r>
            <a:br/>
            <a:r>
              <a:rPr b="false" i="false" strike="noStrike" sz="1200" u="none">
                <a:solidFill>
                  <a:srgbClr val="FFFFFF"/>
                </a:solidFill>
                <a:latin typeface="Calibri"/>
              </a:rPr>
              <a:t>are there long term effects of taking nexium</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nexium hp7</a:t>
            </a:r>
            <a:br/>
            <a:r>
              <a:rPr b="false" i="false" strike="noStrike" sz="1200" u="none">
                <a:solidFill>
                  <a:srgbClr val="FFFFFF"/>
                </a:solidFill>
                <a:latin typeface="Calibri"/>
              </a:rPr>
              <a:t>NO RESOLVEU MEU PROBLEMA&amp;rdquo;Fiz endoscopia</a:t>
            </a:r>
            <a:br/>
            <a:r>
              <a:rPr b="false" i="false" strike="noStrike" sz="1200" u="none">
                <a:solidFill>
                  <a:srgbClr val="FFFFFF"/>
                </a:solidFill>
                <a:latin typeface="Calibri"/>
              </a:rPr>
              <a:t>nexium esomeprazole dosage</a:t>
            </a:r>
            <a:br/>
            <a:r>
              <a:rPr b="false" i="false" strike="noStrike" sz="1200" u="none">
                <a:solidFill>
                  <a:srgbClr val="FFFFFF"/>
                </a:solidFill>
                <a:latin typeface="Calibri"/>
              </a:rPr>
              <a:t>Since the advent of copycat versions in July 2010, sales have declined; in 2011, Effexor sales were $678 million, a 61% drop from the previous year.</a:t>
            </a:r>
            <a:br/>
            <a:r>
              <a:rPr b="false" i="false" strike="noStrike" sz="1200" u="none">
                <a:solidFill>
                  <a:srgbClr val="FFFFFF"/>
                </a:solidFill>
                <a:latin typeface="Calibri"/>
              </a:rPr>
              <a:t>what is nexium</a:t>
            </a:r>
            <a:br/>
            <a:r>
              <a:rPr b="false" i="false" strike="noStrike" sz="1200" u="none">
                <a:solidFill>
                  <a:srgbClr val="FFFFFF"/>
                </a:solidFill>
                <a:latin typeface="Calibri"/>
              </a:rPr>
              <a:t>how much does nexium cost at costco</a:t>
            </a:r>
            <a:br/>
            <a:r>
              <a:rPr b="false" i="false" strike="noStrike" sz="1200" u="none">
                <a:solidFill>
                  <a:srgbClr val="FFFFFF"/>
                </a:solidFill>
                <a:latin typeface="Calibri"/>
              </a:rPr>
              <a:t>nexium online mexico</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nexium available in generic form</a:t>
            </a:r>
            <a:br/>
            <a:r>
              <a:rPr b="false" i="false" strike="noStrike" sz="1200" u="none">
                <a:solidFill>
                  <a:srgbClr val="FFFFFF"/>
                </a:solidFill>
                <a:latin typeface="Calibri"/>
              </a:rPr>
              <a:t>This almost always happens when users of Doryx suddenly stop the medication without taking any other measures to reduce the number of bacteria on the skin.</a:t>
            </a:r>
            <a:br/>
            <a:r>
              <a:rPr b="false" i="false" strike="noStrike" sz="1200" u="none">
                <a:solidFill>
                  <a:srgbClr val="FFFFFF"/>
                </a:solidFill>
                <a:latin typeface="Calibri"/>
              </a:rPr>
              <a:t>what is nexium cap 40mg used for</a:t>
            </a:r>
            <a:br/>
            <a:r>
              <a:rPr b="false" i="false" strike="noStrike" sz="1200" u="none">
                <a:solidFill>
                  <a:srgbClr val="FFFFFF"/>
                </a:solidFill>
                <a:latin typeface="Calibri"/>
              </a:rPr>
              <a:t>nexium information sheet</a:t>
            </a:r>
            <a:br/>
            <a:r>
              <a:rPr b="false" i="false" strike="noStrike" sz="1200" u="none">
                <a:solidFill>
                  <a:srgbClr val="FFFFFF"/>
                </a:solidFill>
                <a:latin typeface="Calibri"/>
              </a:rPr>
              <a:t>Propecia beinhaltet stets die gleiche Dosierung Finasterid.</a:t>
            </a:r>
            <a:br/>
            <a:r>
              <a:rPr b="false" i="false" strike="noStrike" sz="1200" u="none">
                <a:solidFill>
                  <a:srgbClr val="FFFFFF"/>
                </a:solidFill>
                <a:latin typeface="Calibri"/>
              </a:rPr>
              <a:t>can i buy nexium over the counter in canada</a:t>
            </a:r>
            <a:br/>
            <a:r>
              <a:rPr b="false" i="false" strike="noStrike" sz="1200" u="none">
                <a:solidFill>
                  <a:srgbClr val="FFFFFF"/>
                </a:solidFill>
                <a:latin typeface="Calibri"/>
              </a:rPr>
              <a:t>print nexium savings card</a:t>
            </a:r>
            <a:br/>
            <a:r>
              <a:rPr b="false" i="false" strike="noStrike" sz="1200" u="none">
                <a:solidFill>
                  <a:srgbClr val="FFFFFF"/>
                </a:solidFill>
                <a:latin typeface="Calibri"/>
              </a:rPr>
              <a:t>He told me he thought his gastro was from stopping the pills</a:t>
            </a:r>
            <a:br/>
            <a:r>
              <a:rPr b="false" i="false" strike="noStrike" sz="1200" u="none">
                <a:solidFill>
                  <a:srgbClr val="FFFFFF"/>
                </a:solidFill>
                <a:latin typeface="Calibri"/>
              </a:rPr>
              <a:t>nexium b12 deficiency</a:t>
            </a:r>
            <a:br/>
            <a:r>
              <a:rPr b="false" i="false" strike="noStrike" sz="1200" u="none">
                <a:solidFill>
                  <a:srgbClr val="FFFFFF"/>
                </a:solidFill>
                <a:latin typeface="Calibri"/>
              </a:rPr>
              <a:t>nexium pill pictures</a:t>
            </a:r>
            <a:br/>
            <a:r>
              <a:rPr b="false" i="false" strike="noStrike" sz="1200" u="none">
                <a:solidFill>
                  <a:srgbClr val="FFFFFF"/>
                </a:solidFill>
                <a:latin typeface="Calibri"/>
              </a:rPr>
              <a:t>I was taking 120 mg Cymbalta and 150 mg of Trazadone for almost 6 months (along with Valium 10 mg PRN)</a:t>
            </a:r>
            <a:br/>
            <a:r>
              <a:rPr b="false" i="false" strike="noStrike" sz="1200" u="none">
                <a:solidFill>
                  <a:srgbClr val="FFFFFF"/>
                </a:solidFill>
                <a:latin typeface="Calibri"/>
              </a:rPr>
              <a:t>nexium cardiovascular</a:t>
            </a:r>
            <a:br/>
            <a:r>
              <a:rPr b="false" i="false" strike="noStrike" sz="1200" u="none">
                <a:solidFill>
                  <a:srgbClr val="FFFFFF"/>
                </a:solidFill>
                <a:latin typeface="Calibri"/>
              </a:rPr>
              <a:t>is there an alternative to nexium</a:t>
            </a:r>
            <a:br/>
            <a:r>
              <a:rPr b="false" i="false" strike="noStrike" sz="1200" u="none">
                <a:solidFill>
                  <a:srgbClr val="FFFFFF"/>
                </a:solidFill>
                <a:latin typeface="Calibri"/>
              </a:rPr>
              <a:t>I have never had a problem sleeping with the 2 latter medications</a:t>
            </a:r>
            <a:br/>
            <a:r>
              <a:rPr b="false" i="false" strike="noStrike" sz="1200" u="none">
                <a:solidFill>
                  <a:srgbClr val="FFFFFF"/>
                </a:solidFill>
                <a:latin typeface="Calibri"/>
              </a:rPr>
              <a:t>nexium used for gastritis</a:t>
            </a:r>
            <a:br/>
            <a:r>
              <a:rPr b="false" i="false" strike="noStrike" sz="1200" u="none">
                <a:solidFill>
                  <a:srgbClr val="FFFFFF"/>
                </a:solidFill>
                <a:latin typeface="Calibri"/>
              </a:rPr>
              <a:t>nexium false positive drug test</a:t>
            </a:r>
            <a:br/>
            <a:r>
              <a:rPr b="false" i="false" strike="noStrike" sz="1200" u="none">
                <a:solidFill>
                  <a:srgbClr val="FFFFFF"/>
                </a:solidFill>
                <a:latin typeface="Calibri"/>
              </a:rPr>
              <a:t>what drug is comparable to nexium</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know a dear friend who tried Wellbutrin, same thing as Zyban, a few years ago</a:t>
            </a:r>
            <a:br/>
            <a:r>
              <a:rPr b="false" i="false" strike="noStrike" sz="1200" u="none">
                <a:solidFill>
                  <a:srgbClr val="FFFFFF"/>
                </a:solidFill>
                <a:latin typeface="Calibri"/>
              </a:rPr>
              <a:t>nexium tablets information</a:t>
            </a:r>
            <a:br/>
            <a:r>
              <a:rPr b="false" i="false" strike="noStrike" sz="1200" u="none">
                <a:solidFill>
                  <a:srgbClr val="FFFFFF"/>
                </a:solidFill>
                <a:latin typeface="Calibri"/>
              </a:rPr>
              <a:t>how to take nexium 40 mg</a:t>
            </a:r>
            <a:br/>
            <a:r>
              <a:rPr b="false" i="false" strike="noStrike" sz="1200" u="none">
                <a:solidFill>
                  <a:srgbClr val="FFFFFF"/>
                </a:solidFill>
                <a:latin typeface="Calibri"/>
              </a:rPr>
              <a:t>40mg nexium cost</a:t>
            </a:r>
            <a:br/>
            <a:r>
              <a:rPr b="false" i="false" strike="noStrike" sz="1200" u="none">
                <a:solidFill>
                  <a:srgbClr val="FFFFFF"/>
                </a:solidFill>
                <a:latin typeface="Calibri"/>
              </a:rPr>
              <a:t>esomeprazole magnesium tablets usp monograph</a:t>
            </a:r>
            <a:br/>
            <a:r>
              <a:rPr b="false" i="false" strike="noStrike" sz="1200" u="none">
                <a:solidFill>
                  <a:srgbClr val="FFFFFF"/>
                </a:solidFill>
                <a:latin typeface="Calibri"/>
              </a:rPr>
              <a:t>Luckily, this feeling usually subsides after a few minutes.</a:t>
            </a:r>
            <a:br/>
            <a:r>
              <a:rPr b="false" i="false" strike="noStrike" sz="1200" u="none">
                <a:solidFill>
                  <a:srgbClr val="FFFFFF"/>
                </a:solidFill>
                <a:latin typeface="Calibri"/>
              </a:rPr>
              <a:t>nexium failed drug test</a:t>
            </a:r>
            <a:br/>
            <a:r>
              <a:rPr b="false" i="false" strike="noStrike" sz="1200" u="none">
                <a:solidFill>
                  <a:srgbClr val="FFFFFF"/>
                </a:solidFill>
                <a:latin typeface="Calibri"/>
              </a:rPr>
              <a:t>nexium total sales</a:t>
            </a:r>
            <a:br/>
            <a:r>
              <a:rPr b="false" i="false" strike="noStrike" sz="1200" u="none">
                <a:solidFill>
                  <a:srgbClr val="FFFFFF"/>
                </a:solidFill>
                <a:latin typeface="Calibri"/>
              </a:rPr>
              <a:t>A very serious reaction may occur if you are getting injections for bee/wasp sting allergy (desensitization) and are also taking Lisinopril 30mg 30mg</a:t>
            </a:r>
            <a:br/>
            <a:r>
              <a:rPr b="false" i="false" strike="noStrike" sz="1200" u="none">
                <a:solidFill>
                  <a:srgbClr val="FFFFFF"/>
                </a:solidFill>
                <a:latin typeface="Calibri"/>
              </a:rPr>
              <a:t>esomeprazole 40 mg twice daily</a:t>
            </a:r>
            <a:br/>
            <a:r>
              <a:rPr b="false" i="false" strike="noStrike" sz="1200" u="none">
                <a:solidFill>
                  <a:srgbClr val="FFFFFF"/>
                </a:solidFill>
                <a:latin typeface="Calibri"/>
              </a:rPr>
              <a:t>what is esomeprazole used for</a:t>
            </a:r>
            <a:br/>
            <a:r>
              <a:rPr b="false" i="false" strike="noStrike" sz="1200" u="none">
                <a:solidFill>
                  <a:srgbClr val="FFFFFF"/>
                </a:solidFill>
                <a:latin typeface="Calibri"/>
              </a:rPr>
              <a:t>esomeprazole 40 mg indication</a:t>
            </a:r>
            <a:br/>
            <a:r>
              <a:rPr b="false" i="false" strike="noStrike" sz="1200" u="none">
                <a:solidFill>
                  <a:srgbClr val="FFFFFF"/>
                </a:solidFill>
                <a:latin typeface="Calibri"/>
              </a:rPr>
              <a:t>Die Infektion erfolgt oral oder diaplazentar</a:t>
            </a:r>
            <a:br/>
            <a:r>
              <a:rPr b="false" i="false" strike="noStrike" sz="1200" u="none">
                <a:solidFill>
                  <a:srgbClr val="FFFFFF"/>
                </a:solidFill>
                <a:latin typeface="Calibri"/>
              </a:rPr>
              <a:t>generic alternatives to nexium</a:t>
            </a:r>
            <a:br/>
            <a:r>
              <a:rPr b="false" i="false" strike="noStrike" sz="1200" u="none">
                <a:solidFill>
                  <a:srgbClr val="FFFFFF"/>
                </a:solidFill>
                <a:latin typeface="Calibri"/>
              </a:rPr>
              <a:t>It has a melting point between 35 and 37C and a specific gravity of 0.890.5</a:t>
            </a:r>
            <a:br/>
            <a:r>
              <a:rPr b="false" i="false" strike="noStrike" sz="1200" u="none">
                <a:solidFill>
                  <a:srgbClr val="FFFFFF"/>
                </a:solidFill>
                <a:latin typeface="Calibri"/>
              </a:rPr>
              <a:t>is there a cheaper alternative to nexium</a:t>
            </a:r>
            <a:br/>
            <a:r>
              <a:rPr b="false" i="false" strike="noStrike" sz="1200" u="none">
                <a:solidFill>
                  <a:srgbClr val="FFFFFF"/>
                </a:solidFill>
                <a:latin typeface="Calibri"/>
              </a:rPr>
              <a:t>Llc pharmacy technician maintains the body shop buy maxalt milligrams hoe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nexium online</a:t>
            </a:r>
            <a:br/>
            <a:r>
              <a:rPr b="false" i="false" strike="noStrike" sz="1200" u="none">
                <a:solidFill>
                  <a:srgbClr val="FFFFFF"/>
                </a:solidFill>
                <a:latin typeface="Calibri"/>
              </a:rPr>
              <a:t>fda nexium generic</a:t>
            </a:r>
            <a:br/>
            <a:r>
              <a:rPr b="false" i="false" strike="noStrike" sz="1200" u="none">
                <a:solidFill>
                  <a:srgbClr val="FFFFFF"/>
                </a:solidFill>
                <a:latin typeface="Calibri"/>
              </a:rPr>
              <a:t>what is nexium dr used for</a:t>
            </a:r>
            <a:br/>
            <a:r>
              <a:rPr b="false" i="false" strike="noStrike" sz="1200" u="none">
                <a:solidFill>
                  <a:srgbClr val="FFFFFF"/>
                </a:solidFill>
                <a:latin typeface="Calibri"/>
              </a:rPr>
              <a:t>eating right after taking nexium</a:t>
            </a:r>
            <a:br/>
            <a:r>
              <a:rPr b="false" i="false" strike="noStrike" sz="1200" u="none">
                <a:solidFill>
                  <a:srgbClr val="FFFFFF"/>
                </a:solidFill>
                <a:latin typeface="Calibri"/>
              </a:rPr>
              <a:t>nexium purple plus savings card</a:t>
            </a:r>
            <a:br/>
            <a:r>
              <a:rPr b="false" i="false" strike="noStrike" sz="1200" u="none">
                <a:solidFill>
                  <a:srgbClr val="FFFFFF"/>
                </a:solidFill>
                <a:latin typeface="Calibri"/>
              </a:rPr>
              <a:t>nexium drug category</a:t>
            </a:r>
            <a:br/>
            <a:r>
              <a:rPr b="false" i="false" strike="noStrike" sz="1200" u="none">
                <a:solidFill>
                  <a:srgbClr val="FFFFFF"/>
                </a:solidFill>
                <a:latin typeface="Calibri"/>
              </a:rPr>
              <a:t>Sigurdsson was quicker to Soldado's lay-off than Terry to slide his finish past Chelsea keeper Petr Cech.</a:t>
            </a:r>
            <a:br/>
            <a:r>
              <a:rPr b="false" i="false" strike="noStrike" sz="1200" u="none">
                <a:solidFill>
                  <a:srgbClr val="FFFFFF"/>
                </a:solidFill>
                <a:latin typeface="Calibri"/>
              </a:rPr>
              <a:t>does nexium affect drug test</a:t>
            </a:r>
            <a:br/>
            <a:r>
              <a:rPr b="false" i="false" strike="noStrike" sz="1200" u="none">
                <a:solidFill>
                  <a:srgbClr val="FFFFFF"/>
                </a:solidFill>
                <a:latin typeface="Calibri"/>
              </a:rPr>
              <a:t>cost of nexium in canada</a:t>
            </a:r>
            <a:br/>
            <a:r>
              <a:rPr b="false" i="false" strike="noStrike" sz="1200" u="none">
                <a:solidFill>
                  <a:srgbClr val="FFFFFF"/>
                </a:solidFill>
                <a:latin typeface="Calibri"/>
              </a:rPr>
              <a:t>nexium discounts coupons</a:t>
            </a:r>
            <a:br/>
            <a:r>
              <a:rPr b="false" i="false" strike="noStrike" sz="1200" u="none">
                <a:solidFill>
                  <a:srgbClr val="FFFFFF"/>
                </a:solidFill>
                <a:latin typeface="Calibri"/>
              </a:rPr>
              <a:t>nexium versus prilosec otc</a:t>
            </a:r>
            <a:br/>
            <a:r>
              <a:rPr b="false" i="false" strike="noStrike" sz="1200" u="none">
                <a:solidFill>
                  <a:srgbClr val="FFFFFF"/>
                </a:solidFill>
                <a:latin typeface="Calibri"/>
              </a:rPr>
              <a:t>nexium usual dose</a:t>
            </a:r>
            <a:br/>
            <a:r>
              <a:rPr b="false" i="false" strike="noStrike" sz="1200" u="none">
                <a:solidFill>
                  <a:srgbClr val="FFFFFF"/>
                </a:solidFill>
                <a:latin typeface="Calibri"/>
              </a:rPr>
              <a:t>when will generic esomeprazole be available</a:t>
            </a:r>
            <a:br/>
            <a:r>
              <a:rPr b="false" i="false" strike="noStrike" sz="1200" u="none">
                <a:solidFill>
                  <a:srgbClr val="FFFFFF"/>
                </a:solidFill>
                <a:latin typeface="Calibri"/>
              </a:rPr>
              <a:t>what is a good substitute for nexium</a:t>
            </a:r>
            <a:br/>
            <a:r>
              <a:rPr b="false" i="false" strike="noStrike" sz="1200" u="none">
                <a:solidFill>
                  <a:srgbClr val="FFFFFF"/>
                </a:solidFill>
                <a:latin typeface="Calibri"/>
              </a:rPr>
              <a:t>where can i purchase nexium</a:t>
            </a:r>
            <a:br/>
            <a:r>
              <a:rPr b="false" i="false" strike="noStrike" sz="1200" u="none">
                <a:solidFill>
                  <a:srgbClr val="FFFFFF"/>
                </a:solidFill>
                <a:latin typeface="Calibri"/>
              </a:rPr>
              <a:t>Lisinopril 30mg can cause serious (possibly fatal) harm to an unborn baby if used during pregnancy</a:t>
            </a:r>
            <a:br/>
            <a:r>
              <a:rPr b="false" i="false" strike="noStrike" sz="1200" u="none">
                <a:solidFill>
                  <a:srgbClr val="FFFFFF"/>
                </a:solidFill>
                <a:latin typeface="Calibri"/>
              </a:rPr>
              <a:t>nexium drug card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(I&amp;#039;m always afraid the sawbones is going to say no).</a:t>
            </a:r>
            <a:br/>
            <a:r>
              <a:rPr b="false" i="false" strike="noStrike" sz="1200" u="none">
                <a:solidFill>
                  <a:srgbClr val="FFFFFF"/>
                </a:solidFill>
                <a:latin typeface="Calibri"/>
              </a:rPr>
              <a:t>nexium 10 mg pret compensat</a:t>
            </a:r>
            <a:br/>
            <a:r>
              <a:rPr b="false" i="false" strike="noStrike" sz="1200" u="none">
                <a:solidFill>
                  <a:srgbClr val="FFFFFF"/>
                </a:solidFill>
                <a:latin typeface="Calibri"/>
              </a:rPr>
              <a:t>But to date, neither the pope nor the Magisterium has expressly revoked the head-covering requirement</a:t>
            </a:r>
            <a:br/>
            <a:r>
              <a:rPr b="false" i="false" strike="noStrike" sz="1200" u="none">
                <a:solidFill>
                  <a:srgbClr val="FFFFFF"/>
                </a:solidFill>
                <a:latin typeface="Calibri"/>
              </a:rPr>
              <a:t>when will generic nexium be available in the us</a:t>
            </a:r>
            <a:br/>
            <a:r>
              <a:rPr b="false" i="false" strike="noStrike" sz="1200" u="none">
                <a:solidFill>
                  <a:srgbClr val="FFFFFF"/>
                </a:solidFill>
                <a:latin typeface="Calibri"/>
              </a:rPr>
              <a:t>nexium otc label</a:t>
            </a:r>
            <a:br/>
            <a:r>
              <a:rPr b="false" i="false" strike="noStrike" sz="1200" u="none">
                <a:solidFill>
                  <a:srgbClr val="FFFFFF"/>
                </a:solidFill>
                <a:latin typeface="Calibri"/>
              </a:rPr>
              <a:t>what class of drug is nexium</a:t>
            </a:r>
            <a:br/>
            <a:r>
              <a:rPr b="false" i="false" strike="noStrike" sz="1200" u="none">
                <a:solidFill>
                  <a:srgbClr val="FFFFFF"/>
                </a:solidFill>
                <a:latin typeface="Calibri"/>
              </a:rPr>
              <a:t>can you buy nexium in mexico</a:t>
            </a:r>
            <a:br/>
            <a:r>
              <a:rPr b="false" i="false" strike="noStrike" sz="1200" u="none">
                <a:solidFill>
                  <a:srgbClr val="FFFFFF"/>
                </a:solidFill>
                <a:latin typeface="Calibri"/>
              </a:rPr>
              <a:t>nexium tablets morning or night</a:t>
            </a:r>
            <a:br/>
            <a:r>
              <a:rPr b="false" i="false" strike="noStrike" sz="1200" u="none">
                <a:solidFill>
                  <a:srgbClr val="FFFFFF"/>
                </a:solidFill>
                <a:latin typeface="Calibri"/>
              </a:rPr>
              <a:t>Under the norwegians of the kibera, Shire will pass a leading developer payment of $208 million to schaer the leadership summit of Electronic Pedigree Program Handbook</a:t>
            </a:r>
            <a:br/>
            <a:r>
              <a:rPr b="false" i="false" strike="noStrike" sz="1200" u="none">
                <a:solidFill>
                  <a:srgbClr val="FFFFFF"/>
                </a:solidFill>
                <a:latin typeface="Calibri"/>
              </a:rPr>
              <a:t>generic esomeprazole magnesium</a:t>
            </a:r>
            <a:br/>
            <a:r>
              <a:rPr b="false" i="false" strike="noStrike" sz="1200" u="none">
                <a:solidFill>
                  <a:srgbClr val="FFFFFF"/>
                </a:solidFill>
                <a:latin typeface="Calibri"/>
              </a:rPr>
              <a:t>natural alternatives to nexium</a:t>
            </a:r>
            <a:br/>
            <a:r>
              <a:rPr b="false" i="false" strike="noStrike" sz="1200" u="none">
                <a:solidFill>
                  <a:srgbClr val="FFFFFF"/>
                </a:solidFill>
                <a:latin typeface="Calibri"/>
              </a:rPr>
              <a:t>One of my co-workers was so upset, she tried to talk EVERY person out of it and gave a lot of grief because of personal reasons</a:t>
            </a:r>
            <a:br/>
            <a:r>
              <a:rPr b="false" i="false" strike="noStrike" sz="1200" u="none">
                <a:solidFill>
                  <a:srgbClr val="FFFFFF"/>
                </a:solidFill>
                <a:latin typeface="Calibri"/>
              </a:rPr>
              <a:t>prolonged nexium usage</a:t>
            </a:r>
            <a:br/>
            <a:r>
              <a:rPr b="false" i="false" strike="noStrike" sz="1200" u="none">
                <a:solidFill>
                  <a:srgbClr val="FFFFFF"/>
                </a:solidFill>
                <a:latin typeface="Calibri"/>
              </a:rPr>
              <a:t>And then I continue to take it until everyone is feeling better.</a:t>
            </a:r>
            <a:br/>
            <a:r>
              <a:rPr b="false" i="false" strike="noStrike" sz="1200" u="none">
                <a:solidFill>
                  <a:srgbClr val="FFFFFF"/>
                </a:solidFill>
                <a:latin typeface="Calibri"/>
              </a:rPr>
              <a:t>nexium commercial actor</a:t>
            </a:r>
            <a:br/>
            <a:r>
              <a:rPr b="false" i="false" strike="noStrike" sz="1200" u="none">
                <a:solidFill>
                  <a:srgbClr val="FFFFFF"/>
                </a:solidFill>
                <a:latin typeface="Calibri"/>
              </a:rPr>
              <a:t>I don't have any insight but I wanted to let you know that I am in the same boat as you 50 and 100 failed for me (no O) and I will be starting 150mg tomorrow</a:t>
            </a:r>
            <a:br/>
            <a:r>
              <a:rPr b="false" i="false" strike="noStrike" sz="1200" u="none">
                <a:solidFill>
                  <a:srgbClr val="FFFFFF"/>
                </a:solidFill>
                <a:latin typeface="Calibri"/>
              </a:rPr>
              <a:t>how to take nexium packets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nexium in mexico</a:t>
            </a:r>
            <a:br/>
            <a:r>
              <a:rPr b="false" i="false" strike="noStrike" sz="1200" u="none">
                <a:solidFill>
                  <a:srgbClr val="FFFFFF"/>
                </a:solidFill>
                <a:latin typeface="Calibri"/>
              </a:rPr>
              <a:t>It helped me after dealing with the depression of the death of my son</a:t>
            </a:r>
            <a:br/>
            <a:r>
              <a:rPr b="false" i="false" strike="noStrike" sz="1200" u="none">
                <a:solidFill>
                  <a:srgbClr val="FFFFFF"/>
                </a:solidFill>
                <a:latin typeface="Calibri"/>
              </a:rPr>
              <a:t>alternative for nexium 40 mg</a:t>
            </a:r>
            <a:br/>
            <a:r>
              <a:rPr b="false" i="false" strike="noStrike" sz="1200" u="none">
                <a:solidFill>
                  <a:srgbClr val="FFFFFF"/>
                </a:solidFill>
                <a:latin typeface="Calibri"/>
              </a:rPr>
              <a:t>No laboratory test interactions with Tamsulosin hydrochloride capsules are known</a:t>
            </a:r>
            <a:br/>
            <a:r>
              <a:rPr b="false" i="false" strike="noStrike" sz="1200" u="none">
                <a:solidFill>
                  <a:srgbClr val="FFFFFF"/>
                </a:solidFill>
                <a:latin typeface="Calibri"/>
              </a:rPr>
              <a:t>auxiliary labels for nexium</a:t>
            </a:r>
            <a:br/>
            <a:r>
              <a:rPr b="false" i="false" strike="noStrike" sz="1200" u="none">
                <a:solidFill>
                  <a:srgbClr val="FFFFFF"/>
                </a:solidFill>
                <a:latin typeface="Calibri"/>
              </a:rPr>
              <a:t>can nexium give you a dry mouth</a:t>
            </a:r>
            <a:br/>
            <a:r>
              <a:rPr b="false" i="false" strike="noStrike" sz="1200" u="none">
                <a:solidFill>
                  <a:srgbClr val="FFFFFF"/>
                </a:solidFill>
                <a:latin typeface="Calibri"/>
              </a:rPr>
              <a:t>nexium dry mouth throat</a:t>
            </a:r>
            <a:br/>
            <a:r>
              <a:rPr b="false" i="false" strike="noStrike" sz="1200" u="none">
                <a:solidFill>
                  <a:srgbClr val="FFFFFF"/>
                </a:solidFill>
                <a:latin typeface="Calibri"/>
              </a:rPr>
              <a:t>The  first is a general lethargy</a:t>
            </a:r>
            <a:br/>
            <a:r>
              <a:rPr b="false" i="false" strike="noStrike" sz="1200" u="none">
                <a:solidFill>
                  <a:srgbClr val="FFFFFF"/>
                </a:solidFill>
                <a:latin typeface="Calibri"/>
              </a:rPr>
              <a:t>nexium esomeprazole 40mg offers</a:t>
            </a:r>
            <a:br/>
            <a:r>
              <a:rPr b="false" i="false" strike="noStrike" sz="1200" u="none">
                <a:solidFill>
                  <a:srgbClr val="FFFFFF"/>
                </a:solidFill>
                <a:latin typeface="Calibri"/>
              </a:rPr>
              <a:t>Zelf heb ik het wel geprobeerd, omdat koolteer wel heel goed werkt tegen schilfering, roodheid en jeuk, maar het irriteerde bij mij echt te veel</a:t>
            </a:r>
            <a:br/>
            <a:r>
              <a:rPr b="false" i="false" strike="noStrike" sz="1200" u="none">
                <a:solidFill>
                  <a:srgbClr val="FFFFFF"/>
                </a:solidFill>
                <a:latin typeface="Calibri"/>
              </a:rPr>
              <a:t>warnings about nexium</a:t>
            </a:r>
            <a:br/>
            <a:r>
              <a:rPr b="false" i="false" strike="noStrike" sz="1200" u="none">
                <a:solidFill>
                  <a:srgbClr val="FFFFFF"/>
                </a:solidFill>
                <a:latin typeface="Calibri"/>
              </a:rPr>
              <a:t>when is there going to be a generic for nexium</a:t>
            </a:r>
            <a:br/>
            <a:r>
              <a:rPr b="false" i="false" strike="noStrike" sz="1200" u="none">
                <a:solidFill>
                  <a:srgbClr val="FFFFFF"/>
                </a:solidFill>
                <a:latin typeface="Calibri"/>
              </a:rPr>
              <a:t>nexium drug assistance program</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cost nexium australia</a:t>
            </a:r>
            <a:br/>
            <a:r>
              <a:rPr b="false" i="false" strike="noStrike" sz="1200" u="none">
                <a:solidFill>
                  <a:srgbClr val="FFFFFF"/>
                </a:solidFill>
                <a:latin typeface="Calibri"/>
              </a:rPr>
              <a:t>cheapest nexium 40 mg</a:t>
            </a:r>
            <a:br/>
            <a:r>
              <a:rPr b="false" i="false" strike="noStrike" sz="1200" u="none">
                <a:solidFill>
                  <a:srgbClr val="FFFFFF"/>
                </a:solidFill>
                <a:latin typeface="Calibri"/>
              </a:rPr>
              <a:t>nexium 40 mg uk</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Por lo tanto, tome este medicamento durante todo el tiempo que su mco le prescriba, incluso aunque sus molestias hayan desaparecido.</a:t>
            </a:r>
            <a:br/>
            <a:r>
              <a:rPr b="false" i="false" strike="noStrike" sz="1200" u="none">
                <a:solidFill>
                  <a:srgbClr val="FFFFFF"/>
                </a:solidFill>
                <a:latin typeface="Calibri"/>
              </a:rPr>
              <a:t>buy nexium online cheap</a:t>
            </a:r>
            <a:br/>
            <a:r>
              <a:rPr b="false" i="false" strike="noStrike" sz="1200" u="none">
                <a:solidFill>
                  <a:srgbClr val="FFFFFF"/>
                </a:solidFill>
                <a:latin typeface="Calibri"/>
              </a:rPr>
              <a:t>risk of taking nexium long term</a:t>
            </a:r>
            <a:br/>
            <a:r>
              <a:rPr b="false" i="false" strike="noStrike" sz="1200" u="none">
                <a:solidFill>
                  <a:srgbClr val="FFFFFF"/>
                </a:solidFill>
                <a:latin typeface="Calibri"/>
              </a:rPr>
              <a:t>I would never have taken it if I had known about this side effect at the start</a:t>
            </a:r>
            <a:br/>
            <a:r>
              <a:rPr b="false" i="false" strike="noStrike" sz="1200" u="none">
                <a:solidFill>
                  <a:srgbClr val="FFFFFF"/>
                </a:solidFill>
                <a:latin typeface="Calibri"/>
              </a:rPr>
              <a:t>nexium b12 mangel</a:t>
            </a:r>
            <a:br/>
            <a:r>
              <a:rPr b="false" i="false" strike="noStrike" sz="1200" u="none">
                <a:solidFill>
                  <a:srgbClr val="FFFFFF"/>
                </a:solidFill>
                <a:latin typeface="Calibri"/>
              </a:rPr>
              <a:t>generic nexium pictures</a:t>
            </a:r>
            <a:br/>
            <a:r>
              <a:rPr b="false" i="false" strike="noStrike" sz="1200" u="none">
                <a:solidFill>
                  <a:srgbClr val="FFFFFF"/>
                </a:solidFill>
                <a:latin typeface="Calibri"/>
              </a:rPr>
              <a:t>Every year, 30,000 people in the United States die by suicide, according to the National Institute of Mental Health</a:t>
            </a:r>
            <a:br/>
            <a:r>
              <a:rPr b="false" i="false" strike="noStrike" sz="1200" u="none">
                <a:solidFill>
                  <a:srgbClr val="FFFFFF"/>
                </a:solidFill>
                <a:latin typeface="Calibri"/>
              </a:rPr>
              <a:t>what can i buy over the counter that works like nexium</a:t>
            </a:r>
            <a:br/>
            <a:r>
              <a:rPr b="false" i="false" strike="noStrike" sz="1200" u="none">
                <a:solidFill>
                  <a:srgbClr val="FFFFFF"/>
                </a:solidFill>
                <a:latin typeface="Calibri"/>
              </a:rPr>
              <a:t>nexium drug test</a:t>
            </a:r>
            <a:br/>
            <a:r>
              <a:rPr b="false" i="false" strike="noStrike" sz="1200" u="none">
                <a:solidFill>
                  <a:srgbClr val="FFFFFF"/>
                </a:solidFill>
                <a:latin typeface="Calibri"/>
              </a:rPr>
              <a:t>Patients were advised to rinse the mouth for one minute and then spit out the solution</a:t>
            </a:r>
            <a:br/>
            <a:r>
              <a:rPr b="false" i="false" strike="noStrike" sz="1200" u="none">
                <a:solidFill>
                  <a:srgbClr val="FFFFFF"/>
                </a:solidFill>
                <a:latin typeface="Calibri"/>
              </a:rPr>
              <a:t>nexium discount</a:t>
            </a:r>
            <a:br/>
            <a:r>
              <a:rPr b="false" i="false" strike="noStrike" sz="1200" u="none">
                <a:solidFill>
                  <a:srgbClr val="FFFFFF"/>
                </a:solidFill>
                <a:latin typeface="Calibri"/>
              </a:rPr>
              <a:t>fda nexium studies</a:t>
            </a:r>
            <a:br/>
            <a:r>
              <a:rPr b="false" i="false" strike="noStrike" sz="1200" u="none">
                <a:solidFill>
                  <a:srgbClr val="FFFFFF"/>
                </a:solidFill>
                <a:latin typeface="Calibri"/>
              </a:rPr>
              <a:t>nexium drip for gi bleed</a:t>
            </a:r>
            <a:br/>
            <a:r>
              <a:rPr b="false" i="false" strike="noStrike" sz="1200" u="none">
                <a:solidFill>
                  <a:srgbClr val="FFFFFF"/>
                </a:solidFill>
                <a:latin typeface="Calibri"/>
              </a:rPr>
              <a:t>cost of nexium</a:t>
            </a:r>
            <a:br/>
            <a:r>
              <a:rPr b="false" i="false" strike="noStrike" sz="1200" u="none">
                <a:solidFill>
                  <a:srgbClr val="FFFFFF"/>
                </a:solidFill>
                <a:latin typeface="Calibri"/>
              </a:rPr>
              <a:t>nexium 10.00 coupon</a:t>
            </a:r>
            <a:br/>
            <a:r>
              <a:rPr b="false" i="false" strike="noStrike" sz="1200" u="none">
                <a:solidFill>
                  <a:srgbClr val="FFFFFF"/>
                </a:solidFill>
                <a:latin typeface="Calibri"/>
              </a:rPr>
              <a:t>How much will it cost to send this letter to ? loan on vehicle Turkey warned it citizens against non-essential travel toLebanon and called on those already in the country to returnhome</a:t>
            </a:r>
            <a:br/>
            <a:r>
              <a:rPr b="false" i="false" strike="noStrike" sz="1200" u="none">
                <a:solidFill>
                  <a:srgbClr val="FFFFFF"/>
                </a:solidFill>
                <a:latin typeface="Calibri"/>
              </a:rPr>
              <a:t>where to buy nexium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taking nexium while pregnant</a:t>
            </a:r>
            <a:br/>
            <a:r>
              <a:rPr b="false" i="false" strike="noStrike" sz="1200" u="none">
                <a:solidFill>
                  <a:srgbClr val="FFFFFF"/>
                </a:solidFill>
                <a:latin typeface="Calibri"/>
              </a:rPr>
              <a:t>nexium 10 mg pret</a:t>
            </a:r>
            <a:br/>
            <a:r>
              <a:rPr b="false" i="false" strike="noStrike" sz="1200" u="none">
                <a:solidFill>
                  <a:srgbClr val="FFFFFF"/>
                </a:solidFill>
                <a:latin typeface="Calibri"/>
              </a:rPr>
              <a:t>nexium 40 mg capsule prospect</a:t>
            </a:r>
            <a:br/>
            <a:r>
              <a:rPr b="false" i="false" strike="noStrike" sz="1200" u="none">
                <a:solidFill>
                  <a:srgbClr val="FFFFFF"/>
                </a:solidFill>
                <a:latin typeface="Calibri"/>
              </a:rPr>
              <a:t>Pristiq has had the worst side effects out of them all I have not had the brain zaps, but I had those with Effexor withdrawal</a:t>
            </a:r>
            <a:br/>
            <a:r>
              <a:rPr b="false" i="false" strike="noStrike" sz="1200" u="none">
                <a:solidFill>
                  <a:srgbClr val="FFFFFF"/>
                </a:solidFill>
                <a:latin typeface="Calibri"/>
              </a:rPr>
              <a:t>are there any coupons for nexium</a:t>
            </a:r>
            <a:br/>
            <a:r>
              <a:rPr b="false" i="false" strike="noStrike" sz="1200" u="none">
                <a:solidFill>
                  <a:srgbClr val="FFFFFF"/>
                </a:solidFill>
                <a:latin typeface="Calibri"/>
              </a:rPr>
              <a:t>nexium sales figures</a:t>
            </a:r>
            <a:br/>
            <a:r>
              <a:rPr b="false" i="false" strike="noStrike" sz="1200" u="none">
                <a:solidFill>
                  <a:srgbClr val="FFFFFF"/>
                </a:solidFill>
                <a:latin typeface="Calibri"/>
              </a:rPr>
              <a:t>nexium price costco</a:t>
            </a:r>
            <a:br/>
            <a:r>
              <a:rPr b="false" i="false" strike="noStrike" sz="1200" u="none">
                <a:solidFill>
                  <a:srgbClr val="FFFFFF"/>
                </a:solidFill>
                <a:latin typeface="Calibri"/>
              </a:rPr>
              <a:t>There was no specific pattern of cardiovascular malformations.Overall, however, a causal relationship has not been established.</a:t>
            </a:r>
            <a:br/>
            <a:r>
              <a:rPr b="false" i="false" strike="noStrike" sz="1200" u="none">
                <a:solidFill>
                  <a:srgbClr val="FFFFFF"/>
                </a:solidFill>
                <a:latin typeface="Calibri"/>
              </a:rPr>
              <a:t>is there a generic for nexium 40 mg</a:t>
            </a:r>
            <a:br/>
            <a:r>
              <a:rPr b="false" i="false" strike="noStrike" sz="1200" u="none">
                <a:solidFill>
                  <a:srgbClr val="FFFFFF"/>
                </a:solidFill>
                <a:latin typeface="Calibri"/>
              </a:rPr>
              <a:t>This motion is inappropriate with the progressive diverseness of our aborning ball-shaped gild.</a:t>
            </a:r>
            <a:br/>
            <a:r>
              <a:rPr b="false" i="false" strike="noStrike" sz="1200" u="none">
                <a:solidFill>
                  <a:srgbClr val="FFFFFF"/>
                </a:solidFill>
                <a:latin typeface="Calibri"/>
              </a:rPr>
              <a:t>nexium drug interactions coumadin</a:t>
            </a:r>
            <a:br/>
            <a:r>
              <a:rPr b="false" i="false" strike="noStrike" sz="1200" u="none">
                <a:solidFill>
                  <a:srgbClr val="FFFFFF"/>
                </a:solidFill>
                <a:latin typeface="Calibri"/>
              </a:rPr>
              <a:t>I started suffering from vertigo attributed migraines 5 years ago (or at least this is the most likely diagnosis I am given)</a:t>
            </a:r>
            <a:br/>
            <a:r>
              <a:rPr b="false" i="false" strike="noStrike" sz="1200" u="none">
                <a:solidFill>
                  <a:srgbClr val="FFFFFF"/>
                </a:solidFill>
                <a:latin typeface="Calibri"/>
              </a:rPr>
              <a:t>esomeprazole magnesium nexium</a:t>
            </a:r>
            <a:br/>
            <a:r>
              <a:rPr b="false" i="false" strike="noStrike" sz="1200" u="none">
                <a:solidFill>
                  <a:srgbClr val="FFFFFF"/>
                </a:solidFill>
                <a:latin typeface="Calibri"/>
              </a:rPr>
              <a:t>manfaat nexium esomeprazole 20 mg</a:t>
            </a:r>
            <a:br/>
            <a:r>
              <a:rPr b="false" i="false" strike="noStrike" sz="1200" u="none">
                <a:solidFill>
                  <a:srgbClr val="FFFFFF"/>
                </a:solidFill>
                <a:latin typeface="Calibri"/>
              </a:rPr>
              <a:t>nexium lek</a:t>
            </a:r>
            <a:br/>
            <a:r>
              <a:rPr b="false" i="false" strike="noStrike" sz="1200" u="none">
                <a:solidFill>
                  <a:srgbClr val="FFFFFF"/>
                </a:solidFill>
                <a:latin typeface="Calibri"/>
              </a:rPr>
              <a:t>nexium usage dosage</a:t>
            </a:r>
            <a:br/>
            <a:r>
              <a:rPr b="false" i="false" strike="noStrike" sz="1200" u="none">
                <a:solidFill>
                  <a:srgbClr val="FFFFFF"/>
                </a:solidFill>
                <a:latin typeface="Calibri"/>
              </a:rPr>
              <a:t>nexium prescribing information australia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nexium esomeprazole 20 mg adalah</a:t>
            </a:r>
            <a:br/>
            <a:r>
              <a:rPr b="false" i="false" strike="noStrike" sz="1200" u="none">
                <a:solidFill>
                  <a:srgbClr val="FFFFFF"/>
                </a:solidFill>
                <a:latin typeface="Calibri"/>
              </a:rPr>
              <a:t>If the drug has not worked for you in twelve months, further treatment is unlikely to be of benefit</a:t>
            </a:r>
            <a:br/>
            <a:r>
              <a:rPr b="false" i="false" strike="noStrike" sz="1200" u="none">
                <a:solidFill>
                  <a:srgbClr val="FFFFFF"/>
                </a:solidFill>
                <a:latin typeface="Calibri"/>
              </a:rPr>
              <a:t>nexium hp7 treatment</a:t>
            </a:r>
            <a:br/>
            <a:r>
              <a:rPr b="false" i="false" strike="noStrike" sz="1200" u="none">
                <a:solidFill>
                  <a:srgbClr val="FFFFFF"/>
                </a:solidFill>
                <a:latin typeface="Calibri"/>
              </a:rPr>
              <a:t>"Bo has been kicked to the side but his policies have remained."</a:t>
            </a:r>
            <a:br/>
            <a:r>
              <a:rPr b="false" i="false" strike="noStrike" sz="1200" u="none">
                <a:solidFill>
                  <a:srgbClr val="FFFFFF"/>
                </a:solidFill>
                <a:latin typeface="Calibri"/>
              </a:rPr>
              <a:t>nexium 10 mg oral suspension</a:t>
            </a:r>
            <a:br/>
            <a:r>
              <a:rPr b="false" i="false" strike="noStrike" sz="1200" u="none">
                <a:solidFill>
                  <a:srgbClr val="FFFFFF"/>
                </a:solidFill>
                <a:latin typeface="Calibri"/>
              </a:rPr>
              <a:t>cheaper alternative to nexium</a:t>
            </a:r>
            <a:br/>
            <a:r>
              <a:rPr b="false" i="false" strike="noStrike" sz="1200" u="none">
                <a:solidFill>
                  <a:srgbClr val="FFFFFF"/>
                </a:solidFill>
                <a:latin typeface="Calibri"/>
              </a:rPr>
              <a:t>Por ltimo cabe sealar que si Novaldex bloques de los receptores de estrgeno y evita accin de los estrgenos, no elimina esta hormona del cuerpo</a:t>
            </a:r>
            <a:br/>
            <a:r>
              <a:rPr b="false" i="false" strike="noStrike" sz="1200" u="none">
                <a:solidFill>
                  <a:srgbClr val="FFFFFF"/>
                </a:solidFill>
                <a:latin typeface="Calibri"/>
              </a:rPr>
              <a:t>uso continuo de nexium</a:t>
            </a:r>
            <a:br/>
            <a:r>
              <a:rPr b="false" i="false" strike="noStrike" sz="1200" u="none">
                <a:solidFill>
                  <a:srgbClr val="FFFFFF"/>
                </a:solidFill>
                <a:latin typeface="Calibri"/>
              </a:rPr>
              <a:t>when does nexium go generic</a:t>
            </a:r>
            <a:br/>
            <a:r>
              <a:rPr b="false" i="false" strike="noStrike" sz="1200" u="none">
                <a:solidFill>
                  <a:srgbClr val="FFFFFF"/>
                </a:solidFill>
                <a:latin typeface="Calibri"/>
              </a:rPr>
              <a:t>nexium alternatives cheaper</a:t>
            </a:r>
            <a:br/>
            <a:r>
              <a:rPr b="false" i="false" strike="noStrike" sz="1200" u="none">
                <a:solidFill>
                  <a:srgbClr val="FFFFFF"/>
                </a:solidFill>
                <a:latin typeface="Calibri"/>
              </a:rPr>
              <a:t>None of these side effects is cause for concern, but contact your doctor if they become bothersome.</a:t>
            </a:r>
            <a:br/>
            <a:r>
              <a:rPr b="false" i="false" strike="noStrike" sz="1200" u="none">
                <a:solidFill>
                  <a:srgbClr val="FFFFFF"/>
                </a:solidFill>
                <a:latin typeface="Calibri"/>
              </a:rPr>
              <a:t>how long does nexium 40 mg take to work</a:t>
            </a:r>
            <a:br/>
            <a:r>
              <a:rPr b="false" i="false" strike="noStrike" sz="1200" u="none">
                <a:solidFill>
                  <a:srgbClr val="FFFFFF"/>
                </a:solidFill>
                <a:latin typeface="Calibri"/>
              </a:rPr>
              <a:t>The most likely diagnosis appears to be Vestibular Migraine but is yet to be confirmed</a:t>
            </a:r>
            <a:br/>
            <a:r>
              <a:rPr b="false" i="false" strike="noStrike" sz="1200" u="none">
                <a:solidFill>
                  <a:srgbClr val="FFFFFF"/>
                </a:solidFill>
                <a:latin typeface="Calibri"/>
              </a:rPr>
              <a:t>is generic esomeprazole as good as nexium</a:t>
            </a:r>
            <a:br/>
            <a:r>
              <a:rPr b="false" i="false" strike="noStrike" sz="1200" u="none">
                <a:solidFill>
                  <a:srgbClr val="FFFFFF"/>
                </a:solidFill>
                <a:latin typeface="Calibri"/>
              </a:rPr>
              <a:t>nexium tablets 40mg</a:t>
            </a:r>
            <a:br/>
            <a:r>
              <a:rPr b="false" i="false" strike="noStrike" sz="1200" u="none">
                <a:solidFill>
                  <a:srgbClr val="FFFFFF"/>
                </a:solidFill>
                <a:latin typeface="Calibri"/>
              </a:rPr>
              <a:t>There are no adequate and well-controlled studies examining sexual dysfunction with STRATTERA treatment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purple nexium card</a:t>
            </a:r>
            <a:br/>
            <a:r>
              <a:rPr b="false" i="false" strike="noStrike" sz="1200" u="none">
                <a:solidFill>
                  <a:srgbClr val="FFFFFF"/>
                </a:solidFill>
                <a:latin typeface="Calibri"/>
              </a:rPr>
              <a:t>nexium package insert</a:t>
            </a:r>
            <a:br/>
            <a:r>
              <a:rPr b="false" i="false" strike="noStrike" sz="1200" u="none">
                <a:solidFill>
                  <a:srgbClr val="FFFFFF"/>
                </a:solidFill>
                <a:latin typeface="Calibri"/>
              </a:rPr>
              <a:t>You also shouldn&amp;rsquo;t lie down for at least 30 minutes and until after you&amp;rsquo;ve eaten your first food of the day</a:t>
            </a:r>
            <a:br/>
            <a:r>
              <a:rPr b="false" i="false" strike="noStrike" sz="1200" u="none">
                <a:solidFill>
                  <a:srgbClr val="FFFFFF"/>
                </a:solidFill>
                <a:latin typeface="Calibri"/>
              </a:rPr>
              <a:t>drug information on nexium</a:t>
            </a:r>
            <a:br/>
            <a:r>
              <a:rPr b="false" i="false" strike="noStrike" sz="1200" u="none">
                <a:solidFill>
                  <a:srgbClr val="FFFFFF"/>
                </a:solidFill>
                <a:latin typeface="Calibri"/>
              </a:rPr>
              <a:t>how does the nexium savings card work</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fda nexium plavix</a:t>
            </a:r>
            <a:br/>
            <a:r>
              <a:rPr b="false" i="false" strike="noStrike" sz="1200" u="none">
                <a:solidFill>
                  <a:srgbClr val="FFFFFF"/>
                </a:solidFill>
                <a:latin typeface="Calibri"/>
              </a:rPr>
              <a:t>can i buy nexium from canada</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how much does nexium 20 mg cost</a:t>
            </a:r>
            <a:br/>
            <a:r>
              <a:rPr b="false" i="false" strike="noStrike" sz="1200" u="none">
                <a:solidFill>
                  <a:srgbClr val="FFFFFF"/>
                </a:solidFill>
                <a:latin typeface="Calibri"/>
              </a:rPr>
              <a:t>True phimosis is when scar tissue is present in the distalforeskin and this prevents retraction</a:t>
            </a:r>
            <a:br/>
            <a:r>
              <a:rPr b="false" i="false" strike="noStrike" sz="1200" u="none">
                <a:solidFill>
                  <a:srgbClr val="FFFFFF"/>
                </a:solidFill>
                <a:latin typeface="Calibri"/>
              </a:rPr>
              <a:t>nexium purple pill card</a:t>
            </a:r>
            <a:br/>
            <a:r>
              <a:rPr b="false" i="false" strike="noStrike" sz="1200" u="none">
                <a:solidFill>
                  <a:srgbClr val="FFFFFF"/>
                </a:solidFill>
                <a:latin typeface="Calibri"/>
              </a:rPr>
              <a:t>nexium or prilosec for ulcer</a:t>
            </a:r>
            <a:br/>
            <a:r>
              <a:rPr b="false" i="false" strike="noStrike" sz="1200" u="none">
                <a:solidFill>
                  <a:srgbClr val="FFFFFF"/>
                </a:solidFill>
                <a:latin typeface="Calibri"/>
              </a:rPr>
              <a:t>informacion sobre nexium</a:t>
            </a:r>
            <a:br/>
            <a:r>
              <a:rPr b="false" i="false" strike="noStrike" sz="1200" u="none">
                <a:solidFill>
                  <a:srgbClr val="FFFFFF"/>
                </a:solidFill>
                <a:latin typeface="Calibri"/>
              </a:rPr>
              <a:t>Harbaugh won 27 of his first 36 games in San Francisco, only once losing twice in a three-game stretch.</a:t>
            </a:r>
            <a:br/>
            <a:r>
              <a:rPr b="false" i="false" strike="noStrike" sz="1200" u="none">
                <a:solidFill>
                  <a:srgbClr val="FFFFFF"/>
                </a:solidFill>
                <a:latin typeface="Calibri"/>
              </a:rPr>
              <a:t>nexium 20 mg price in india</a:t>
            </a:r>
            <a:br/>
            <a:r>
              <a:rPr b="false" i="false" strike="noStrike" sz="1200" u="none">
                <a:solidFill>
                  <a:srgbClr val="FFFFFF"/>
                </a:solidFill>
                <a:latin typeface="Calibri"/>
              </a:rPr>
              <a:t>nexium omeprazole compare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omeprazole equivalent</a:t>
            </a:r>
            <a:br/>
            <a:r>
              <a:rPr b="false" i="false" strike="noStrike" sz="1200" u="none">
                <a:solidFill>
                  <a:srgbClr val="FFFFFF"/>
                </a:solidFill>
                <a:latin typeface="Calibri"/>
              </a:rPr>
              <a:t>nexium drip bolus</a:t>
            </a:r>
            <a:br/>
            <a:r>
              <a:rPr b="false" i="false" strike="noStrike" sz="1200" u="none">
                <a:solidFill>
                  <a:srgbClr val="FFFFFF"/>
                </a:solidFill>
                <a:latin typeface="Calibri"/>
              </a:rPr>
              <a:t>retail price for nexium 40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2015-12-20T01:16:59+04:00</dcterms:created>
  <dcterms:modified xsi:type="dcterms:W3CDTF">2015-12-20T01:16:59+04:00</dcterms:modified>
  <dc:title>What Is Esomeprazole Used For - What Class Of Drug Is Nexium</dc:title>
  <dc:description>Buying nexium, are there long term effects of taking nexium, nexium used for gastritis, where can i purchase nexium, nexium otc label, auxiliary labels for nexium, nexium 10 mg pret</dc:description>
  <dc:subject>What Is Esomeprazole Used For - What Class Of Drug Is Nexium</dc:subject>
  <cp:keywords>nexium tablets, esomeprazole magnesium trihydrate usp monograph, nexium cardiovascular, nexium failed drug test, nexium purple plus savings card, nexium drug card, cost of nexium, manfaat nexium esomeprazole 20 mg, when does nexium go generic, purple nexium card</cp:keywords>
  <cp:category/>
</cp:coreProperties>
</file>