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8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9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9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9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9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9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9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9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9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9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9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0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0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0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Is 80mg Of Nexium Too Much</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tablets when to take</a:t>
            </a:r>
            <a:br/>
            <a:r>
              <a:rPr b="false" i="false" strike="noStrike" sz="1200" u="none">
                <a:solidFill>
                  <a:srgbClr val="FFFFFF"/>
                </a:solidFill>
                <a:latin typeface="Calibri"/>
              </a:rPr>
              <a:t>nexium use in pregnancy</a:t>
            </a:r>
            <a:br/>
            <a:r>
              <a:rPr b="false" i="false" strike="noStrike" sz="1200" u="none">
                <a:solidFill>
                  <a:srgbClr val="FFFFFF"/>
                </a:solidFill>
                <a:latin typeface="Calibri"/>
              </a:rPr>
              <a:t>what is generic for nexium</a:t>
            </a:r>
            <a:br/>
            <a:r>
              <a:rPr b="false" i="false" strike="noStrike" sz="1200" u="none">
                <a:solidFill>
                  <a:srgbClr val="FFFFFF"/>
                </a:solidFill>
                <a:latin typeface="Calibri"/>
              </a:rPr>
              <a:t>As far as going blind because of pink eye</a:t>
            </a:r>
            <a:br/>
            <a:r>
              <a:rPr b="false" i="false" strike="noStrike" sz="1200" u="none">
                <a:solidFill>
                  <a:srgbClr val="FFFFFF"/>
                </a:solidFill>
                <a:latin typeface="Calibri"/>
              </a:rPr>
              <a:t>taking nexium long term</a:t>
            </a:r>
            <a:br/>
            <a:r>
              <a:rPr b="false" i="false" strike="noStrike" sz="1200" u="none">
                <a:solidFill>
                  <a:srgbClr val="FFFFFF"/>
                </a:solidFill>
                <a:latin typeface="Calibri"/>
              </a:rPr>
              <a:t>generic nexium for sale</a:t>
            </a:r>
            <a:br/>
            <a:r>
              <a:rPr b="false" i="false" strike="noStrike" sz="1200" u="none">
                <a:solidFill>
                  <a:srgbClr val="FFFFFF"/>
                </a:solidFill>
                <a:latin typeface="Calibri"/>
              </a:rPr>
              <a:t>If they get too severe to handle or a lot worse contact your doctor</a:t>
            </a:r>
            <a:br/>
            <a:r>
              <a:rPr b="false" i="false" strike="noStrike" sz="1200" u="none">
                <a:solidFill>
                  <a:srgbClr val="FFFFFF"/>
                </a:solidFill>
                <a:latin typeface="Calibri"/>
              </a:rPr>
              <a:t>does nexium have a generic form</a:t>
            </a:r>
            <a:br/>
            <a:r>
              <a:rPr b="false" i="false" strike="noStrike" sz="1200" u="none">
                <a:solidFill>
                  <a:srgbClr val="FFFFFF"/>
                </a:solidFill>
                <a:latin typeface="Calibri"/>
              </a:rPr>
              <a:t>nexium alternatives australia</a:t>
            </a:r>
            <a:br/>
            <a:r>
              <a:rPr b="false" i="false" strike="noStrike" sz="1200" u="none">
                <a:solidFill>
                  <a:srgbClr val="FFFFFF"/>
                </a:solidFill>
                <a:latin typeface="Calibri"/>
              </a:rPr>
              <a:t>Hey All - this will be the first time I ever take Straterra</a:t>
            </a:r>
            <a:br/>
            <a:r>
              <a:rPr b="false" i="false" strike="noStrike" sz="1200" u="none">
                <a:solidFill>
                  <a:srgbClr val="FFFFFF"/>
                </a:solidFill>
                <a:latin typeface="Calibri"/>
              </a:rPr>
              <a:t>nexium oral</a:t>
            </a:r>
            <a:br/>
            <a:r>
              <a:rPr b="false" i="false" strike="noStrike" sz="1200" u="none">
                <a:solidFill>
                  <a:srgbClr val="FFFFFF"/>
                </a:solidFill>
                <a:latin typeface="Calibri"/>
              </a:rPr>
              <a:t>nexium for gastritis user reviews</a:t>
            </a:r>
            <a:br/>
            <a:r>
              <a:rPr b="false" i="false" strike="noStrike" sz="1200" u="none">
                <a:solidFill>
                  <a:srgbClr val="FFFFFF"/>
                </a:solidFill>
                <a:latin typeface="Calibri"/>
              </a:rPr>
              <a:t>when will nexium be available in generic form</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nexium give you dry mouth</a:t>
            </a:r>
            <a:br/>
            <a:r>
              <a:rPr b="false" i="false" strike="noStrike" sz="1200" u="none">
                <a:solidFill>
                  <a:srgbClr val="FFFFFF"/>
                </a:solidFill>
                <a:latin typeface="Calibri"/>
              </a:rPr>
              <a:t>nexium packets 40 mg</a:t>
            </a:r>
            <a:br/>
            <a:r>
              <a:rPr b="false" i="false" strike="noStrike" sz="1200" u="none">
                <a:solidFill>
                  <a:srgbClr val="FFFFFF"/>
                </a:solidFill>
                <a:latin typeface="Calibri"/>
              </a:rPr>
              <a:t>nexium coupons printable</a:t>
            </a:r>
            <a:br/>
            <a:r>
              <a:rPr b="false" i="false" strike="noStrike" sz="1200" u="none">
                <a:solidFill>
                  <a:srgbClr val="FFFFFF"/>
                </a:solidFill>
                <a:latin typeface="Calibri"/>
              </a:rPr>
              <a:t>nexium iv push rate</a:t>
            </a:r>
            <a:br/>
            <a:r>
              <a:rPr b="false" i="false" strike="noStrike" sz="1200" u="none">
                <a:solidFill>
                  <a:srgbClr val="FFFFFF"/>
                </a:solidFill>
                <a:latin typeface="Calibri"/>
              </a:rPr>
              <a:t>This medication is used on the skin to treat acne</a:t>
            </a:r>
            <a:br/>
            <a:r>
              <a:rPr b="false" i="false" strike="noStrike" sz="1200" u="none">
                <a:solidFill>
                  <a:srgbClr val="FFFFFF"/>
                </a:solidFill>
                <a:latin typeface="Calibri"/>
              </a:rPr>
              <a:t>discount nexium online</a:t>
            </a:r>
            <a:br/>
            <a:r>
              <a:rPr b="false" i="false" strike="noStrike" sz="1200" u="none">
                <a:solidFill>
                  <a:srgbClr val="FFFFFF"/>
                </a:solidFill>
                <a:latin typeface="Calibri"/>
              </a:rPr>
              <a:t>Cephalexin side effects reduction of</a:t>
            </a:r>
            <a:br/>
            <a:r>
              <a:rPr b="false" i="false" strike="noStrike" sz="1200" u="none">
                <a:solidFill>
                  <a:srgbClr val="FFFFFF"/>
                </a:solidFill>
                <a:latin typeface="Calibri"/>
              </a:rPr>
              <a:t>80 mg nexium safe</a:t>
            </a:r>
            <a:br/>
            <a:r>
              <a:rPr b="false" i="false" strike="noStrike" sz="1200" u="none">
                <a:solidFill>
                  <a:srgbClr val="FFFFFF"/>
                </a:solidFill>
                <a:latin typeface="Calibri"/>
              </a:rPr>
              <a:t>I&amp;#39;ve had two experiences purchasing Plan B, in different states mind you, where I was shamed by the pharmacist</a:t>
            </a:r>
            <a:br/>
            <a:r>
              <a:rPr b="false" i="false" strike="noStrike" sz="1200" u="none">
                <a:solidFill>
                  <a:srgbClr val="FFFFFF"/>
                </a:solidFill>
                <a:latin typeface="Calibri"/>
              </a:rPr>
              <a:t>when will generic nexium be available</a:t>
            </a:r>
            <a:br/>
            <a:r>
              <a:rPr b="false" i="false" strike="noStrike" sz="1200" u="none">
                <a:solidFill>
                  <a:srgbClr val="FFFFFF"/>
                </a:solidFill>
                <a:latin typeface="Calibri"/>
              </a:rPr>
              <a:t>is generic nexium available in us</a:t>
            </a:r>
            <a:br/>
            <a:r>
              <a:rPr b="false" i="false" strike="noStrike" sz="1200" u="none">
                <a:solidFill>
                  <a:srgbClr val="FFFFFF"/>
                </a:solidFill>
                <a:latin typeface="Calibri"/>
              </a:rPr>
              <a:t>You could certainly see your enthusiasm within the paintings you write</a:t>
            </a:r>
            <a:br/>
            <a:r>
              <a:rPr b="false" i="false" strike="noStrike" sz="1200" u="none">
                <a:solidFill>
                  <a:srgbClr val="FFFFFF"/>
                </a:solidFill>
                <a:latin typeface="Calibri"/>
              </a:rPr>
              <a:t>thuoc nexium 40mg tri benh gi</a:t>
            </a:r>
            <a:br/>
            <a:r>
              <a:rPr b="false" i="false" strike="noStrike" sz="1200" u="none">
                <a:solidFill>
                  <a:srgbClr val="FFFFFF"/>
                </a:solidFill>
                <a:latin typeface="Calibri"/>
              </a:rPr>
              <a:t>can nexium be given iv push</a:t>
            </a:r>
            <a:br/>
            <a:r>
              <a:rPr b="false" i="false" strike="noStrike" sz="1200" u="none">
                <a:solidFill>
                  <a:srgbClr val="FFFFFF"/>
                </a:solidFill>
                <a:latin typeface="Calibri"/>
              </a:rPr>
              <a:t>nexium 20 mg precio en mexico</a:t>
            </a:r>
            <a:br/>
            <a:r>
              <a:rPr b="false" i="false" strike="noStrike" sz="1200" u="none">
                <a:solidFill>
                  <a:srgbClr val="FFFFFF"/>
                </a:solidFill>
                <a:latin typeface="Calibri"/>
              </a:rPr>
              <a:t>nexium adverse reactions</a:t>
            </a:r>
            <a:br/>
            <a:r>
              <a:rPr b="false" i="false" strike="noStrike" sz="1200" u="none">
                <a:solidFill>
                  <a:srgbClr val="FFFFFF"/>
                </a:solidFill>
                <a:latin typeface="Calibri"/>
              </a:rPr>
              <a:t>retail price for nexium</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nexium samples</a:t>
            </a:r>
            <a:br/>
            <a:r>
              <a:rPr b="false" i="false" strike="noStrike" sz="1200" u="none">
                <a:solidFill>
                  <a:srgbClr val="FFFFFF"/>
                </a:solidFill>
                <a:latin typeface="Calibri"/>
              </a:rPr>
              <a:t>Women of child-bearing age should use effective birth control while taking this medication</a:t>
            </a:r>
            <a:br/>
            <a:r>
              <a:rPr b="false" i="false" strike="noStrike" sz="1200" u="none">
                <a:solidFill>
                  <a:srgbClr val="FFFFFF"/>
                </a:solidFill>
                <a:latin typeface="Calibri"/>
              </a:rPr>
              <a:t>nexium manufacturer discount card</a:t>
            </a:r>
            <a:br/>
            <a:r>
              <a:rPr b="false" i="false" strike="noStrike" sz="1200" u="none">
                <a:solidFill>
                  <a:srgbClr val="FFFFFF"/>
                </a:solidFill>
                <a:latin typeface="Calibri"/>
              </a:rPr>
              <a:t>Rather, they fear that they will engage in such behaviors, despite not having the desire to do so.</a:t>
            </a:r>
            <a:br/>
            <a:r>
              <a:rPr b="false" i="false" strike="noStrike" sz="1200" u="none">
                <a:solidFill>
                  <a:srgbClr val="FFFFFF"/>
                </a:solidFill>
                <a:latin typeface="Calibri"/>
              </a:rPr>
              <a:t>generic nexium otc</a:t>
            </a:r>
            <a:br/>
            <a:r>
              <a:rPr b="false" i="false" strike="noStrike" sz="1200" u="none">
                <a:solidFill>
                  <a:srgbClr val="FFFFFF"/>
                </a:solidFill>
                <a:latin typeface="Calibri"/>
              </a:rPr>
              <a:t>nexium desconto uso continuo</a:t>
            </a:r>
            <a:br/>
            <a:r>
              <a:rPr b="false" i="false" strike="noStrike" sz="1200" u="none">
                <a:solidFill>
                  <a:srgbClr val="FFFFFF"/>
                </a:solidFill>
                <a:latin typeface="Calibri"/>
              </a:rPr>
              <a:t>lansoprazole omeprazole esomeprazole</a:t>
            </a:r>
            <a:br/>
            <a:r>
              <a:rPr b="false" i="false" strike="noStrike" sz="1200" u="none">
                <a:solidFill>
                  <a:srgbClr val="FFFFFF"/>
                </a:solidFill>
                <a:latin typeface="Calibri"/>
              </a:rPr>
              <a:t>what is the otc version of nexium</a:t>
            </a:r>
            <a:br/>
            <a:r>
              <a:rPr b="false" i="false" strike="noStrike" sz="1200" u="none">
                <a:solidFill>
                  <a:srgbClr val="FFFFFF"/>
                </a:solidFill>
                <a:latin typeface="Calibri"/>
              </a:rPr>
              <a:t>order nexium online canada</a:t>
            </a:r>
            <a:br/>
            <a:r>
              <a:rPr b="false" i="false" strike="noStrike" sz="1200" u="none">
                <a:solidFill>
                  <a:srgbClr val="FFFFFF"/>
                </a:solidFill>
                <a:latin typeface="Calibri"/>
              </a:rPr>
              <a:t>nexium 40 mg capsule price</a:t>
            </a:r>
            <a:br/>
            <a:r>
              <a:rPr b="false" i="false" strike="noStrike" sz="1200" u="none">
                <a:solidFill>
                  <a:srgbClr val="FFFFFF"/>
                </a:solidFill>
                <a:latin typeface="Calibri"/>
              </a:rPr>
              <a:t>nexium purchase canada</a:t>
            </a:r>
            <a:br/>
            <a:r>
              <a:rPr b="false" i="false" strike="noStrike" sz="1200" u="none">
                <a:solidFill>
                  <a:srgbClr val="FFFFFF"/>
                </a:solidFill>
                <a:latin typeface="Calibri"/>
              </a:rPr>
              <a:t>does nexium cause drowsiness</a:t>
            </a:r>
            <a:br/>
            <a:r>
              <a:rPr b="false" i="false" strike="noStrike" sz="1200" u="none">
                <a:solidFill>
                  <a:srgbClr val="FFFFFF"/>
                </a:solidFill>
                <a:latin typeface="Calibri"/>
              </a:rPr>
              <a:t>nexium sales 2011</a:t>
            </a:r>
            <a:br/>
            <a:r>
              <a:rPr b="false" i="false" strike="noStrike" sz="1200" u="none">
                <a:solidFill>
                  <a:srgbClr val="FFFFFF"/>
                </a:solidFill>
                <a:latin typeface="Calibri"/>
              </a:rPr>
              <a:t>nexium esomeprazole magnesium dosage</a:t>
            </a:r>
            <a:br/>
            <a:r>
              <a:rPr b="false" i="false" strike="noStrike" sz="1200" u="none">
                <a:solidFill>
                  <a:srgbClr val="FFFFFF"/>
                </a:solidFill>
                <a:latin typeface="Calibri"/>
              </a:rPr>
              <a:t>nexium user reviews</a:t>
            </a:r>
            <a:br/>
            <a:r>
              <a:rPr b="false" i="false" strike="noStrike" sz="1200" u="none">
                <a:solidFill>
                  <a:srgbClr val="FFFFFF"/>
                </a:solidFill>
                <a:latin typeface="Calibri"/>
              </a:rPr>
              <a:t>coupon for nexium 40 mg</a:t>
            </a:r>
            <a:br/>
            <a:r>
              <a:rPr b="false" i="false" strike="noStrike" sz="1200" u="none">
                <a:solidFill>
                  <a:srgbClr val="FFFFFF"/>
                </a:solidFill>
                <a:latin typeface="Calibri"/>
              </a:rPr>
              <a:t>prilosec nexium dosage conversion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granules prospect</a:t>
            </a:r>
            <a:br/>
            <a:r>
              <a:rPr b="false" i="false" strike="noStrike" sz="1200" u="none">
                <a:solidFill>
                  <a:srgbClr val="FFFFFF"/>
                </a:solidFill>
                <a:latin typeface="Calibri"/>
              </a:rPr>
              <a:t>esomeprazole 40 mg nexium</a:t>
            </a:r>
            <a:br/>
            <a:r>
              <a:rPr b="false" i="false" strike="noStrike" sz="1200" u="none">
                <a:solidFill>
                  <a:srgbClr val="FFFFFF"/>
                </a:solidFill>
                <a:latin typeface="Calibri"/>
              </a:rPr>
              <a:t>lowest price for nexium 40 mg</a:t>
            </a:r>
            <a:br/>
            <a:r>
              <a:rPr b="false" i="false" strike="noStrike" sz="1200" u="none">
                <a:solidFill>
                  <a:srgbClr val="FFFFFF"/>
                </a:solidFill>
                <a:latin typeface="Calibri"/>
              </a:rPr>
              <a:t>nexium 10 mg for babies</a:t>
            </a:r>
            <a:br/>
            <a:r>
              <a:rPr b="false" i="false" strike="noStrike" sz="1200" u="none">
                <a:solidFill>
                  <a:srgbClr val="FFFFFF"/>
                </a:solidFill>
                <a:latin typeface="Calibri"/>
              </a:rPr>
              <a:t>Histone deacetylases transfer acyl groups, shorten the chromatin, and farm transcriptional silencing</a:t>
            </a:r>
            <a:br/>
            <a:r>
              <a:rPr b="false" i="false" strike="noStrike" sz="1200" u="none">
                <a:solidFill>
                  <a:srgbClr val="FFFFFF"/>
                </a:solidFill>
                <a:latin typeface="Calibri"/>
              </a:rPr>
              <a:t>nexium 10 mg prospect</a:t>
            </a:r>
            <a:br/>
            <a:r>
              <a:rPr b="false" i="false" strike="noStrike" sz="1200" u="none">
                <a:solidFill>
                  <a:srgbClr val="FFFFFF"/>
                </a:solidFill>
                <a:latin typeface="Calibri"/>
              </a:rPr>
              <a:t>I first used RX Cart 9 months ago when there appeared to be a tie-up between them, DRS Labs and TopDotShop</a:t>
            </a:r>
            <a:br/>
            <a:r>
              <a:rPr b="false" i="false" strike="noStrike" sz="1200" u="none">
                <a:solidFill>
                  <a:srgbClr val="FFFFFF"/>
                </a:solidFill>
                <a:latin typeface="Calibri"/>
              </a:rPr>
              <a:t>nexium alternatives natural</a:t>
            </a:r>
            <a:br/>
            <a:r>
              <a:rPr b="false" i="false" strike="noStrike" sz="1200" u="none">
                <a:solidFill>
                  <a:srgbClr val="FFFFFF"/>
                </a:solidFill>
                <a:latin typeface="Calibri"/>
              </a:rPr>
              <a:t>nexium oral packet</a:t>
            </a:r>
            <a:br/>
            <a:r>
              <a:rPr b="false" i="false" strike="noStrike" sz="1200" u="none">
                <a:solidFill>
                  <a:srgbClr val="FFFFFF"/>
                </a:solidFill>
                <a:latin typeface="Calibri"/>
              </a:rPr>
              <a:t>nexium purchase online</a:t>
            </a:r>
            <a:br/>
            <a:r>
              <a:rPr b="false" i="false" strike="noStrike" sz="1200" u="none">
                <a:solidFill>
                  <a:srgbClr val="FFFFFF"/>
                </a:solidFill>
                <a:latin typeface="Calibri"/>
              </a:rPr>
              <a:t>does nexium cause vitamin b12 deficiency</a:t>
            </a:r>
            <a:br/>
            <a:r>
              <a:rPr b="false" i="false" strike="noStrike" sz="1200" u="none">
                <a:solidFill>
                  <a:srgbClr val="FFFFFF"/>
                </a:solidFill>
                <a:latin typeface="Calibri"/>
              </a:rPr>
              <a:t>nexium packets shortage</a:t>
            </a:r>
            <a:br/>
            <a:r>
              <a:rPr b="false" i="false" strike="noStrike" sz="1200" u="none">
                <a:solidFill>
                  <a:srgbClr val="FFFFFF"/>
                </a:solidFill>
                <a:latin typeface="Calibri"/>
              </a:rPr>
              <a:t>I feel normal I haven't felt so good and stable since I was a kid.</a:t>
            </a:r>
            <a:br/>
            <a:r>
              <a:rPr b="false" i="false" strike="noStrike" sz="1200" u="none">
                <a:solidFill>
                  <a:srgbClr val="FFFFFF"/>
                </a:solidFill>
                <a:latin typeface="Calibri"/>
              </a:rPr>
              <a:t>esomeprazole 20 mg tablet</a:t>
            </a:r>
            <a:br/>
            <a:r>
              <a:rPr b="false" i="false" strike="noStrike" sz="1200" u="none">
                <a:solidFill>
                  <a:srgbClr val="FFFFFF"/>
                </a:solidFill>
                <a:latin typeface="Calibri"/>
              </a:rPr>
              <a:t>what is nexium 40 mg esomeprazole for</a:t>
            </a:r>
            <a:br/>
            <a:r>
              <a:rPr b="false" i="false" strike="noStrike" sz="1200" u="none">
                <a:solidFill>
                  <a:srgbClr val="FFFFFF"/>
                </a:solidFill>
                <a:latin typeface="Calibri"/>
              </a:rPr>
              <a:t>McDowell perception ended up being that will so that Uk vogue robust, � 2014 � 2014� ,it has to be invigorated from the launch of latest sustainable natural talent</a:t>
            </a:r>
            <a:br/>
            <a:r>
              <a:rPr b="false" i="false" strike="noStrike" sz="1200" u="none">
                <a:solidFill>
                  <a:srgbClr val="FFFFFF"/>
                </a:solidFill>
                <a:latin typeface="Calibri"/>
              </a:rPr>
              <a:t>nexium commercial z nation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otc nexium dose</a:t>
            </a:r>
            <a:br/>
            <a:r>
              <a:rPr b="false" i="false" strike="noStrike" sz="1200" u="none">
                <a:solidFill>
                  <a:srgbClr val="FFFFFF"/>
                </a:solidFill>
                <a:latin typeface="Calibri"/>
              </a:rPr>
              <a:t>nexium drip rate gi bleed</a:t>
            </a:r>
            <a:br/>
            <a:r>
              <a:rPr b="false" i="false" strike="noStrike" sz="1200" u="none">
                <a:solidFill>
                  <a:srgbClr val="FFFFFF"/>
                </a:solidFill>
                <a:latin typeface="Calibri"/>
              </a:rPr>
              <a:t>alternatives to nexium</a:t>
            </a:r>
            <a:br/>
            <a:r>
              <a:rPr b="false" i="false" strike="noStrike" sz="1200" u="none">
                <a:solidFill>
                  <a:srgbClr val="FFFFFF"/>
                </a:solidFill>
                <a:latin typeface="Calibri"/>
              </a:rPr>
              <a:t>nexium 40 mg capsule cost</a:t>
            </a:r>
            <a:br/>
            <a:r>
              <a:rPr b="false" i="false" strike="noStrike" sz="1200" u="none">
                <a:solidFill>
                  <a:srgbClr val="FFFFFF"/>
                </a:solidFill>
                <a:latin typeface="Calibri"/>
              </a:rPr>
              <a:t>costco price for nexium</a:t>
            </a:r>
            <a:br/>
            <a:r>
              <a:rPr b="false" i="false" strike="noStrike" sz="1200" u="none">
                <a:solidFill>
                  <a:srgbClr val="FFFFFF"/>
                </a:solidFill>
                <a:latin typeface="Calibri"/>
              </a:rPr>
              <a:t>Case control studies provide a measure of the relative risk of disease, namely, a ratio of the incidence of a disease among oral-contraceptive users to that among nonusers</a:t>
            </a:r>
            <a:br/>
            <a:r>
              <a:rPr b="false" i="false" strike="noStrike" sz="1200" u="none">
                <a:solidFill>
                  <a:srgbClr val="FFFFFF"/>
                </a:solidFill>
                <a:latin typeface="Calibri"/>
              </a:rPr>
              <a:t>nexium 20mg</a:t>
            </a:r>
            <a:br/>
            <a:r>
              <a:rPr b="false" i="false" strike="noStrike" sz="1200" u="none">
                <a:solidFill>
                  <a:srgbClr val="FFFFFF"/>
                </a:solidFill>
                <a:latin typeface="Calibri"/>
              </a:rPr>
              <a:t>nexium iv package insert</a:t>
            </a:r>
            <a:br/>
            <a:r>
              <a:rPr b="false" i="false" strike="noStrike" sz="1200" u="none">
                <a:solidFill>
                  <a:srgbClr val="FFFFFF"/>
                </a:solidFill>
                <a:latin typeface="Calibri"/>
              </a:rPr>
              <a:t>thuoc nexium 40mg uong vao luc nao</a:t>
            </a:r>
            <a:br/>
            <a:r>
              <a:rPr b="false" i="false" strike="noStrike" sz="1200" u="none">
                <a:solidFill>
                  <a:srgbClr val="FFFFFF"/>
                </a:solidFill>
                <a:latin typeface="Calibri"/>
              </a:rPr>
              <a:t>CYP2C19 displays a known genetic polymorphism due to its deficiency in some sub-populations (eg, 3% of Caucasians and African-Americans and 17%-23% of Asians)</a:t>
            </a:r>
            <a:br/>
            <a:r>
              <a:rPr b="false" i="false" strike="noStrike" sz="1200" u="none">
                <a:solidFill>
                  <a:srgbClr val="FFFFFF"/>
                </a:solidFill>
                <a:latin typeface="Calibri"/>
              </a:rPr>
              <a:t>nexium price walmart</a:t>
            </a:r>
            <a:br/>
            <a:r>
              <a:rPr b="false" i="false" strike="noStrike" sz="1200" u="none">
                <a:solidFill>
                  <a:srgbClr val="FFFFFF"/>
                </a:solidFill>
                <a:latin typeface="Calibri"/>
              </a:rPr>
              <a:t>esomeprazole 40 mg injection</a:t>
            </a:r>
            <a:br/>
            <a:r>
              <a:rPr b="false" i="false" strike="noStrike" sz="1200" u="none">
                <a:solidFill>
                  <a:srgbClr val="FFFFFF"/>
                </a:solidFill>
                <a:latin typeface="Calibri"/>
              </a:rPr>
              <a:t>nexium coupons over the counter</a:t>
            </a:r>
            <a:br/>
            <a:r>
              <a:rPr b="false" i="false" strike="noStrike" sz="1200" u="none">
                <a:solidFill>
                  <a:srgbClr val="FFFFFF"/>
                </a:solidFill>
                <a:latin typeface="Calibri"/>
              </a:rPr>
              <a:t>The side effects of NASSAs are similar to those of SSRIs, but they're thought to cause fewer sexual problems</a:t>
            </a:r>
            <a:br/>
            <a:r>
              <a:rPr b="false" i="false" strike="noStrike" sz="1200" u="none">
                <a:solidFill>
                  <a:srgbClr val="FFFFFF"/>
                </a:solidFill>
                <a:latin typeface="Calibri"/>
              </a:rPr>
              <a:t>generic esomeprazole canada</a:t>
            </a:r>
            <a:br/>
            <a:r>
              <a:rPr b="false" i="false" strike="noStrike" sz="1200" u="none">
                <a:solidFill>
                  <a:srgbClr val="FFFFFF"/>
                </a:solidFill>
                <a:latin typeface="Calibri"/>
              </a:rPr>
              <a:t>coupon for nexium medication</a:t>
            </a:r>
            <a:br/>
            <a:r>
              <a:rPr b="false" i="false" strike="noStrike" sz="1200" u="none">
                <a:solidFill>
                  <a:srgbClr val="FFFFFF"/>
                </a:solidFill>
                <a:latin typeface="Calibri"/>
              </a:rPr>
              <a:t>nexium capsules canada</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sales</a:t>
            </a:r>
            <a:br/>
            <a:r>
              <a:rPr b="false" i="false" strike="noStrike" sz="1200" u="none">
                <a:solidFill>
                  <a:srgbClr val="FFFFFF"/>
                </a:solidFill>
                <a:latin typeface="Calibri"/>
              </a:rPr>
              <a:t>generic drug for nexium 40 mg</a:t>
            </a:r>
            <a:br/>
            <a:r>
              <a:rPr b="false" i="false" strike="noStrike" sz="1200" u="none">
                <a:solidFill>
                  <a:srgbClr val="FFFFFF"/>
                </a:solidFill>
                <a:latin typeface="Calibri"/>
              </a:rPr>
              <a:t>nexium 40mg price in pakistan</a:t>
            </a:r>
            <a:br/>
            <a:r>
              <a:rPr b="false" i="false" strike="noStrike" sz="1200" u="none">
                <a:solidFill>
                  <a:srgbClr val="FFFFFF"/>
                </a:solidFill>
                <a:latin typeface="Calibri"/>
              </a:rPr>
              <a:t>esomeprazole 40</a:t>
            </a:r>
            <a:br/>
            <a:r>
              <a:rPr b="false" i="false" strike="noStrike" sz="1200" u="none">
                <a:solidFill>
                  <a:srgbClr val="FFFFFF"/>
                </a:solidFill>
                <a:latin typeface="Calibri"/>
              </a:rPr>
              <a:t>how much does nexium cost at walgreens</a:t>
            </a:r>
            <a:br/>
            <a:r>
              <a:rPr b="false" i="false" strike="noStrike" sz="1200" u="none">
                <a:solidFill>
                  <a:srgbClr val="FFFFFF"/>
                </a:solidFill>
                <a:latin typeface="Calibri"/>
              </a:rPr>
              <a:t>nexium mups 20 mg efectos secundarios</a:t>
            </a:r>
            <a:br/>
            <a:r>
              <a:rPr b="false" i="false" strike="noStrike" sz="1200" u="none">
                <a:solidFill>
                  <a:srgbClr val="FFFFFF"/>
                </a:solidFill>
                <a:latin typeface="Calibri"/>
              </a:rPr>
              <a:t>National Library of Medicine, when some individuals take tricyclic antidepressants such as doxepin, they prove ineffective or become dangerous for the patient to continue treatment</a:t>
            </a:r>
            <a:br/>
            <a:r>
              <a:rPr b="false" i="false" strike="noStrike" sz="1200" u="none">
                <a:solidFill>
                  <a:srgbClr val="FFFFFF"/>
                </a:solidFill>
                <a:latin typeface="Calibri"/>
              </a:rPr>
              <a:t>nexium sobres precio mexico</a:t>
            </a:r>
            <a:br/>
            <a:r>
              <a:rPr b="false" i="false" strike="noStrike" sz="1200" u="none">
                <a:solidFill>
                  <a:srgbClr val="FFFFFF"/>
                </a:solidFill>
                <a:latin typeface="Calibri"/>
              </a:rPr>
              <a:t>esomeprazole magnesium 40 mg generic</a:t>
            </a:r>
            <a:br/>
            <a:r>
              <a:rPr b="false" i="false" strike="noStrike" sz="1200" u="none">
                <a:solidFill>
                  <a:srgbClr val="FFFFFF"/>
                </a:solidFill>
                <a:latin typeface="Calibri"/>
              </a:rPr>
              <a:t>But if your doctor prescribes a higher dose of Lamictal to makesure that you don&amp;rsquo;t have breakthrough seizures, there could be a higher risk of damage to your baby</a:t>
            </a:r>
            <a:br/>
            <a:r>
              <a:rPr b="false" i="false" strike="noStrike" sz="1200" u="none">
                <a:solidFill>
                  <a:srgbClr val="FFFFFF"/>
                </a:solidFill>
                <a:latin typeface="Calibri"/>
              </a:rPr>
              <a:t>nexium generic date</a:t>
            </a:r>
            <a:br/>
            <a:r>
              <a:rPr b="false" i="false" strike="noStrike" sz="1200" u="none">
                <a:solidFill>
                  <a:srgbClr val="FFFFFF"/>
                </a:solidFill>
                <a:latin typeface="Calibri"/>
              </a:rPr>
              <a:t>esomeprazole magnesium dihydrate structure</a:t>
            </a:r>
            <a:br/>
            <a:r>
              <a:rPr b="false" i="false" strike="noStrike" sz="1200" u="none">
                <a:solidFill>
                  <a:srgbClr val="FFFFFF"/>
                </a:solidFill>
                <a:latin typeface="Calibri"/>
              </a:rPr>
              <a:t>Common side effects to Fosamax usage include skin rash, abdominal discomfort, obstipation, diarrhea, nausea, ulceration, generalized muscle or joint pain, and, of course, ONJ.</a:t>
            </a:r>
            <a:br/>
            <a:r>
              <a:rPr b="false" i="false" strike="noStrike" sz="1200" u="none">
                <a:solidFill>
                  <a:srgbClr val="FFFFFF"/>
                </a:solidFill>
                <a:latin typeface="Calibri"/>
              </a:rPr>
              <a:t>nexium iv drip dosage</a:t>
            </a:r>
            <a:br/>
            <a:r>
              <a:rPr b="false" i="false" strike="noStrike" sz="1200" u="none">
                <a:solidFill>
                  <a:srgbClr val="FFFFFF"/>
                </a:solidFill>
                <a:latin typeface="Calibri"/>
              </a:rPr>
              <a:t>coupon for nexium</a:t>
            </a:r>
            <a:br/>
            <a:r>
              <a:rPr b="false" i="false" strike="noStrike" sz="1200" u="none">
                <a:solidFill>
                  <a:srgbClr val="FFFFFF"/>
                </a:solidFill>
                <a:latin typeface="Calibri"/>
              </a:rPr>
              <a:t>nexium esomeprazole 20 mg obat apa</a:t>
            </a:r>
            <a:br/>
            <a:r>
              <a:rPr b="false" i="false" strike="noStrike" sz="1200" u="none">
                <a:solidFill>
                  <a:srgbClr val="FFFFFF"/>
                </a:solidFill>
                <a:latin typeface="Calibri"/>
              </a:rPr>
              <a:t>Further exemptions can be gained from either you or your partner holding a valid NHS tax exemption certificate or you holding an HC2 certificate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there a generic equivalent for nexium</a:t>
            </a:r>
            <a:br/>
            <a:r>
              <a:rPr b="false" i="false" strike="noStrike" sz="1200" u="none">
                <a:solidFill>
                  <a:srgbClr val="FFFFFF"/>
                </a:solidFill>
                <a:latin typeface="Calibri"/>
              </a:rPr>
              <a:t>I decided to come off it gradually over a period of three months &amp; do not take it any longer but I now find I&amp;rsquo;m gettin horrible buzzing type feelings in my head &amp; dizziness</a:t>
            </a:r>
            <a:br/>
            <a:r>
              <a:rPr b="false" i="false" strike="noStrike" sz="1200" u="none">
                <a:solidFill>
                  <a:srgbClr val="FFFFFF"/>
                </a:solidFill>
                <a:latin typeface="Calibri"/>
              </a:rPr>
              <a:t>printable coupon for nexium</a:t>
            </a:r>
            <a:br/>
            <a:r>
              <a:rPr b="false" i="false" strike="noStrike" sz="1200" u="none">
                <a:solidFill>
                  <a:srgbClr val="FFFFFF"/>
                </a:solidFill>
                <a:latin typeface="Calibri"/>
              </a:rPr>
              <a:t>nexium hp7 combination pack</a:t>
            </a:r>
            <a:br/>
            <a:r>
              <a:rPr b="false" i="false" strike="noStrike" sz="1200" u="none">
                <a:solidFill>
                  <a:srgbClr val="FFFFFF"/>
                </a:solidFill>
                <a:latin typeface="Calibri"/>
              </a:rPr>
              <a:t>is 80mg of nexium too much</a:t>
            </a:r>
            <a:br/>
            <a:r>
              <a:rPr b="false" i="false" strike="noStrike" sz="1200" u="none">
                <a:solidFill>
                  <a:srgbClr val="FFFFFF"/>
                </a:solidFill>
                <a:latin typeface="Calibri"/>
              </a:rPr>
              <a:t>Thank goodness I am not alone I ran out 3 days ago, and have had no time to pick up my prescription</a:t>
            </a:r>
            <a:br/>
            <a:r>
              <a:rPr b="false" i="false" strike="noStrike" sz="1200" u="none">
                <a:solidFill>
                  <a:srgbClr val="FFFFFF"/>
                </a:solidFill>
                <a:latin typeface="Calibri"/>
              </a:rPr>
              <a:t>nexium backorder</a:t>
            </a:r>
            <a:br/>
            <a:r>
              <a:rPr b="false" i="false" strike="noStrike" sz="1200" u="none">
                <a:solidFill>
                  <a:srgbClr val="FFFFFF"/>
                </a:solidFill>
                <a:latin typeface="Calibri"/>
              </a:rPr>
              <a:t>nexium generic canada pharmacy</a:t>
            </a:r>
            <a:br/>
            <a:r>
              <a:rPr b="false" i="false" strike="noStrike" sz="1200" u="none">
                <a:solidFill>
                  <a:srgbClr val="FFFFFF"/>
                </a:solidFill>
                <a:latin typeface="Calibri"/>
              </a:rPr>
              <a:t>nexium oral suspension shortage</a:t>
            </a:r>
            <a:br/>
            <a:r>
              <a:rPr b="false" i="false" strike="noStrike" sz="1200" u="none">
                <a:solidFill>
                  <a:srgbClr val="FFFFFF"/>
                </a:solidFill>
                <a:latin typeface="Calibri"/>
              </a:rPr>
              <a:t>Post topics in the appropriate category and refrain from making duplicate posts</a:t>
            </a:r>
            <a:br/>
            <a:r>
              <a:rPr b="false" i="false" strike="noStrike" sz="1200" u="none">
                <a:solidFill>
                  <a:srgbClr val="FFFFFF"/>
                </a:solidFill>
                <a:latin typeface="Calibri"/>
              </a:rPr>
              <a:t>nexium uso</a:t>
            </a:r>
            <a:br/>
            <a:r>
              <a:rPr b="false" i="false" strike="noStrike" sz="1200" u="none">
                <a:solidFill>
                  <a:srgbClr val="FFFFFF"/>
                </a:solidFill>
                <a:latin typeface="Calibri"/>
              </a:rPr>
              <a:t>nexium informacinis lapelis</a:t>
            </a:r>
            <a:br/>
            <a:r>
              <a:rPr b="false" i="false" strike="noStrike" sz="1200" u="none">
                <a:solidFill>
                  <a:srgbClr val="FFFFFF"/>
                </a:solidFill>
                <a:latin typeface="Calibri"/>
              </a:rPr>
              <a:t>esomeprazole magnesium trihydrate msds</a:t>
            </a:r>
            <a:br/>
            <a:r>
              <a:rPr b="false" i="false" strike="noStrike" sz="1200" u="none">
                <a:solidFill>
                  <a:srgbClr val="FFFFFF"/>
                </a:solidFill>
                <a:latin typeface="Calibri"/>
              </a:rPr>
              <a:t>nexium canada over the counter</a:t>
            </a:r>
            <a:br/>
            <a:r>
              <a:rPr b="false" i="false" strike="noStrike" sz="1200" u="none">
                <a:solidFill>
                  <a:srgbClr val="FFFFFF"/>
                </a:solidFill>
                <a:latin typeface="Calibri"/>
              </a:rPr>
              <a:t>nexium modo de uso</a:t>
            </a:r>
            <a:br/>
            <a:r>
              <a:rPr b="false" i="false" strike="noStrike" sz="1200" u="none">
                <a:solidFill>
                  <a:srgbClr val="FFFFFF"/>
                </a:solidFill>
                <a:latin typeface="Calibri"/>
              </a:rPr>
              <a:t>I'm at Liverpool University buy cheap amoxicillin / clavulanate The Ogio may be brimming with thoughtful features, but it pales in comparison to the R25 from Kriega</a:t>
            </a:r>
            <a:br/>
            <a:r>
              <a:rPr b="false" i="false" strike="noStrike" sz="1200" u="none">
                <a:solidFill>
                  <a:srgbClr val="FFFFFF"/>
                </a:solidFill>
                <a:latin typeface="Calibri"/>
              </a:rPr>
              <a:t>nexium 40 mg maximum dosage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 can affect persons of any age, with one study finding an age range of 12 to 78 years.</a:t>
            </a:r>
            <a:br/>
            <a:r>
              <a:rPr b="false" i="false" strike="noStrike" sz="1200" u="none">
                <a:solidFill>
                  <a:srgbClr val="FFFFFF"/>
                </a:solidFill>
                <a:latin typeface="Calibri"/>
              </a:rPr>
              <a:t>can i buy nexium over the counter in australia</a:t>
            </a:r>
            <a:br/>
            <a:r>
              <a:rPr b="false" i="false" strike="noStrike" sz="1200" u="none">
                <a:solidFill>
                  <a:srgbClr val="FFFFFF"/>
                </a:solidFill>
                <a:latin typeface="Calibri"/>
              </a:rPr>
              <a:t>has anyone taking nexium while pregnant</a:t>
            </a:r>
            <a:br/>
            <a:r>
              <a:rPr b="false" i="false" strike="noStrike" sz="1200" u="none">
                <a:solidFill>
                  <a:srgbClr val="FFFFFF"/>
                </a:solidFill>
                <a:latin typeface="Calibri"/>
              </a:rPr>
              <a:t>We were shocked to learn that our state laws allow pharmacists to deny a prescription or medication to somebody for whatever reason</a:t>
            </a:r>
            <a:br/>
            <a:r>
              <a:rPr b="false" i="false" strike="noStrike" sz="1200" u="none">
                <a:solidFill>
                  <a:srgbClr val="FFFFFF"/>
                </a:solidFill>
                <a:latin typeface="Calibri"/>
              </a:rPr>
              <a:t>nexium alternatives</a:t>
            </a:r>
            <a:br/>
            <a:r>
              <a:rPr b="false" i="false" strike="noStrike" sz="1200" u="none">
                <a:solidFill>
                  <a:srgbClr val="FFFFFF"/>
                </a:solidFill>
                <a:latin typeface="Calibri"/>
              </a:rPr>
              <a:t>Because Telmisartan Teva Pharma is a generic medicine, studies in people have been limited to tests to determine that it is bioequivalent to the reference medicine, Micardis</a:t>
            </a:r>
            <a:br/>
            <a:r>
              <a:rPr b="false" i="false" strike="noStrike" sz="1200" u="none">
                <a:solidFill>
                  <a:srgbClr val="FFFFFF"/>
                </a:solidFill>
                <a:latin typeface="Calibri"/>
              </a:rPr>
              <a:t>nexium pricing</a:t>
            </a:r>
            <a:br/>
            <a:r>
              <a:rPr b="false" i="false" strike="noStrike" sz="1200" u="none">
                <a:solidFill>
                  <a:srgbClr val="FFFFFF"/>
                </a:solidFill>
                <a:latin typeface="Calibri"/>
              </a:rPr>
              <a:t>thuoc nexium tab 40mg</a:t>
            </a:r>
            <a:br/>
            <a:r>
              <a:rPr b="false" i="false" strike="noStrike" sz="1200" u="none">
                <a:solidFill>
                  <a:srgbClr val="FFFFFF"/>
                </a:solidFill>
                <a:latin typeface="Calibri"/>
              </a:rPr>
              <a:t>when will nexium become generic</a:t>
            </a:r>
            <a:br/>
            <a:r>
              <a:rPr b="false" i="false" strike="noStrike" sz="1200" u="none">
                <a:solidFill>
                  <a:srgbClr val="FFFFFF"/>
                </a:solidFill>
                <a:latin typeface="Calibri"/>
              </a:rPr>
              <a:t>because of the particular 1996 violencia explosive device in which damaged muchof the location centre, ݿ www.designmester.com/ݿ ,Gatwick also offers a number of modern structures, way too.</a:t>
            </a:r>
            <a:br/>
            <a:r>
              <a:rPr b="false" i="false" strike="noStrike" sz="1200" u="none">
                <a:solidFill>
                  <a:srgbClr val="FFFFFF"/>
                </a:solidFill>
                <a:latin typeface="Calibri"/>
              </a:rPr>
              <a:t>nexium uk pharmacy</a:t>
            </a:r>
            <a:br/>
            <a:r>
              <a:rPr b="false" i="false" strike="noStrike" sz="1200" u="none">
                <a:solidFill>
                  <a:srgbClr val="FFFFFF"/>
                </a:solidFill>
                <a:latin typeface="Calibri"/>
              </a:rPr>
              <a:t>I am currently on Lamictal as well</a:t>
            </a:r>
            <a:br/>
            <a:r>
              <a:rPr b="false" i="false" strike="noStrike" sz="1200" u="none">
                <a:solidFill>
                  <a:srgbClr val="FFFFFF"/>
                </a:solidFill>
                <a:latin typeface="Calibri"/>
              </a:rPr>
              <a:t>price for nexium at walmart</a:t>
            </a:r>
            <a:br/>
            <a:r>
              <a:rPr b="false" i="false" strike="noStrike" sz="1200" u="none">
                <a:solidFill>
                  <a:srgbClr val="FFFFFF"/>
                </a:solidFill>
                <a:latin typeface="Calibri"/>
              </a:rPr>
              <a:t>i didnt know about that side effect for a long time</a:t>
            </a:r>
            <a:br/>
            <a:r>
              <a:rPr b="false" i="false" strike="noStrike" sz="1200" u="none">
                <a:solidFill>
                  <a:srgbClr val="FFFFFF"/>
                </a:solidFill>
                <a:latin typeface="Calibri"/>
              </a:rPr>
              <a:t>nexium information for patients</a:t>
            </a:r>
            <a:br/>
            <a:r>
              <a:rPr b="false" i="false" strike="noStrike" sz="1200" u="none">
                <a:solidFill>
                  <a:srgbClr val="FFFFFF"/>
                </a:solidFill>
                <a:latin typeface="Calibri"/>
              </a:rPr>
              <a:t>his.weight is 155lbs and he was not drinking alcohol or using other drugs with the xanax intake</a:t>
            </a:r>
            <a:br/>
            <a:r>
              <a:rPr b="false" i="false" strike="noStrike" sz="1200" u="none">
                <a:solidFill>
                  <a:srgbClr val="FFFFFF"/>
                </a:solidFill>
                <a:latin typeface="Calibri"/>
              </a:rPr>
              <a:t>drugs@fda nexium</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coupon nexium otc</a:t>
            </a:r>
            <a:br/>
            <a:r>
              <a:rPr b="false" i="false" strike="noStrike" sz="1200" u="none">
                <a:solidFill>
                  <a:srgbClr val="FFFFFF"/>
                </a:solidFill>
                <a:latin typeface="Calibri"/>
              </a:rPr>
              <a:t>I let the housework go and only took care of what was necessary (my job, the dog, etc.).</a:t>
            </a:r>
            <a:br/>
            <a:r>
              <a:rPr b="false" i="false" strike="noStrike" sz="1200" u="none">
                <a:solidFill>
                  <a:srgbClr val="FFFFFF"/>
                </a:solidFill>
                <a:latin typeface="Calibri"/>
              </a:rPr>
              <a:t>is nexium an otc drug</a:t>
            </a:r>
            <a:br/>
            <a:r>
              <a:rPr b="false" i="false" strike="noStrike" sz="1200" u="none">
                <a:solidFill>
                  <a:srgbClr val="FFFFFF"/>
                </a:solidFill>
                <a:latin typeface="Calibri"/>
              </a:rPr>
              <a:t>nexium card discount</a:t>
            </a:r>
            <a:br/>
            <a:r>
              <a:rPr b="false" i="false" strike="noStrike" sz="1200" u="none">
                <a:solidFill>
                  <a:srgbClr val="FFFFFF"/>
                </a:solidFill>
                <a:latin typeface="Calibri"/>
              </a:rPr>
              <a:t>nexium coupons rebates</a:t>
            </a:r>
            <a:br/>
            <a:r>
              <a:rPr b="false" i="false" strike="noStrike" sz="1200" u="none">
                <a:solidFill>
                  <a:srgbClr val="FFFFFF"/>
                </a:solidFill>
                <a:latin typeface="Calibri"/>
              </a:rPr>
              <a:t>nexium 20mg tablets</a:t>
            </a:r>
            <a:br/>
            <a:r>
              <a:rPr b="false" i="false" strike="noStrike" sz="1200" u="none">
                <a:solidFill>
                  <a:srgbClr val="FFFFFF"/>
                </a:solidFill>
                <a:latin typeface="Calibri"/>
              </a:rPr>
              <a:t>Kassler-Taub K, Littlejohn T, Elliot W et al., for the Irbesartan Study Investigators</a:t>
            </a:r>
            <a:br/>
            <a:r>
              <a:rPr b="false" i="false" strike="noStrike" sz="1200" u="none">
                <a:solidFill>
                  <a:srgbClr val="FFFFFF"/>
                </a:solidFill>
                <a:latin typeface="Calibri"/>
              </a:rPr>
              <a:t>nexium injection stability</a:t>
            </a:r>
            <a:br/>
            <a:r>
              <a:rPr b="false" i="false" strike="noStrike" sz="1200" u="none">
                <a:solidFill>
                  <a:srgbClr val="FFFFFF"/>
                </a:solidFill>
                <a:latin typeface="Calibri"/>
              </a:rPr>
              <a:t>You haven&amp;#39;t said from what quantity they cut you down to</a:t>
            </a:r>
            <a:br/>
            <a:r>
              <a:rPr b="false" i="false" strike="noStrike" sz="1200" u="none">
                <a:solidFill>
                  <a:srgbClr val="FFFFFF"/>
                </a:solidFill>
                <a:latin typeface="Calibri"/>
              </a:rPr>
              <a:t>nexium 20 mg for sale</a:t>
            </a:r>
            <a:br/>
            <a:r>
              <a:rPr b="false" i="false" strike="noStrike" sz="1200" u="none">
                <a:solidFill>
                  <a:srgbClr val="FFFFFF"/>
                </a:solidFill>
                <a:latin typeface="Calibri"/>
              </a:rPr>
              <a:t>esomeprazole tablets 20mg spc</a:t>
            </a:r>
            <a:br/>
            <a:r>
              <a:rPr b="false" i="false" strike="noStrike" sz="1200" u="none">
                <a:solidFill>
                  <a:srgbClr val="FFFFFF"/>
                </a:solidFill>
                <a:latin typeface="Calibri"/>
              </a:rPr>
              <a:t>The pharmacokinetic interactions listed below are potentially clinically important</a:t>
            </a:r>
            <a:br/>
            <a:r>
              <a:rPr b="false" i="false" strike="noStrike" sz="1200" u="none">
                <a:solidFill>
                  <a:srgbClr val="FFFFFF"/>
                </a:solidFill>
                <a:latin typeface="Calibri"/>
              </a:rPr>
              <a:t>nexium granules for oral suspension</a:t>
            </a:r>
            <a:br/>
            <a:r>
              <a:rPr b="false" i="false" strike="noStrike" sz="1200" u="none">
                <a:solidFill>
                  <a:srgbClr val="FFFFFF"/>
                </a:solidFill>
                <a:latin typeface="Calibri"/>
              </a:rPr>
              <a:t>Aspirin is just one of many painkillers known as nonsteroidal anti-inflammatory drugs (NSAIDs), which can cause serious damage to your digestive system</a:t>
            </a:r>
            <a:br/>
            <a:r>
              <a:rPr b="false" i="false" strike="noStrike" sz="1200" u="none">
                <a:solidFill>
                  <a:srgbClr val="FFFFFF"/>
                </a:solidFill>
                <a:latin typeface="Calibri"/>
              </a:rPr>
              <a:t>what is esomeprazole rbx used for</a:t>
            </a:r>
            <a:br/>
            <a:r>
              <a:rPr b="false" i="false" strike="noStrike" sz="1200" u="none">
                <a:solidFill>
                  <a:srgbClr val="FFFFFF"/>
                </a:solidFill>
                <a:latin typeface="Calibri"/>
              </a:rPr>
              <a:t>nexium pricing in canada</a:t>
            </a:r>
            <a:br/>
            <a:r>
              <a:rPr b="false" i="false" strike="noStrike" sz="1200" u="none">
                <a:solidFill>
                  <a:srgbClr val="FFFFFF"/>
                </a:solidFill>
                <a:latin typeface="Calibri"/>
              </a:rPr>
              <a:t>about nexium esomeprazole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usage directions</a:t>
            </a:r>
            <a:br/>
            <a:r>
              <a:rPr b="false" i="false" strike="noStrike" sz="1200" u="none">
                <a:solidFill>
                  <a:srgbClr val="FFFFFF"/>
                </a:solidFill>
                <a:latin typeface="Calibri"/>
              </a:rPr>
              <a:t>where can i buy esomeprazole</a:t>
            </a:r>
            <a:br/>
            <a:r>
              <a:rPr b="false" i="false" strike="noStrike" sz="1200" u="none">
                <a:solidFill>
                  <a:srgbClr val="FFFFFF"/>
                </a:solidFill>
                <a:latin typeface="Calibri"/>
              </a:rPr>
              <a:t>martie whittekin natural alternatives to nexium</a:t>
            </a:r>
            <a:br/>
            <a:r>
              <a:rPr b="false" i="false" strike="noStrike" sz="1200" u="none">
                <a:solidFill>
                  <a:srgbClr val="FFFFFF"/>
                </a:solidFill>
                <a:latin typeface="Calibri"/>
              </a:rPr>
              <a:t>nexium or prilosec for lpr</a:t>
            </a:r>
            <a:br/>
            <a:r>
              <a:rPr b="false" i="false" strike="noStrike" sz="1200" u="none">
                <a:solidFill>
                  <a:srgbClr val="FFFFFF"/>
                </a:solidFill>
                <a:latin typeface="Calibri"/>
              </a:rPr>
              <a:t>nexium ads</a:t>
            </a:r>
            <a:br/>
            <a:r>
              <a:rPr b="false" i="false" strike="noStrike" sz="1200" u="none">
                <a:solidFill>
                  <a:srgbClr val="FFFFFF"/>
                </a:solidFill>
                <a:latin typeface="Calibri"/>
              </a:rPr>
              <a:t>price of nexium in canada</a:t>
            </a:r>
            <a:br/>
            <a:r>
              <a:rPr b="false" i="false" strike="noStrike" sz="1200" u="none">
                <a:solidFill>
                  <a:srgbClr val="FFFFFF"/>
                </a:solidFill>
                <a:latin typeface="Calibri"/>
              </a:rPr>
              <a:t>I am a nurse and happen to be taking myself off pristiq right now</a:t>
            </a:r>
            <a:br/>
            <a:r>
              <a:rPr b="false" i="false" strike="noStrike" sz="1200" u="none">
                <a:solidFill>
                  <a:srgbClr val="FFFFFF"/>
                </a:solidFill>
                <a:latin typeface="Calibri"/>
              </a:rPr>
              <a:t>nexium 40 mg price australia</a:t>
            </a:r>
            <a:br/>
            <a:r>
              <a:rPr b="false" i="false" strike="noStrike" sz="1200" u="none">
                <a:solidFill>
                  <a:srgbClr val="FFFFFF"/>
                </a:solidFill>
                <a:latin typeface="Calibri"/>
              </a:rPr>
              <a:t>nexium patient information sheet</a:t>
            </a:r>
            <a:br/>
            <a:r>
              <a:rPr b="false" i="false" strike="noStrike" sz="1200" u="none">
                <a:solidFill>
                  <a:srgbClr val="FFFFFF"/>
                </a:solidFill>
                <a:latin typeface="Calibri"/>
              </a:rPr>
              <a:t>In most cases a good Nolvadex PCT plan will run for approximately 4 weeks; in some cases 5-6 weeks may be needed but 4 weeks is a good general rule of thumb</a:t>
            </a:r>
            <a:br/>
            <a:r>
              <a:rPr b="false" i="false" strike="noStrike" sz="1200" u="none">
                <a:solidFill>
                  <a:srgbClr val="FFFFFF"/>
                </a:solidFill>
                <a:latin typeface="Calibri"/>
              </a:rPr>
              <a:t>esomeprazole 40 mg</a:t>
            </a:r>
            <a:br/>
            <a:r>
              <a:rPr b="false" i="false" strike="noStrike" sz="1200" u="none">
                <a:solidFill>
                  <a:srgbClr val="FFFFFF"/>
                </a:solidFill>
                <a:latin typeface="Calibri"/>
              </a:rPr>
              <a:t>nexium granules</a:t>
            </a:r>
            <a:br/>
            <a:r>
              <a:rPr b="false" i="false" strike="noStrike" sz="1200" u="none">
                <a:solidFill>
                  <a:srgbClr val="FFFFFF"/>
                </a:solidFill>
                <a:latin typeface="Calibri"/>
              </a:rPr>
              <a:t>Auch kann die Iris (der farbige Teil des Auges) whrend der Operation erschlaffen, was zu einer Schdigung des Auges fhren kann</a:t>
            </a:r>
            <a:br/>
            <a:r>
              <a:rPr b="false" i="false" strike="noStrike" sz="1200" u="none">
                <a:solidFill>
                  <a:srgbClr val="FFFFFF"/>
                </a:solidFill>
                <a:latin typeface="Calibri"/>
              </a:rPr>
              <a:t>nexium 40 mg daily dosage</a:t>
            </a:r>
            <a:br/>
            <a:r>
              <a:rPr b="false" i="false" strike="noStrike" sz="1200" u="none">
                <a:solidFill>
                  <a:srgbClr val="FFFFFF"/>
                </a:solidFill>
                <a:latin typeface="Calibri"/>
              </a:rPr>
              <a:t>nexium hp7 diarrhea</a:t>
            </a:r>
            <a:br/>
            <a:r>
              <a:rPr b="false" i="false" strike="noStrike" sz="1200" u="none">
                <a:solidFill>
                  <a:srgbClr val="FFFFFF"/>
                </a:solidFill>
                <a:latin typeface="Calibri"/>
              </a:rPr>
              <a:t>Accutane has proven to be quite successful for many people with severe acne, though it is not for everyone</a:t>
            </a:r>
            <a:br/>
            <a:r>
              <a:rPr b="false" i="false" strike="noStrike" sz="1200" u="none">
                <a:solidFill>
                  <a:srgbClr val="FFFFFF"/>
                </a:solidFill>
                <a:latin typeface="Calibri"/>
              </a:rPr>
              <a:t>nexium administration time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esomeprazole magnesium trihydrate 40 mg</a:t>
            </a:r>
            <a:br/>
            <a:r>
              <a:rPr b="false" i="false" strike="noStrike" sz="1200" u="none">
                <a:solidFill>
                  <a:srgbClr val="FFFFFF"/>
                </a:solidFill>
                <a:latin typeface="Calibri"/>
              </a:rPr>
              <a:t>Beispielsweise kn Infektionen durch Chlamydien zu einer Frhgeburt sowie schwerer Konjunktivitis, Otitis media und Pneumonie beim Neugeborenen fhren.</a:t>
            </a:r>
            <a:br/>
            <a:r>
              <a:rPr b="false" i="false" strike="noStrike" sz="1200" u="none">
                <a:solidFill>
                  <a:srgbClr val="FFFFFF"/>
                </a:solidFill>
                <a:latin typeface="Calibri"/>
              </a:rPr>
              <a:t>nexium generic available us</a:t>
            </a:r>
            <a:br/>
            <a:r>
              <a:rPr b="false" i="false" strike="noStrike" sz="1200" u="none">
                <a:solidFill>
                  <a:srgbClr val="FFFFFF"/>
                </a:solidFill>
                <a:latin typeface="Calibri"/>
              </a:rPr>
              <a:t>nexium costs</a:t>
            </a:r>
            <a:br/>
            <a:r>
              <a:rPr b="false" i="false" strike="noStrike" sz="1200" u="none">
                <a:solidFill>
                  <a:srgbClr val="FFFFFF"/>
                </a:solidFill>
                <a:latin typeface="Calibri"/>
              </a:rPr>
              <a:t>thuoc nexium esomeprazole 10mg</a:t>
            </a:r>
            <a:br/>
            <a:r>
              <a:rPr b="false" i="false" strike="noStrike" sz="1200" u="none">
                <a:solidFill>
                  <a:srgbClr val="FFFFFF"/>
                </a:solidFill>
                <a:latin typeface="Calibri"/>
              </a:rPr>
              <a:t>my doctor prescribed this to me for my anxiety as well (I have a severe anxiety disorder..</a:t>
            </a:r>
            <a:br/>
            <a:r>
              <a:rPr b="false" i="false" strike="noStrike" sz="1200" u="none">
                <a:solidFill>
                  <a:srgbClr val="FFFFFF"/>
                </a:solidFill>
                <a:latin typeface="Calibri"/>
              </a:rPr>
              <a:t>printable coupon nexium</a:t>
            </a:r>
            <a:br/>
            <a:r>
              <a:rPr b="false" i="false" strike="noStrike" sz="1200" u="none">
                <a:solidFill>
                  <a:srgbClr val="FFFFFF"/>
                </a:solidFill>
                <a:latin typeface="Calibri"/>
              </a:rPr>
              <a:t>nexium esomeprazole tablets is used for</a:t>
            </a:r>
            <a:br/>
            <a:r>
              <a:rPr b="false" i="false" strike="noStrike" sz="1200" u="none">
                <a:solidFill>
                  <a:srgbClr val="FFFFFF"/>
                </a:solidFill>
                <a:latin typeface="Calibri"/>
              </a:rPr>
              <a:t>Maybe I&amp;rsquo;ll be on it for the rest of my life &amp;mdash; I don&amp;rsquo;t know</a:t>
            </a:r>
            <a:br/>
            <a:r>
              <a:rPr b="false" i="false" strike="noStrike" sz="1200" u="none">
                <a:solidFill>
                  <a:srgbClr val="FFFFFF"/>
                </a:solidFill>
                <a:latin typeface="Calibri"/>
              </a:rPr>
              <a:t>nexium commercial 2012</a:t>
            </a:r>
            <a:br/>
            <a:r>
              <a:rPr b="false" i="false" strike="noStrike" sz="1200" u="none">
                <a:solidFill>
                  <a:srgbClr val="FFFFFF"/>
                </a:solidFill>
                <a:latin typeface="Calibri"/>
              </a:rPr>
              <a:t>esomeprazole online</a:t>
            </a:r>
            <a:br/>
            <a:r>
              <a:rPr b="false" i="false" strike="noStrike" sz="1200" u="none">
                <a:solidFill>
                  <a:srgbClr val="FFFFFF"/>
                </a:solidFill>
                <a:latin typeface="Calibri"/>
              </a:rPr>
              <a:t>nexium tires for sale</a:t>
            </a:r>
            <a:br/>
            <a:r>
              <a:rPr b="false" i="false" strike="noStrike" sz="1200" u="none">
                <a:solidFill>
                  <a:srgbClr val="FFFFFF"/>
                </a:solidFill>
                <a:latin typeface="Calibri"/>
              </a:rPr>
              <a:t>who makes nexium</a:t>
            </a:r>
            <a:br/>
            <a:r>
              <a:rPr b="false" i="false" strike="noStrike" sz="1200" u="none">
                <a:solidFill>
                  <a:srgbClr val="FFFFFF"/>
                </a:solidFill>
                <a:latin typeface="Calibri"/>
              </a:rPr>
              <a:t>nexium oral suspension price</a:t>
            </a:r>
            <a:br/>
            <a:r>
              <a:rPr b="false" i="false" strike="noStrike" sz="1200" u="none">
                <a:solidFill>
                  <a:srgbClr val="FFFFFF"/>
                </a:solidFill>
                <a:latin typeface="Calibri"/>
              </a:rPr>
              <a:t>nexium information</a:t>
            </a:r>
            <a:br/>
            <a:r>
              <a:rPr b="false" i="false" strike="noStrike" sz="1200" u="none">
                <a:solidFill>
                  <a:srgbClr val="FFFFFF"/>
                </a:solidFill>
                <a:latin typeface="Calibri"/>
              </a:rPr>
              <a:t>how long do you have to wait before eating after taking nexium</a:t>
            </a:r>
            <a:br/>
            <a:r>
              <a:rPr b="false" i="false" strike="noStrike" sz="1200" u="none">
                <a:solidFill>
                  <a:srgbClr val="FFFFFF"/>
                </a:solidFill>
                <a:latin typeface="Calibri"/>
              </a:rPr>
              <a:t>nexium esomeprazole magnesium</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esomeprazole magnesium msds</a:t>
            </a:r>
            <a:br/>
            <a:r>
              <a:rPr b="false" i="false" strike="noStrike" sz="1200" u="none">
                <a:solidFill>
                  <a:srgbClr val="FFFFFF"/>
                </a:solidFill>
                <a:latin typeface="Calibri"/>
              </a:rPr>
              <a:t>price of nexium at costco</a:t>
            </a:r>
            <a:br/>
            <a:r>
              <a:rPr b="false" i="false" strike="noStrike" sz="1200" u="none">
                <a:solidFill>
                  <a:srgbClr val="FFFFFF"/>
                </a:solidFill>
                <a:latin typeface="Calibri"/>
              </a:rPr>
              <a:t>nexium ec tablets 20 mg</a:t>
            </a:r>
            <a:br/>
            <a:r>
              <a:rPr b="false" i="false" strike="noStrike" sz="1200" u="none">
                <a:solidFill>
                  <a:srgbClr val="FFFFFF"/>
                </a:solidFill>
                <a:latin typeface="Calibri"/>
              </a:rPr>
              <a:t>informacion sobre el medicamento nexium</a:t>
            </a:r>
            <a:br/>
            <a:r>
              <a:rPr b="false" i="false" strike="noStrike" sz="1200" u="none">
                <a:solidFill>
                  <a:srgbClr val="FFFFFF"/>
                </a:solidFill>
                <a:latin typeface="Calibri"/>
              </a:rPr>
              <a:t>nexium pack</a:t>
            </a:r>
            <a:br/>
            <a:r>
              <a:rPr b="false" i="false" strike="noStrike" sz="1200" u="none">
                <a:solidFill>
                  <a:srgbClr val="FFFFFF"/>
                </a:solidFill>
                <a:latin typeface="Calibri"/>
              </a:rPr>
              <a:t>coupons for nexium</a:t>
            </a:r>
            <a:br/>
            <a:r>
              <a:rPr b="false" i="false" strike="noStrike" sz="1200" u="none">
                <a:solidFill>
                  <a:srgbClr val="FFFFFF"/>
                </a:solidFill>
                <a:latin typeface="Calibri"/>
              </a:rPr>
              <a:t>nexium dry eyes</a:t>
            </a:r>
            <a:br/>
            <a:r>
              <a:rPr b="false" i="false" strike="noStrike" sz="1200" u="none">
                <a:solidFill>
                  <a:srgbClr val="FFFFFF"/>
                </a:solidFill>
                <a:latin typeface="Calibri"/>
              </a:rPr>
              <a:t>precio del nexium en mexico</a:t>
            </a:r>
            <a:br/>
            <a:r>
              <a:rPr b="false" i="false" strike="noStrike" sz="1200" u="none">
                <a:solidFill>
                  <a:srgbClr val="FFFFFF"/>
                </a:solidFill>
                <a:latin typeface="Calibri"/>
              </a:rPr>
              <a:t>3 what is the generic name for nexium</a:t>
            </a:r>
            <a:br/>
            <a:r>
              <a:rPr b="false" i="false" strike="noStrike" sz="1200" u="none">
                <a:solidFill>
                  <a:srgbClr val="FFFFFF"/>
                </a:solidFill>
                <a:latin typeface="Calibri"/>
              </a:rPr>
              <a:t>Below, you will find answers to the most common questions about our Zyban coupon:</a:t>
            </a:r>
            <a:br/>
            <a:r>
              <a:rPr b="false" i="false" strike="noStrike" sz="1200" u="none">
                <a:solidFill>
                  <a:srgbClr val="FFFFFF"/>
                </a:solidFill>
                <a:latin typeface="Calibri"/>
              </a:rPr>
              <a:t>nexium 40 mg gastro resistant tablets</a:t>
            </a:r>
            <a:br/>
            <a:r>
              <a:rPr b="false" i="false" strike="noStrike" sz="1200" u="none">
                <a:solidFill>
                  <a:srgbClr val="FFFFFF"/>
                </a:solidFill>
                <a:latin typeface="Calibri"/>
              </a:rPr>
              <a:t>nexium website</a:t>
            </a:r>
            <a:br/>
            <a:r>
              <a:rPr b="false" i="false" strike="noStrike" sz="1200" u="none">
                <a:solidFill>
                  <a:srgbClr val="FFFFFF"/>
                </a:solidFill>
                <a:latin typeface="Calibri"/>
              </a:rPr>
              <a:t>My 5 yr old has had fluid in her ears for about 4 months</a:t>
            </a:r>
            <a:br/>
            <a:r>
              <a:rPr b="false" i="false" strike="noStrike" sz="1200" u="none">
                <a:solidFill>
                  <a:srgbClr val="FFFFFF"/>
                </a:solidFill>
                <a:latin typeface="Calibri"/>
              </a:rPr>
              <a:t>nexium or prilosec better</a:t>
            </a:r>
            <a:br/>
            <a:r>
              <a:rPr b="false" i="false" strike="noStrike" sz="1200" u="none">
                <a:solidFill>
                  <a:srgbClr val="FFFFFF"/>
                </a:solidFill>
                <a:latin typeface="Calibri"/>
              </a:rPr>
              <a:t>nexium packets</a:t>
            </a:r>
            <a:br/>
            <a:r>
              <a:rPr b="false" i="false" strike="noStrike" sz="1200" u="none">
                <a:solidFill>
                  <a:srgbClr val="FFFFFF"/>
                </a:solidFill>
                <a:latin typeface="Calibri"/>
              </a:rPr>
              <a:t>best price for nexium otc</a:t>
            </a:r>
            <a:br/>
            <a:r>
              <a:rPr b="false" i="false" strike="noStrike" sz="1200" u="none">
                <a:solidFill>
                  <a:srgbClr val="FFFFFF"/>
                </a:solidFill>
                <a:latin typeface="Calibri"/>
              </a:rPr>
              <a:t>Adapalene is a milder retinoid cream and have less chance of side effects, therefore, it is more suitable for sensitive skin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of nexium</a:t>
            </a:r>
            <a:br/>
            <a:r>
              <a:rPr b="false" i="false" strike="noStrike" sz="1200" u="none">
                <a:solidFill>
                  <a:srgbClr val="FFFFFF"/>
                </a:solidFill>
                <a:latin typeface="Calibri"/>
              </a:rPr>
              <a:t>nexium omeprazole dose conversion</a:t>
            </a:r>
            <a:br/>
            <a:r>
              <a:rPr b="false" i="false" strike="noStrike" sz="1200" u="none">
                <a:solidFill>
                  <a:srgbClr val="FFFFFF"/>
                </a:solidFill>
                <a:latin typeface="Calibri"/>
              </a:rPr>
              <a:t>order cheap nexium</a:t>
            </a:r>
            <a:br/>
            <a:r>
              <a:rPr b="false" i="false" strike="noStrike" sz="1200" u="none">
                <a:solidFill>
                  <a:srgbClr val="FFFFFF"/>
                </a:solidFill>
                <a:latin typeface="Calibri"/>
              </a:rPr>
              <a:t>nexium tablets used for</a:t>
            </a:r>
            <a:br/>
            <a:r>
              <a:rPr b="false" i="false" strike="noStrike" sz="1200" u="none">
                <a:solidFill>
                  <a:srgbClr val="FFFFFF"/>
                </a:solidFill>
                <a:latin typeface="Calibri"/>
              </a:rPr>
              <a:t>can you take 80mg of nexium a day</a:t>
            </a:r>
            <a:br/>
            <a:r>
              <a:rPr b="false" i="false" strike="noStrike" sz="1200" u="none">
                <a:solidFill>
                  <a:srgbClr val="FFFFFF"/>
                </a:solidFill>
                <a:latin typeface="Calibri"/>
              </a:rPr>
              <a:t>esomeprazole magnesium dihydrate dosage</a:t>
            </a:r>
            <a:br/>
            <a:r>
              <a:rPr b="false" i="false" strike="noStrike" sz="1200" u="none">
                <a:solidFill>
                  <a:srgbClr val="FFFFFF"/>
                </a:solidFill>
                <a:latin typeface="Calibri"/>
              </a:rPr>
              <a:t>does nexium or prilosec work better</a:t>
            </a:r>
            <a:br/>
            <a:r>
              <a:rPr b="false" i="false" strike="noStrike" sz="1200" u="none">
                <a:solidFill>
                  <a:srgbClr val="FFFFFF"/>
                </a:solidFill>
                <a:latin typeface="Calibri"/>
              </a:rPr>
              <a:t>what is a good over the counter substitute for nexium</a:t>
            </a:r>
            <a:br/>
            <a:r>
              <a:rPr b="false" i="false" strike="noStrike" sz="1200" u="none">
                <a:solidFill>
                  <a:srgbClr val="FFFFFF"/>
                </a:solidFill>
                <a:latin typeface="Calibri"/>
              </a:rPr>
              <a:t>Do not use this medication if you are pregnant</a:t>
            </a:r>
            <a:br/>
            <a:r>
              <a:rPr b="false" i="false" strike="noStrike" sz="1200" u="none">
                <a:solidFill>
                  <a:srgbClr val="FFFFFF"/>
                </a:solidFill>
                <a:latin typeface="Calibri"/>
              </a:rPr>
              <a:t>buy cheap esomeprazole</a:t>
            </a:r>
            <a:br/>
            <a:r>
              <a:rPr b="false" i="false" strike="noStrike" sz="1200" u="none">
                <a:solidFill>
                  <a:srgbClr val="FFFFFF"/>
                </a:solidFill>
                <a:latin typeface="Calibri"/>
              </a:rPr>
              <a:t>what is nexium generic name</a:t>
            </a:r>
            <a:br/>
            <a:r>
              <a:rPr b="false" i="false" strike="noStrike" sz="1200" u="none">
                <a:solidFill>
                  <a:srgbClr val="FFFFFF"/>
                </a:solidFill>
                <a:latin typeface="Calibri"/>
              </a:rPr>
              <a:t>He told me he thought his gastro was from stopping the pills</a:t>
            </a:r>
            <a:br/>
            <a:r>
              <a:rPr b="false" i="false" strike="noStrike" sz="1200" u="none">
                <a:solidFill>
                  <a:srgbClr val="FFFFFF"/>
                </a:solidFill>
                <a:latin typeface="Calibri"/>
              </a:rPr>
              <a:t>nexium prices walgreens</a:t>
            </a:r>
            <a:br/>
            <a:r>
              <a:rPr b="false" i="false" strike="noStrike" sz="1200" u="none">
                <a:solidFill>
                  <a:srgbClr val="FFFFFF"/>
                </a:solidFill>
                <a:latin typeface="Calibri"/>
              </a:rPr>
              <a:t>You might be wasting money going to them first</a:t>
            </a:r>
            <a:br/>
            <a:r>
              <a:rPr b="false" i="false" strike="noStrike" sz="1200" u="none">
                <a:solidFill>
                  <a:srgbClr val="FFFFFF"/>
                </a:solidFill>
                <a:latin typeface="Calibri"/>
              </a:rPr>
              <a:t>price for nexium</a:t>
            </a:r>
            <a:br/>
            <a:r>
              <a:rPr b="false" i="false" strike="noStrike" sz="1200" u="none">
                <a:solidFill>
                  <a:srgbClr val="FFFFFF"/>
                </a:solidFill>
                <a:latin typeface="Calibri"/>
              </a:rPr>
              <a:t>nexium granules instructions</a:t>
            </a:r>
            <a:br/>
            <a:r>
              <a:rPr b="false" i="false" strike="noStrike" sz="1200" u="none">
                <a:solidFill>
                  <a:srgbClr val="FFFFFF"/>
                </a:solidFill>
                <a:latin typeface="Calibri"/>
              </a:rPr>
              <a:t>nexium 40mg price in canada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free nexium coupons</a:t>
            </a:r>
            <a:br/>
            <a:r>
              <a:rPr b="false" i="false" strike="noStrike" sz="1200" u="none">
                <a:solidFill>
                  <a:srgbClr val="FFFFFF"/>
                </a:solidFill>
                <a:latin typeface="Calibri"/>
              </a:rPr>
              <a:t>She received her medical degree from Michigan State University College of Osteopathic Medicine</a:t>
            </a:r>
            <a:br/>
            <a:r>
              <a:rPr b="false" i="false" strike="noStrike" sz="1200" u="none">
                <a:solidFill>
                  <a:srgbClr val="FFFFFF"/>
                </a:solidFill>
                <a:latin typeface="Calibri"/>
              </a:rPr>
              <a:t>nexium iv label</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2015-12-20T01:16:59+04:00</dcterms:created>
  <dcterms:modified xsi:type="dcterms:W3CDTF">2015-12-20T01:16:59+04:00</dcterms:modified>
  <dc:title>Retail Price For Nexium - Nexium Drip Rate Gi Bleed</dc:title>
  <dc:description>Nexium manufacturer discount card, generic nexium otc, nexium packets shortage, nexium 40 mg capsule cost, how much does nexium cost at walgreens, nexium modo de uso, nexium tablets used for</dc:description>
  <dc:subject>Retail Price For Nexium - Nexium Drip Rate Gi Bleed</dc:subject>
  <cp:keywords>nexium tablets when to take, when will nexium be available in generic form, thuoc nexium 40mg tri benh gi, esomeprazole 40, esomeprazole magnesium dihydrate structure, nexium oral suspension shortage, nexium pricing, nexium commercial 2012, nexium or prilosec better, nexium omeprazole dose conversion</cp:keywords>
  <cp:category/>
</cp:coreProperties>
</file>