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4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5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6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Nexium 10</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100 mg</a:t>
            </a:r>
            <a:br/>
            <a:r>
              <a:rPr b="false" i="false" strike="noStrike" sz="1200" u="none">
                <a:solidFill>
                  <a:srgbClr val="FFFFFF"/>
                </a:solidFill>
                <a:latin typeface="Calibri"/>
              </a:rPr>
              <a:t>I even started taking alcohol and smoking pot, and It didn't effect me like it did before.</a:t>
            </a:r>
            <a:br/>
            <a:r>
              <a:rPr b="false" i="false" strike="noStrike" sz="1200" u="none">
                <a:solidFill>
                  <a:srgbClr val="FFFFFF"/>
                </a:solidFill>
                <a:latin typeface="Calibri"/>
              </a:rPr>
              <a:t>nexium savings card eligibility</a:t>
            </a:r>
            <a:br/>
            <a:r>
              <a:rPr b="false" i="false" strike="noStrike" sz="1200" u="none">
                <a:solidFill>
                  <a:srgbClr val="FFFFFF"/>
                </a:solidFill>
                <a:latin typeface="Calibri"/>
              </a:rPr>
              <a:t>nexium 40 for sale</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r>
              <a:rPr b="false" i="false" strike="noStrike" sz="1200" u="none">
                <a:solidFill>
                  <a:srgbClr val="FFFFFF"/>
                </a:solidFill>
                <a:latin typeface="Calibri"/>
              </a:rPr>
              <a:t>nexium 10</a:t>
            </a:r>
            <a:br/>
            <a:r>
              <a:rPr b="false" i="false" strike="noStrike" sz="1200" u="none">
                <a:solidFill>
                  <a:srgbClr val="FFFFFF"/>
                </a:solidFill>
                <a:latin typeface="Calibri"/>
              </a:rPr>
              <a:t>It is trying to heal you from the imbalance that you put it in</a:t>
            </a:r>
            <a:br/>
            <a:r>
              <a:rPr b="false" i="false" strike="noStrike" sz="1200" u="none">
                <a:solidFill>
                  <a:srgbClr val="FFFFFF"/>
                </a:solidFill>
                <a:latin typeface="Calibri"/>
              </a:rPr>
              <a:t>astrazeneca+nexium package insert</a:t>
            </a:r>
            <a:br/>
            <a:r>
              <a:rPr b="false" i="false" strike="noStrike" sz="1200" u="none">
                <a:solidFill>
                  <a:srgbClr val="FFFFFF"/>
                </a:solidFill>
                <a:latin typeface="Calibri"/>
              </a:rPr>
              <a:t>I know how taking a lot of pills can be depressing - making you feel like a deviant or defunct</a:t>
            </a:r>
            <a:br/>
            <a:r>
              <a:rPr b="false" i="false" strike="noStrike" sz="1200" u="none">
                <a:solidFill>
                  <a:srgbClr val="FFFFFF"/>
                </a:solidFill>
                <a:latin typeface="Calibri"/>
              </a:rPr>
              <a:t>fda nexium otc</a:t>
            </a:r>
            <a:br/>
            <a:r>
              <a:rPr b="false" i="false" strike="noStrike" sz="1200" u="none">
                <a:solidFill>
                  <a:srgbClr val="FFFFFF"/>
                </a:solidFill>
                <a:latin typeface="Calibri"/>
              </a:rPr>
              <a:t>Even though my symptoms are terrible, I can function in everyday life</a:t>
            </a:r>
            <a:br/>
            <a:r>
              <a:rPr b="false" i="false" strike="noStrike" sz="1200" u="none">
                <a:solidFill>
                  <a:srgbClr val="FFFFFF"/>
                </a:solidFill>
                <a:latin typeface="Calibri"/>
              </a:rPr>
              <a:t>is there a generic alternative for nexium</a:t>
            </a:r>
            <a:br/>
            <a:r>
              <a:rPr b="false" i="false" strike="noStrike" sz="1200" u="none">
                <a:solidFill>
                  <a:srgbClr val="FFFFFF"/>
                </a:solidFill>
                <a:latin typeface="Calibri"/>
              </a:rPr>
              <a:t>can taking nexium too long cause problems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informacion</a:t>
            </a:r>
            <a:br/>
            <a:r>
              <a:rPr b="false" i="false" strike="noStrike" sz="1200" u="none">
                <a:solidFill>
                  <a:srgbClr val="FFFFFF"/>
                </a:solidFill>
                <a:latin typeface="Calibri"/>
              </a:rPr>
              <a:t>generic nexium from canada</a:t>
            </a:r>
            <a:br/>
            <a:r>
              <a:rPr b="false" i="false" strike="noStrike" sz="1200" u="none">
                <a:solidFill>
                  <a:srgbClr val="FFFFFF"/>
                </a:solidFill>
                <a:latin typeface="Calibri"/>
              </a:rPr>
              <a:t>my doctor prescribed this to me for my anxiety as well (I have a severe anxiety disorder..</a:t>
            </a:r>
            <a:br/>
            <a:r>
              <a:rPr b="false" i="false" strike="noStrike" sz="1200" u="none">
                <a:solidFill>
                  <a:srgbClr val="FFFFFF"/>
                </a:solidFill>
                <a:latin typeface="Calibri"/>
              </a:rPr>
              <a:t>what is the closest over the counter drug to nexium</a:t>
            </a:r>
            <a:br/>
            <a:r>
              <a:rPr b="false" i="false" strike="noStrike" sz="1200" u="none">
                <a:solidFill>
                  <a:srgbClr val="FFFFFF"/>
                </a:solidFill>
                <a:latin typeface="Calibri"/>
              </a:rPr>
              <a:t>thuoc nexium esomeprazole 40mg</a:t>
            </a:r>
            <a:br/>
            <a:r>
              <a:rPr b="false" i="false" strike="noStrike" sz="1200" u="none">
                <a:solidFill>
                  <a:srgbClr val="FFFFFF"/>
                </a:solidFill>
                <a:latin typeface="Calibri"/>
              </a:rPr>
              <a:t>The same applies to head-coverings.</a:t>
            </a:r>
            <a:br/>
            <a:r>
              <a:rPr b="false" i="false" strike="noStrike" sz="1200" u="none">
                <a:solidFill>
                  <a:srgbClr val="FFFFFF"/>
                </a:solidFill>
                <a:latin typeface="Calibri"/>
              </a:rPr>
              <a:t>nexium b12 levels</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nexium uses ulcer</a:t>
            </a:r>
            <a:br/>
            <a:r>
              <a:rPr b="false" i="false" strike="noStrike" sz="1200" u="none">
                <a:solidFill>
                  <a:srgbClr val="FFFFFF"/>
                </a:solidFill>
                <a:latin typeface="Calibri"/>
              </a:rPr>
              <a:t>nexium mg 40</a:t>
            </a:r>
            <a:br/>
            <a:r>
              <a:rPr b="false" i="false" strike="noStrike" sz="1200" u="none">
                <a:solidFill>
                  <a:srgbClr val="FFFFFF"/>
                </a:solidFill>
                <a:latin typeface="Calibri"/>
              </a:rPr>
              <a:t>All information contained within the Johns Hopkins Arthritis Center website is intended for educational purposes only</a:t>
            </a:r>
            <a:br/>
            <a:r>
              <a:rPr b="false" i="false" strike="noStrike" sz="1200" u="none">
                <a:solidFill>
                  <a:srgbClr val="FFFFFF"/>
                </a:solidFill>
                <a:latin typeface="Calibri"/>
              </a:rPr>
              <a:t>nexium iv infusion rate</a:t>
            </a:r>
            <a:br/>
            <a:r>
              <a:rPr b="false" i="false" strike="noStrike" sz="1200" u="none">
                <a:solidFill>
                  <a:srgbClr val="FFFFFF"/>
                </a:solidFill>
                <a:latin typeface="Calibri"/>
              </a:rPr>
              <a:t>alternative to nexium 40 mg</a:t>
            </a:r>
            <a:br/>
            <a:r>
              <a:rPr b="false" i="false" strike="noStrike" sz="1200" u="none">
                <a:solidFill>
                  <a:srgbClr val="FFFFFF"/>
                </a:solidFill>
                <a:latin typeface="Calibri"/>
              </a:rPr>
              <a:t>esomeprazole magnesium dihydrate</a:t>
            </a:r>
            <a:br/>
            <a:r>
              <a:rPr b="false" i="false" strike="noStrike" sz="1200" u="none">
                <a:solidFill>
                  <a:srgbClr val="FFFFFF"/>
                </a:solidFill>
                <a:latin typeface="Calibri"/>
              </a:rPr>
              <a:t>The inhibition of ACE prevents the conversion of angiotensin I to angiotensin II, leading to decreased levels of angiotensin II</a:t>
            </a:r>
            <a:br/>
            <a:r>
              <a:rPr b="false" i="false" strike="noStrike" sz="1200" u="none">
                <a:solidFill>
                  <a:srgbClr val="FFFFFF"/>
                </a:solidFill>
                <a:latin typeface="Calibri"/>
              </a:rPr>
              <a:t>nexium sales 2009</a:t>
            </a:r>
            <a:br/>
            <a:r>
              <a:rPr b="false" i="false" strike="noStrike" sz="1200" u="none">
                <a:solidFill>
                  <a:srgbClr val="FFFFFF"/>
                </a:solidFill>
                <a:latin typeface="Calibri"/>
              </a:rPr>
              <a:t>esomeprazole 20 mg indications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20 mg 28 tablet</a:t>
            </a:r>
            <a:br/>
            <a:r>
              <a:rPr b="false" i="false" strike="noStrike" sz="1200" u="none">
                <a:solidFill>
                  <a:srgbClr val="FFFFFF"/>
                </a:solidFill>
                <a:latin typeface="Calibri"/>
              </a:rPr>
              <a:t>help buying nexium</a:t>
            </a:r>
            <a:br/>
            <a:r>
              <a:rPr b="false" i="false" strike="noStrike" sz="1200" u="none">
                <a:solidFill>
                  <a:srgbClr val="FFFFFF"/>
                </a:solidFill>
                <a:latin typeface="Calibri"/>
              </a:rPr>
              <a:t>One of the best tools for helping us to reprogram is martial arts</a:t>
            </a:r>
            <a:br/>
            <a:r>
              <a:rPr b="false" i="false" strike="noStrike" sz="1200" u="none">
                <a:solidFill>
                  <a:srgbClr val="FFFFFF"/>
                </a:solidFill>
                <a:latin typeface="Calibri"/>
              </a:rPr>
              <a:t>nexium esomeprazole 40 mg obat apa</a:t>
            </a:r>
            <a:br/>
            <a:r>
              <a:rPr b="false" i="false" strike="noStrike" sz="1200" u="none">
                <a:solidFill>
                  <a:srgbClr val="FFFFFF"/>
                </a:solidFill>
                <a:latin typeface="Calibri"/>
              </a:rPr>
              <a:t>Antibiotics can be taken orally or applied to the skin in the form   of creams, gels and lotions.</a:t>
            </a:r>
            <a:br/>
            <a:r>
              <a:rPr b="false" i="false" strike="noStrike" sz="1200" u="none">
                <a:solidFill>
                  <a:srgbClr val="FFFFFF"/>
                </a:solidFill>
                <a:latin typeface="Calibri"/>
              </a:rPr>
              <a:t>what is nexium made of</a:t>
            </a:r>
            <a:br/>
            <a:r>
              <a:rPr b="false" i="false" strike="noStrike" sz="1200" u="none">
                <a:solidFill>
                  <a:srgbClr val="FFFFFF"/>
                </a:solidFill>
                <a:latin typeface="Calibri"/>
              </a:rPr>
              <a:t>payday online loans I know it may slow down business, but i will always support a strike</a:t>
            </a:r>
            <a:br/>
            <a:r>
              <a:rPr b="false" i="false" strike="noStrike" sz="1200" u="none">
                <a:solidFill>
                  <a:srgbClr val="FFFFFF"/>
                </a:solidFill>
                <a:latin typeface="Calibri"/>
              </a:rPr>
              <a:t>cheapest place to buy nexium</a:t>
            </a:r>
            <a:br/>
            <a:r>
              <a:rPr b="false" i="false" strike="noStrike" sz="1200" u="none">
                <a:solidFill>
                  <a:srgbClr val="FFFFFF"/>
                </a:solidFill>
                <a:latin typeface="Calibri"/>
              </a:rPr>
              <a:t>nexium lekarstwo</a:t>
            </a:r>
            <a:br/>
            <a:r>
              <a:rPr b="false" i="false" strike="noStrike" sz="1200" u="none">
                <a:solidFill>
                  <a:srgbClr val="FFFFFF"/>
                </a:solidFill>
                <a:latin typeface="Calibri"/>
              </a:rPr>
              <a:t>nexium pediatrico precio mexico</a:t>
            </a:r>
            <a:br/>
            <a:r>
              <a:rPr b="false" i="false" strike="noStrike" sz="1200" u="none">
                <a:solidFill>
                  <a:srgbClr val="FFFFFF"/>
                </a:solidFill>
                <a:latin typeface="Calibri"/>
              </a:rPr>
              <a:t>nexium 40 mg tem generico</a:t>
            </a:r>
            <a:br/>
            <a:r>
              <a:rPr b="false" i="false" strike="noStrike" sz="1200" u="none">
                <a:solidFill>
                  <a:srgbClr val="FFFFFF"/>
                </a:solidFill>
                <a:latin typeface="Calibri"/>
              </a:rPr>
              <a:t>nexium esomeprazole 20mg price</a:t>
            </a:r>
            <a:br/>
            <a:r>
              <a:rPr b="false" i="false" strike="noStrike" sz="1200" u="none">
                <a:solidFill>
                  <a:srgbClr val="FFFFFF"/>
                </a:solidFill>
                <a:latin typeface="Calibri"/>
              </a:rPr>
              <a:t>nexium esomeprazole espanol</a:t>
            </a:r>
            <a:br/>
            <a:r>
              <a:rPr b="false" i="false" strike="noStrike" sz="1200" u="none">
                <a:solidFill>
                  <a:srgbClr val="FFFFFF"/>
                </a:solidFill>
                <a:latin typeface="Calibri"/>
              </a:rPr>
              <a:t>Even if you feel better never stop this medicine on your own</a:t>
            </a:r>
            <a:br/>
            <a:r>
              <a:rPr b="false" i="false" strike="noStrike" sz="1200" u="none">
                <a:solidFill>
                  <a:srgbClr val="FFFFFF"/>
                </a:solidFill>
                <a:latin typeface="Calibri"/>
              </a:rPr>
              <a:t>nexium b12</a:t>
            </a:r>
            <a:br/>
            <a:r>
              <a:rPr b="false" i="false" strike="noStrike" sz="1200" u="none">
                <a:solidFill>
                  <a:srgbClr val="FFFFFF"/>
                </a:solidFill>
                <a:latin typeface="Calibri"/>
              </a:rPr>
              <a:t>The capsules are to be taken an hour before food or 2 hours buy zithromax after meals</a:t>
            </a:r>
            <a:br/>
            <a:r>
              <a:rPr b="false" i="false" strike="noStrike" sz="1200" u="none">
                <a:solidFill>
                  <a:srgbClr val="FFFFFF"/>
                </a:solidFill>
                <a:latin typeface="Calibri"/>
              </a:rPr>
              <a:t>what is the generic medication for nexium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Propylenglycol kann auerdem Hautreizungen hervorrufen.</a:t>
            </a:r>
            <a:br/>
            <a:r>
              <a:rPr b="false" i="false" strike="noStrike" sz="1200" u="none">
                <a:solidFill>
                  <a:srgbClr val="FFFFFF"/>
                </a:solidFill>
                <a:latin typeface="Calibri"/>
              </a:rPr>
              <a:t>nexium card canada</a:t>
            </a:r>
            <a:br/>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nexium 40 mg price canada</a:t>
            </a:r>
            <a:br/>
            <a:r>
              <a:rPr b="false" i="false" strike="noStrike" sz="1200" u="none">
                <a:solidFill>
                  <a:srgbClr val="FFFFFF"/>
                </a:solidFill>
                <a:latin typeface="Calibri"/>
              </a:rPr>
              <a:t>The symptoms of azole-resistant candidiasis do not differ significantly from those of the more treatable forms of thrush, but they do tend to be more severe</a:t>
            </a:r>
            <a:br/>
            <a:r>
              <a:rPr b="false" i="false" strike="noStrike" sz="1200" u="none">
                <a:solidFill>
                  <a:srgbClr val="FFFFFF"/>
                </a:solidFill>
                <a:latin typeface="Calibri"/>
              </a:rPr>
              <a:t>what is the generic for nexium</a:t>
            </a:r>
            <a:br/>
            <a:r>
              <a:rPr b="false" i="false" strike="noStrike" sz="1200" u="none">
                <a:solidFill>
                  <a:srgbClr val="FFFFFF"/>
                </a:solidFill>
                <a:latin typeface="Calibri"/>
              </a:rPr>
              <a:t>about nexium esomeprazole 40 mg</a:t>
            </a:r>
            <a:br/>
            <a:r>
              <a:rPr b="false" i="false" strike="noStrike" sz="1200" u="none">
                <a:solidFill>
                  <a:srgbClr val="FFFFFF"/>
                </a:solidFill>
                <a:latin typeface="Calibri"/>
              </a:rPr>
              <a:t>where can i buy nexium 40 mg</a:t>
            </a:r>
            <a:br/>
            <a:r>
              <a:rPr b="false" i="false" strike="noStrike" sz="1200" u="none">
                <a:solidFill>
                  <a:srgbClr val="FFFFFF"/>
                </a:solidFill>
                <a:latin typeface="Calibri"/>
              </a:rPr>
              <a:t>nexium buy uk</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is nexium over the counter in canada</a:t>
            </a:r>
            <a:br/>
            <a:r>
              <a:rPr b="false" i="false" strike="noStrike" sz="1200" u="none">
                <a:solidFill>
                  <a:srgbClr val="FFFFFF"/>
                </a:solidFill>
                <a:latin typeface="Calibri"/>
              </a:rPr>
              <a:t>nexium prices australia</a:t>
            </a:r>
            <a:br/>
            <a:r>
              <a:rPr b="false" i="false" strike="noStrike" sz="1200" u="none">
                <a:solidFill>
                  <a:srgbClr val="FFFFFF"/>
                </a:solidFill>
                <a:latin typeface="Calibri"/>
              </a:rPr>
              <a:t>nexium usa price</a:t>
            </a:r>
            <a:br/>
            <a:r>
              <a:rPr b="false" i="false" strike="noStrike" sz="1200" u="none">
                <a:solidFill>
                  <a:srgbClr val="FFFFFF"/>
                </a:solidFill>
                <a:latin typeface="Calibri"/>
              </a:rPr>
              <a:t>nexium uses long term</a:t>
            </a:r>
            <a:br/>
            <a:r>
              <a:rPr b="false" i="false" strike="noStrike" sz="1200" u="none">
                <a:solidFill>
                  <a:srgbClr val="FFFFFF"/>
                </a:solidFill>
                <a:latin typeface="Calibri"/>
              </a:rPr>
              <a:t>generics for nexium 40 mg</a:t>
            </a:r>
            <a:br/>
            <a:r>
              <a:rPr b="false" i="false" strike="noStrike" sz="1200" u="none">
                <a:solidFill>
                  <a:srgbClr val="FFFFFF"/>
                </a:solidFill>
                <a:latin typeface="Calibri"/>
              </a:rPr>
              <a:t>nexium tablets 40mg dosage</a:t>
            </a:r>
            <a:br/>
            <a:r>
              <a:rPr b="false" i="false" strike="noStrike" sz="1200" u="none">
                <a:solidFill>
                  <a:srgbClr val="FFFFFF"/>
                </a:solidFill>
                <a:latin typeface="Calibri"/>
              </a:rPr>
              <a:t>As the specific cost of these medications can also depend on what is approved by a particular health plan, specific cost comparisons cannot be made in this article.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fungsi obat nexium esomeprazole 40mg</a:t>
            </a:r>
            <a:br/>
            <a:r>
              <a:rPr b="false" i="false" strike="noStrike" sz="1200" u="none">
                <a:solidFill>
                  <a:srgbClr val="FFFFFF"/>
                </a:solidFill>
                <a:latin typeface="Calibri"/>
              </a:rPr>
              <a:t>At the beginning of an examination, the doctor will probably take a complete medical history and note current symptoms as well as any previous medical problems or infections</a:t>
            </a:r>
            <a:br/>
            <a:r>
              <a:rPr b="false" i="false" strike="noStrike" sz="1200" u="none">
                <a:solidFill>
                  <a:srgbClr val="FFFFFF"/>
                </a:solidFill>
                <a:latin typeface="Calibri"/>
              </a:rPr>
              <a:t>esomeprazole magnesium usp monograph</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nexium 40 mg price philippines</a:t>
            </a:r>
            <a:br/>
            <a:r>
              <a:rPr b="false" i="false" strike="noStrike" sz="1200" u="none">
                <a:solidFill>
                  <a:srgbClr val="FFFFFF"/>
                </a:solidFill>
                <a:latin typeface="Calibri"/>
              </a:rPr>
              <a:t>buy esomeprazole</a:t>
            </a:r>
            <a:br/>
            <a:r>
              <a:rPr b="false" i="false" strike="noStrike" sz="1200" u="none">
                <a:solidFill>
                  <a:srgbClr val="FFFFFF"/>
                </a:solidFill>
                <a:latin typeface="Calibri"/>
              </a:rPr>
              <a:t>purchase nexium 40 mg</a:t>
            </a:r>
            <a:br/>
            <a:r>
              <a:rPr b="false" i="false" strike="noStrike" sz="1200" u="none">
                <a:solidFill>
                  <a:srgbClr val="FFFFFF"/>
                </a:solidFill>
                <a:latin typeface="Calibri"/>
              </a:rPr>
              <a:t>nexium capsules delayed release</a:t>
            </a:r>
            <a:br/>
            <a:r>
              <a:rPr b="false" i="false" strike="noStrike" sz="1200" u="none">
                <a:solidFill>
                  <a:srgbClr val="FFFFFF"/>
                </a:solidFill>
                <a:latin typeface="Calibri"/>
              </a:rPr>
              <a:t>nexium 20 mg enterik kapli 28 pellet tablet</a:t>
            </a:r>
            <a:br/>
            <a:r>
              <a:rPr b="false" i="false" strike="noStrike" sz="1200" u="none">
                <a:solidFill>
                  <a:srgbClr val="FFFFFF"/>
                </a:solidFill>
                <a:latin typeface="Calibri"/>
              </a:rPr>
              <a:t>Kind of reminds us to take info on the internet with a grain of salt so to speak.</a:t>
            </a:r>
            <a:br/>
            <a:r>
              <a:rPr b="false" i="false" strike="noStrike" sz="1200" u="none">
                <a:solidFill>
                  <a:srgbClr val="FFFFFF"/>
                </a:solidFill>
                <a:latin typeface="Calibri"/>
              </a:rPr>
              <a:t>nexium wikipedia espa㰿l</a:t>
            </a:r>
            <a:br/>
            <a:r>
              <a:rPr b="false" i="false" strike="noStrike" sz="1200" u="none">
                <a:solidFill>
                  <a:srgbClr val="FFFFFF"/>
                </a:solidFill>
                <a:latin typeface="Calibri"/>
              </a:rPr>
              <a:t>Som5thing that most peple is the main constVtuents f a diet that is usually trying t lose w5ight</a:t>
            </a:r>
            <a:br/>
            <a:r>
              <a:rPr b="false" i="false" strike="noStrike" sz="1200" u="none">
                <a:solidFill>
                  <a:srgbClr val="FFFFFF"/>
                </a:solidFill>
                <a:latin typeface="Calibri"/>
              </a:rPr>
              <a:t>what is the drug apo esomeprazole used for</a:t>
            </a:r>
            <a:br/>
            <a:r>
              <a:rPr b="false" i="false" strike="noStrike" sz="1200" u="none">
                <a:solidFill>
                  <a:srgbClr val="FFFFFF"/>
                </a:solidFill>
                <a:latin typeface="Calibri"/>
              </a:rPr>
              <a:t>nexium 7 day free trial coupon</a:t>
            </a:r>
            <a:br/>
            <a:r>
              <a:rPr b="false" i="false" strike="noStrike" sz="1200" u="none">
                <a:solidFill>
                  <a:srgbClr val="FFFFFF"/>
                </a:solidFill>
                <a:latin typeface="Calibri"/>
              </a:rPr>
              <a:t>nexium 40 mg capsules information</a:t>
            </a:r>
            <a:br/>
            <a:r>
              <a:rPr b="false" i="false" strike="noStrike" sz="1200" u="none">
                <a:solidFill>
                  <a:srgbClr val="FFFFFF"/>
                </a:solidFill>
                <a:latin typeface="Calibri"/>
              </a:rPr>
              <a:t>precio nexium mups mexico</a:t>
            </a:r>
            <a:br/>
            <a:r>
              <a:rPr b="false" i="false" strike="noStrike" sz="1200" u="none">
                <a:solidFill>
                  <a:srgbClr val="FFFFFF"/>
                </a:solidFill>
                <a:latin typeface="Calibri"/>
              </a:rPr>
              <a:t>I also use Eletriptan for those occasions when a bad migraine breaks through and this drug completely stops the headache within 2 hours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who makes nexium medication</a:t>
            </a:r>
            <a:br/>
            <a:r>
              <a:rPr b="false" i="false" strike="noStrike" sz="1200" u="none">
                <a:solidFill>
                  <a:srgbClr val="FFFFFF"/>
                </a:solidFill>
                <a:latin typeface="Calibri"/>
              </a:rPr>
              <a:t>nexium drug information</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nexium canada cost</a:t>
            </a:r>
            <a:br/>
            <a:r>
              <a:rPr b="false" i="false" strike="noStrike" sz="1200" u="none">
                <a:solidFill>
                  <a:srgbClr val="FFFFFF"/>
                </a:solidFill>
                <a:latin typeface="Calibri"/>
              </a:rPr>
              <a:t>which is better for acid reflux nexium or prilosec</a:t>
            </a:r>
            <a:br/>
            <a:r>
              <a:rPr b="false" i="false" strike="noStrike" sz="1200" u="none">
                <a:solidFill>
                  <a:srgbClr val="FFFFFF"/>
                </a:solidFill>
                <a:latin typeface="Calibri"/>
              </a:rPr>
              <a:t>nexium price 40mg</a:t>
            </a:r>
            <a:br/>
            <a:r>
              <a:rPr b="false" i="false" strike="noStrike" sz="1200" u="none">
                <a:solidFill>
                  <a:srgbClr val="FFFFFF"/>
                </a:solidFill>
                <a:latin typeface="Calibri"/>
              </a:rPr>
              <a:t>prilosec nexium comparison</a:t>
            </a:r>
            <a:br/>
            <a:r>
              <a:rPr b="false" i="false" strike="noStrike" sz="1200" u="none">
                <a:solidFill>
                  <a:srgbClr val="FFFFFF"/>
                </a:solidFill>
                <a:latin typeface="Calibri"/>
              </a:rPr>
              <a:t>cheap nexium tablets</a:t>
            </a:r>
            <a:br/>
            <a:r>
              <a:rPr b="false" i="false" strike="noStrike" sz="1200" u="none">
                <a:solidFill>
                  <a:srgbClr val="FFFFFF"/>
                </a:solidFill>
                <a:latin typeface="Calibri"/>
              </a:rPr>
              <a:t>kakav je lek nexium</a:t>
            </a:r>
            <a:br/>
            <a:r>
              <a:rPr b="false" i="false" strike="noStrike" sz="1200" u="none">
                <a:solidFill>
                  <a:srgbClr val="FFFFFF"/>
                </a:solidFill>
                <a:latin typeface="Calibri"/>
              </a:rPr>
              <a:t>nexium commercial baseball</a:t>
            </a:r>
            <a:br/>
            <a:r>
              <a:rPr b="false" i="false" strike="noStrike" sz="1200" u="none">
                <a:solidFill>
                  <a:srgbClr val="FFFFFF"/>
                </a:solidFill>
                <a:latin typeface="Calibri"/>
              </a:rPr>
              <a:t>what is nexium dr 40 mg capsule</a:t>
            </a:r>
            <a:br/>
            <a:r>
              <a:rPr b="false" i="false" strike="noStrike" sz="1200" u="none">
                <a:solidFill>
                  <a:srgbClr val="FFFFFF"/>
                </a:solidFill>
                <a:latin typeface="Calibri"/>
              </a:rPr>
              <a:t>Make sure you wait 1 hr before you eat when you take your thyroid medicine wait til 4 hrs to take something that has calcium in it</a:t>
            </a:r>
            <a:br/>
            <a:r>
              <a:rPr b="false" i="false" strike="noStrike" sz="1200" u="none">
                <a:solidFill>
                  <a:srgbClr val="FFFFFF"/>
                </a:solidFill>
                <a:latin typeface="Calibri"/>
              </a:rPr>
              <a:t>nexium dr 40 mg price</a:t>
            </a:r>
            <a:br/>
            <a:r>
              <a:rPr b="false" i="false" strike="noStrike" sz="1200" u="none">
                <a:solidFill>
                  <a:srgbClr val="FFFFFF"/>
                </a:solidFill>
                <a:latin typeface="Calibri"/>
              </a:rPr>
              <a:t>esomeprazole magnesium trihydrate molecular weight</a:t>
            </a:r>
            <a:br/>
            <a:r>
              <a:rPr b="false" i="false" strike="noStrike" sz="1200" u="none">
                <a:solidFill>
                  <a:srgbClr val="FFFFFF"/>
                </a:solidFill>
                <a:latin typeface="Calibri"/>
              </a:rPr>
              <a:t>nexium or prilosec during pregnancy</a:t>
            </a:r>
            <a:br/>
            <a:r>
              <a:rPr b="false" i="false" strike="noStrike" sz="1200" u="none">
                <a:solidFill>
                  <a:srgbClr val="FFFFFF"/>
                </a:solidFill>
                <a:latin typeface="Calibri"/>
              </a:rPr>
              <a:t>Clinical trials of some of these medications in children are currently under way</a:t>
            </a:r>
            <a:br/>
            <a:r>
              <a:rPr b="false" i="false" strike="noStrike" sz="1200" u="none">
                <a:solidFill>
                  <a:srgbClr val="FFFFFF"/>
                </a:solidFill>
                <a:latin typeface="Calibri"/>
              </a:rPr>
              <a:t>generic name for nexium</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nexium show up in a drug test</a:t>
            </a:r>
            <a:br/>
            <a:r>
              <a:rPr b="false" i="false" strike="noStrike" sz="1200" u="none">
                <a:solidFill>
                  <a:srgbClr val="FFFFFF"/>
                </a:solidFill>
                <a:latin typeface="Calibri"/>
              </a:rPr>
              <a:t>Barsak peristaltizmini inhibe eden ilar kontrendikedir</a:t>
            </a:r>
            <a:br/>
            <a:r>
              <a:rPr b="false" i="false" strike="noStrike" sz="1200" u="none">
                <a:solidFill>
                  <a:srgbClr val="FFFFFF"/>
                </a:solidFill>
                <a:latin typeface="Calibri"/>
              </a:rPr>
              <a:t>generic alternative to nexium</a:t>
            </a:r>
            <a:br/>
            <a:r>
              <a:rPr b="false" i="false" strike="noStrike" sz="1200" u="none">
                <a:solidFill>
                  <a:srgbClr val="FFFFFF"/>
                </a:solidFill>
                <a:latin typeface="Calibri"/>
              </a:rPr>
              <a:t>nexium canadian online pharmacy</a:t>
            </a:r>
            <a:br/>
            <a:r>
              <a:rPr b="false" i="false" strike="noStrike" sz="1200" u="none">
                <a:solidFill>
                  <a:srgbClr val="FFFFFF"/>
                </a:solidFill>
                <a:latin typeface="Calibri"/>
              </a:rPr>
              <a:t>can you take 80mg of nexium</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canadian generic nexium</a:t>
            </a:r>
            <a:br/>
            <a:r>
              <a:rPr b="false" i="false" strike="noStrike" sz="1200" u="none">
                <a:solidFill>
                  <a:srgbClr val="FFFFFF"/>
                </a:solidFill>
                <a:latin typeface="Calibri"/>
              </a:rPr>
              <a:t>DILANTIN should be discontinued if a skin rash appears</a:t>
            </a:r>
            <a:br/>
            <a:r>
              <a:rPr b="false" i="false" strike="noStrike" sz="1200" u="none">
                <a:solidFill>
                  <a:srgbClr val="FFFFFF"/>
                </a:solidFill>
                <a:latin typeface="Calibri"/>
              </a:rPr>
              <a:t>average price for nexium</a:t>
            </a:r>
            <a:br/>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can you get nexium in mexico</a:t>
            </a:r>
            <a:br/>
            <a:r>
              <a:rPr b="false" i="false" strike="noStrike" sz="1200" u="none">
                <a:solidFill>
                  <a:srgbClr val="FFFFFF"/>
                </a:solidFill>
                <a:latin typeface="Calibri"/>
              </a:rPr>
              <a:t>This may be the solution for you as well.</a:t>
            </a:r>
            <a:br/>
            <a:r>
              <a:rPr b="false" i="false" strike="noStrike" sz="1200" u="none">
                <a:solidFill>
                  <a:srgbClr val="FFFFFF"/>
                </a:solidFill>
                <a:latin typeface="Calibri"/>
              </a:rPr>
              <a:t>uso prolongado do nexium</a:t>
            </a:r>
            <a:br/>
            <a:r>
              <a:rPr b="false" i="false" strike="noStrike" sz="1200" u="none">
                <a:solidFill>
                  <a:srgbClr val="FFFFFF"/>
                </a:solidFill>
                <a:latin typeface="Calibri"/>
              </a:rPr>
              <a:t>nexium pliculete 10 mg pret</a:t>
            </a:r>
            <a:br/>
            <a:r>
              <a:rPr b="false" i="false" strike="noStrike" sz="1200" u="none">
                <a:solidFill>
                  <a:srgbClr val="FFFFFF"/>
                </a:solidFill>
                <a:latin typeface="Calibri"/>
              </a:rPr>
              <a:t>nexium recent news</a:t>
            </a:r>
            <a:br/>
            <a:r>
              <a:rPr b="false" i="false" strike="noStrike" sz="1200" u="none">
                <a:solidFill>
                  <a:srgbClr val="FFFFFF"/>
                </a:solidFill>
                <a:latin typeface="Calibri"/>
              </a:rPr>
              <a:t>The no-effect dose for rat pup mortality was 5 mg/kg/day (0.6times the MRHD on a mg/m basis).</a:t>
            </a:r>
            <a:br/>
            <a:r>
              <a:rPr b="false" i="false" strike="noStrike" sz="1200" u="none">
                <a:solidFill>
                  <a:srgbClr val="FFFFFF"/>
                </a:solidFill>
                <a:latin typeface="Calibri"/>
              </a:rPr>
              <a:t>buy nexium cheap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good person who uses pot will always do good things with it , a sick person who uses pot will be sick</a:t>
            </a:r>
            <a:br/>
            <a:r>
              <a:rPr b="false" i="false" strike="noStrike" sz="1200" u="none">
                <a:solidFill>
                  <a:srgbClr val="FFFFFF"/>
                </a:solidFill>
                <a:latin typeface="Calibri"/>
              </a:rPr>
              <a:t>buy nexium online canada</a:t>
            </a:r>
            <a:br/>
            <a:r>
              <a:rPr b="false" i="false" strike="noStrike" sz="1200" u="none">
                <a:solidFill>
                  <a:srgbClr val="FFFFFF"/>
                </a:solidFill>
                <a:latin typeface="Calibri"/>
              </a:rPr>
              <a:t>can you buy nexium from canada</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how many milligrams is nexium</a:t>
            </a:r>
            <a:br/>
            <a:r>
              <a:rPr b="false" i="false" strike="noStrike" sz="1200" u="none">
                <a:solidFill>
                  <a:srgbClr val="FFFFFF"/>
                </a:solidFill>
                <a:latin typeface="Calibri"/>
              </a:rPr>
              <a:t>So, i would give it a try after 6 month.</a:t>
            </a:r>
            <a:br/>
            <a:r>
              <a:rPr b="false" i="false" strike="noStrike" sz="1200" u="none">
                <a:solidFill>
                  <a:srgbClr val="FFFFFF"/>
                </a:solidFill>
                <a:latin typeface="Calibri"/>
              </a:rPr>
              <a:t>what is apo esomeprazole used for</a:t>
            </a:r>
            <a:br/>
            <a:r>
              <a:rPr b="false" i="false" strike="noStrike" sz="1200" u="none">
                <a:solidFill>
                  <a:srgbClr val="FFFFFF"/>
                </a:solidFill>
                <a:latin typeface="Calibri"/>
              </a:rPr>
              <a:t>nexium 10 mg tabletas</a:t>
            </a:r>
            <a:br/>
            <a:r>
              <a:rPr b="false" i="false" strike="noStrike" sz="1200" u="none">
                <a:solidFill>
                  <a:srgbClr val="FFFFFF"/>
                </a:solidFill>
                <a:latin typeface="Calibri"/>
              </a:rPr>
              <a:t>Many of the "withdrawal" symptoms blogged about are recognizable symptoms of emotional disorders</a:t>
            </a:r>
            <a:br/>
            <a:r>
              <a:rPr b="false" i="false" strike="noStrike" sz="1200" u="none">
                <a:solidFill>
                  <a:srgbClr val="FFFFFF"/>
                </a:solidFill>
                <a:latin typeface="Calibri"/>
              </a:rPr>
              <a:t>esomeprazole 20 mg twice daily</a:t>
            </a:r>
            <a:br/>
            <a:r>
              <a:rPr b="false" i="false" strike="noStrike" sz="1200" u="none">
                <a:solidFill>
                  <a:srgbClr val="FFFFFF"/>
                </a:solidFill>
                <a:latin typeface="Calibri"/>
              </a:rPr>
              <a:t>nexium espa㰿l</a:t>
            </a:r>
            <a:br/>
            <a:r>
              <a:rPr b="false" i="false" strike="noStrike" sz="1200" u="none">
                <a:solidFill>
                  <a:srgbClr val="FFFFFF"/>
                </a:solidFill>
                <a:latin typeface="Calibri"/>
              </a:rPr>
              <a:t>I also want to add that that is the ob/gyn left that I could go to</a:t>
            </a:r>
            <a:br/>
            <a:r>
              <a:rPr b="false" i="false" strike="noStrike" sz="1200" u="none">
                <a:solidFill>
                  <a:srgbClr val="FFFFFF"/>
                </a:solidFill>
                <a:latin typeface="Calibri"/>
              </a:rPr>
              <a:t>taking 80mg of nexium</a:t>
            </a:r>
            <a:br/>
            <a:r>
              <a:rPr b="false" i="false" strike="noStrike" sz="1200" u="none">
                <a:solidFill>
                  <a:srgbClr val="FFFFFF"/>
                </a:solidFill>
                <a:latin typeface="Calibri"/>
              </a:rPr>
              <a:t>Did you experience anything bad while trying the product?</a:t>
            </a:r>
            <a:br/>
            <a:r>
              <a:rPr b="false" i="false" strike="noStrike" sz="1200" u="none">
                <a:solidFill>
                  <a:srgbClr val="FFFFFF"/>
                </a:solidFill>
                <a:latin typeface="Calibri"/>
              </a:rPr>
              <a:t>esomeprazole magnesium trihydrate dosage</a:t>
            </a:r>
            <a:br/>
            <a:r>
              <a:rPr b="false" i="false" strike="noStrike" sz="1200" u="none">
                <a:solidFill>
                  <a:srgbClr val="FFFFFF"/>
                </a:solidFill>
                <a:latin typeface="Calibri"/>
              </a:rPr>
              <a:t>nexium 20 mg buy online</a:t>
            </a:r>
            <a:br/>
            <a:r>
              <a:rPr b="false" i="false" strike="noStrike" sz="1200" u="none">
                <a:solidFill>
                  <a:srgbClr val="FFFFFF"/>
                </a:solidFill>
                <a:latin typeface="Calibri"/>
              </a:rPr>
              <a:t>Regardless of your dosage, it can really upset your stomach and taking it on an empty stomach will make you feel terrible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discount card 2013</a:t>
            </a:r>
            <a:br/>
            <a:r>
              <a:rPr b="false" i="false" strike="noStrike" sz="1200" u="none">
                <a:solidFill>
                  <a:srgbClr val="FFFFFF"/>
                </a:solidFill>
                <a:latin typeface="Calibri"/>
              </a:rPr>
              <a:t>nexium esomeprazole magnesium 40 mg</a:t>
            </a:r>
            <a:br/>
            <a:r>
              <a:rPr b="false" i="false" strike="noStrike" sz="1200" u="none">
                <a:solidFill>
                  <a:srgbClr val="FFFFFF"/>
                </a:solidFill>
                <a:latin typeface="Calibri"/>
              </a:rPr>
              <a:t>nexium 40 milligrams</a:t>
            </a:r>
            <a:br/>
            <a:r>
              <a:rPr b="false" i="false" strike="noStrike" sz="1200" u="none">
                <a:solidFill>
                  <a:srgbClr val="FFFFFF"/>
                </a:solidFill>
                <a:latin typeface="Calibri"/>
              </a:rPr>
              <a:t>nexium news articles</a:t>
            </a:r>
            <a:br/>
            <a:r>
              <a:rPr b="false" i="false" strike="noStrike" sz="1200" u="none">
                <a:solidFill>
                  <a:srgbClr val="FFFFFF"/>
                </a:solidFill>
                <a:latin typeface="Calibri"/>
              </a:rPr>
              <a:t>But if your doctor prescribes a higher dose of Lamictal to makesure that you don&amp;rsquo;t have breakthrough seizures, there could be a higher risk of damage to your baby</a:t>
            </a:r>
            <a:br/>
            <a:r>
              <a:rPr b="false" i="false" strike="noStrike" sz="1200" u="none">
                <a:solidFill>
                  <a:srgbClr val="FFFFFF"/>
                </a:solidFill>
                <a:latin typeface="Calibri"/>
              </a:rPr>
              <a:t>nexium generic name</a:t>
            </a:r>
            <a:br/>
            <a:r>
              <a:rPr b="false" i="false" strike="noStrike" sz="1200" u="none">
                <a:solidFill>
                  <a:srgbClr val="FFFFFF"/>
                </a:solidFill>
                <a:latin typeface="Calibri"/>
              </a:rPr>
              <a:t>taking nexium every other day</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nexium mexico</a:t>
            </a:r>
            <a:br/>
            <a:r>
              <a:rPr b="false" i="false" strike="noStrike" sz="1200" u="none">
                <a:solidFill>
                  <a:srgbClr val="FFFFFF"/>
                </a:solidFill>
                <a:latin typeface="Calibri"/>
              </a:rPr>
              <a:t>prilosec nexium lawsuit</a:t>
            </a:r>
            <a:br/>
            <a:r>
              <a:rPr b="false" i="false" strike="noStrike" sz="1200" u="none">
                <a:solidFill>
                  <a:srgbClr val="FFFFFF"/>
                </a:solidFill>
                <a:latin typeface="Calibri"/>
              </a:rPr>
              <a:t>nexium adverse effects</a:t>
            </a:r>
            <a:br/>
            <a:r>
              <a:rPr b="false" i="false" strike="noStrike" sz="1200" u="none">
                <a:solidFill>
                  <a:srgbClr val="FFFFFF"/>
                </a:solidFill>
                <a:latin typeface="Calibri"/>
              </a:rPr>
              <a:t>nexium drip dose</a:t>
            </a:r>
            <a:br/>
            <a:r>
              <a:rPr b="false" i="false" strike="noStrike" sz="1200" u="none">
                <a:solidFill>
                  <a:srgbClr val="FFFFFF"/>
                </a:solidFill>
                <a:latin typeface="Calibri"/>
              </a:rPr>
              <a:t>order nexium from canada</a:t>
            </a:r>
            <a:br/>
            <a:r>
              <a:rPr b="false" i="false" strike="noStrike" sz="1200" u="none">
                <a:solidFill>
                  <a:srgbClr val="FFFFFF"/>
                </a:solidFill>
                <a:latin typeface="Calibri"/>
              </a:rPr>
              <a:t>esomeprazole nexium uses</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nexium en espa㰿l</a:t>
            </a:r>
            <a:br/>
            <a:r>
              <a:rPr b="false" i="false" strike="noStrike" sz="1200" u="none">
                <a:solidFill>
                  <a:srgbClr val="FFFFFF"/>
                </a:solidFill>
                <a:latin typeface="Calibri"/>
              </a:rPr>
              <a:t>Sometimes the slow release sometimes the little red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mups 20 mg para que sirve</a:t>
            </a:r>
            <a:br/>
            <a:r>
              <a:rPr b="false" i="false" strike="noStrike" sz="1200" u="none">
                <a:solidFill>
                  <a:srgbClr val="FFFFFF"/>
                </a:solidFill>
                <a:latin typeface="Calibri"/>
              </a:rPr>
              <a:t>nexium pregnancy drug category</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nexium uso prolongado</a:t>
            </a:r>
            <a:br/>
            <a:r>
              <a:rPr b="false" i="false" strike="noStrike" sz="1200" u="none">
                <a:solidFill>
                  <a:srgbClr val="FFFFFF"/>
                </a:solidFill>
                <a:latin typeface="Calibri"/>
              </a:rPr>
              <a:t>esomeprazole magnesium enteric coated tablets</a:t>
            </a:r>
            <a:br/>
            <a:r>
              <a:rPr b="false" i="false" strike="noStrike" sz="1200" u="none">
                <a:solidFill>
                  <a:srgbClr val="FFFFFF"/>
                </a:solidFill>
                <a:latin typeface="Calibri"/>
              </a:rPr>
              <a:t>Some oral antifungals may interact with other medicines that you might take</a:t>
            </a:r>
            <a:br/>
            <a:r>
              <a:rPr b="false" i="false" strike="noStrike" sz="1200" u="none">
                <a:solidFill>
                  <a:srgbClr val="FFFFFF"/>
                </a:solidFill>
                <a:latin typeface="Calibri"/>
              </a:rPr>
              <a:t>nexium advertising</a:t>
            </a:r>
            <a:br/>
            <a:r>
              <a:rPr b="false" i="false" strike="noStrike" sz="1200" u="none">
                <a:solidFill>
                  <a:srgbClr val="FFFFFF"/>
                </a:solidFill>
                <a:latin typeface="Calibri"/>
              </a:rPr>
              <a:t>generic esomeprazole</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printable nexium coupon 2015</a:t>
            </a:r>
            <a:br/>
            <a:r>
              <a:rPr b="false" i="false" strike="noStrike" sz="1200" u="none">
                <a:solidFill>
                  <a:srgbClr val="FFFFFF"/>
                </a:solidFill>
                <a:latin typeface="Calibri"/>
              </a:rPr>
              <a:t>informatii despre nexium</a:t>
            </a:r>
            <a:br/>
            <a:r>
              <a:rPr b="false" i="false" strike="noStrike" sz="1200" u="none">
                <a:solidFill>
                  <a:srgbClr val="FFFFFF"/>
                </a:solidFill>
                <a:latin typeface="Calibri"/>
              </a:rPr>
              <a:t>is there a generic nexium</a:t>
            </a:r>
            <a:br/>
            <a:r>
              <a:rPr b="false" i="false" strike="noStrike" sz="1200" u="none">
                <a:solidFill>
                  <a:srgbClr val="FFFFFF"/>
                </a:solidFill>
                <a:latin typeface="Calibri"/>
              </a:rPr>
              <a:t>cheapest generic nexium</a:t>
            </a:r>
            <a:br/>
            <a:r>
              <a:rPr b="false" i="false" strike="noStrike" sz="1200" u="none">
                <a:solidFill>
                  <a:srgbClr val="FFFFFF"/>
                </a:solidFill>
                <a:latin typeface="Calibri"/>
              </a:rPr>
              <a:t>is omeprazole magnesium the same as nexium</a:t>
            </a:r>
            <a:br/>
            <a:r>
              <a:rPr b="false" i="false" strike="noStrike" sz="1200" u="none">
                <a:solidFill>
                  <a:srgbClr val="FFFFFF"/>
                </a:solidFill>
                <a:latin typeface="Calibri"/>
              </a:rPr>
              <a:t>date nexium goes generic</a:t>
            </a:r>
            <a:br/>
            <a:r>
              <a:rPr b="false" i="false" strike="noStrike" sz="1200" u="none">
                <a:solidFill>
                  <a:srgbClr val="FFFFFF"/>
                </a:solidFill>
                <a:latin typeface="Calibri"/>
              </a:rPr>
              <a:t>is there a generic form of nexium</a:t>
            </a:r>
            <a:br/>
            <a:r>
              <a:rPr b="false" i="false" strike="noStrike" sz="1200" u="none">
                <a:solidFill>
                  <a:srgbClr val="FFFFFF"/>
                </a:solidFill>
                <a:latin typeface="Calibri"/>
              </a:rPr>
              <a:t>El empleo durante el embarazo y lactancia slo a exclusivo criterio del m&amp;eacute;dico.</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40mg thuoc biet duoc</a:t>
            </a:r>
            <a:br/>
            <a:r>
              <a:rPr b="false" i="false" strike="noStrike" sz="1200" u="none">
                <a:solidFill>
                  <a:srgbClr val="FFFFFF"/>
                </a:solidFill>
                <a:latin typeface="Calibri"/>
              </a:rPr>
              <a:t>coupons for nexium medication</a:t>
            </a:r>
            <a:br/>
            <a:r>
              <a:rPr b="false" i="false" strike="noStrike" sz="1200" u="none">
                <a:solidFill>
                  <a:srgbClr val="FFFFFF"/>
                </a:solidFill>
                <a:latin typeface="Calibri"/>
              </a:rPr>
              <a:t>nexium canada generic</a:t>
            </a:r>
            <a:br/>
            <a:r>
              <a:rPr b="false" i="false" strike="noStrike" sz="1200" u="none">
                <a:solidFill>
                  <a:srgbClr val="FFFFFF"/>
                </a:solidFill>
                <a:latin typeface="Calibri"/>
              </a:rPr>
              <a:t>otc nexium cost</a:t>
            </a:r>
            <a:br/>
            <a:r>
              <a:rPr b="false" i="false" strike="noStrike" sz="1200" u="none">
                <a:solidFill>
                  <a:srgbClr val="FFFFFF"/>
                </a:solidFill>
                <a:latin typeface="Calibri"/>
              </a:rPr>
              <a:t>can i buy nexium in mexico</a:t>
            </a:r>
            <a:br/>
            <a:r>
              <a:rPr b="false" i="false" strike="noStrike" sz="1200" u="none">
                <a:solidFill>
                  <a:srgbClr val="FFFFFF"/>
                </a:solidFill>
                <a:latin typeface="Calibri"/>
              </a:rPr>
              <a:t>nexium generic equivalent</a:t>
            </a:r>
            <a:br/>
            <a:r>
              <a:rPr b="false" i="false" strike="noStrike" sz="1200" u="none">
                <a:solidFill>
                  <a:srgbClr val="FFFFFF"/>
                </a:solidFill>
                <a:latin typeface="Calibri"/>
              </a:rPr>
              <a:t>nexium usa</a:t>
            </a:r>
            <a:br/>
            <a:r>
              <a:rPr b="false" i="false" strike="noStrike" sz="1200" u="none">
                <a:solidFill>
                  <a:srgbClr val="FFFFFF"/>
                </a:solidFill>
                <a:latin typeface="Calibri"/>
              </a:rPr>
              <a:t>nexium online coupon</a:t>
            </a:r>
            <a:br/>
            <a:r>
              <a:rPr b="false" i="false" strike="noStrike" sz="1200" u="none">
                <a:solidFill>
                  <a:srgbClr val="FFFFFF"/>
                </a:solidFill>
                <a:latin typeface="Calibri"/>
              </a:rPr>
              <a:t>when will generic nexium become available</a:t>
            </a:r>
            <a:br/>
            <a:r>
              <a:rPr b="false" i="false" strike="noStrike" sz="1200" u="none">
                <a:solidFill>
                  <a:srgbClr val="FFFFFF"/>
                </a:solidFill>
                <a:latin typeface="Calibri"/>
              </a:rPr>
              <a:t>nexium coupon 2013</a:t>
            </a:r>
            <a:br/>
            <a:r>
              <a:rPr b="false" i="false" strike="noStrike" sz="1200" u="none">
                <a:solidFill>
                  <a:srgbClr val="FFFFFF"/>
                </a:solidFill>
                <a:latin typeface="Calibri"/>
              </a:rPr>
              <a:t>Cymbalta can cause life-threatening interactions with a variety of drugs</a:t>
            </a:r>
            <a:br/>
            <a:r>
              <a:rPr b="false" i="false" strike="noStrike" sz="1200" u="none">
                <a:solidFill>
                  <a:srgbClr val="FFFFFF"/>
                </a:solidFill>
                <a:latin typeface="Calibri"/>
              </a:rPr>
              <a:t>nexium canada mail order</a:t>
            </a:r>
            <a:br/>
            <a:r>
              <a:rPr b="false" i="false" strike="noStrike" sz="1200" u="none">
                <a:solidFill>
                  <a:srgbClr val="FFFFFF"/>
                </a:solidFill>
                <a:latin typeface="Calibri"/>
              </a:rPr>
              <a:t>nexium canada otc</a:t>
            </a:r>
            <a:br/>
            <a:r>
              <a:rPr b="false" i="false" strike="noStrike" sz="1200" u="none">
                <a:solidFill>
                  <a:srgbClr val="FFFFFF"/>
                </a:solidFill>
                <a:latin typeface="Calibri"/>
              </a:rPr>
              <a:t>how to get a nexium savings card</a:t>
            </a:r>
            <a:br/>
            <a:r>
              <a:rPr b="false" i="false" strike="noStrike" sz="1200" u="none">
                <a:solidFill>
                  <a:srgbClr val="FFFFFF"/>
                </a:solidFill>
                <a:latin typeface="Calibri"/>
              </a:rPr>
              <a:t>nexium hp7 information</a:t>
            </a:r>
            <a:br/>
            <a:r>
              <a:rPr b="false" i="false" strike="noStrike" sz="1200" u="none">
                <a:solidFill>
                  <a:srgbClr val="FFFFFF"/>
                </a:solidFill>
                <a:latin typeface="Calibri"/>
              </a:rPr>
              <a:t>nexium 40mg price in south africa</a:t>
            </a:r>
            <a:br/>
            <a:r>
              <a:rPr b="false" i="false" strike="noStrike" sz="1200" u="none">
                <a:solidFill>
                  <a:srgbClr val="FFFFFF"/>
                </a:solidFill>
                <a:latin typeface="Calibri"/>
              </a:rPr>
              <a:t>nexium esomeprazol 10 mg pret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esomeprazole magnesium generic</a:t>
            </a:r>
            <a:br/>
            <a:r>
              <a:rPr b="false" i="false" strike="noStrike" sz="1200" u="none">
                <a:solidFill>
                  <a:srgbClr val="FFFFFF"/>
                </a:solidFill>
                <a:latin typeface="Calibri"/>
              </a:rPr>
              <a:t>omeprazole prilosec nexium</a:t>
            </a:r>
            <a:br/>
            <a:r>
              <a:rPr b="false" i="false" strike="noStrike" sz="1200" u="none">
                <a:solidFill>
                  <a:srgbClr val="FFFFFF"/>
                </a:solidFill>
                <a:latin typeface="Calibri"/>
              </a:rPr>
              <a:t>Complicated UTIs, acute pyelonephritis: 250mg once daily for 10 days or 750mg once daily for 5 days</a:t>
            </a:r>
            <a:br/>
            <a:r>
              <a:rPr b="false" i="false" strike="noStrike" sz="1200" u="none">
                <a:solidFill>
                  <a:srgbClr val="FFFFFF"/>
                </a:solidFill>
                <a:latin typeface="Calibri"/>
              </a:rPr>
              <a:t>80 mg nexium not working</a:t>
            </a:r>
            <a:br/>
            <a:r>
              <a:rPr b="false" i="false" strike="noStrike" sz="1200" u="none">
                <a:solidFill>
                  <a:srgbClr val="FFFFFF"/>
                </a:solidFill>
                <a:latin typeface="Calibri"/>
              </a:rPr>
              <a:t>nexium adderall interaction</a:t>
            </a:r>
            <a:br/>
            <a:r>
              <a:rPr b="false" i="false" strike="noStrike" sz="1200" u="none">
                <a:solidFill>
                  <a:srgbClr val="FFFFFF"/>
                </a:solidFill>
                <a:latin typeface="Calibri"/>
              </a:rPr>
              <a:t>Doses higher than 40 mg/day have not been studied in hepatically-impaired patients.</a:t>
            </a:r>
            <a:br/>
            <a:r>
              <a:rPr b="false" i="false" strike="noStrike" sz="1200" u="none">
                <a:solidFill>
                  <a:srgbClr val="FFFFFF"/>
                </a:solidFill>
                <a:latin typeface="Calibri"/>
              </a:rPr>
              <a:t>nexium advil interaction</a:t>
            </a:r>
            <a:br/>
            <a:r>
              <a:rPr b="false" i="false" strike="noStrike" sz="1200" u="none">
                <a:solidFill>
                  <a:srgbClr val="FFFFFF"/>
                </a:solidFill>
                <a:latin typeface="Calibri"/>
              </a:rPr>
              <a:t>canadian nexium 40 mg</a:t>
            </a:r>
            <a:br/>
            <a:r>
              <a:rPr b="false" i="false" strike="noStrike" sz="1200" u="none">
                <a:solidFill>
                  <a:srgbClr val="FFFFFF"/>
                </a:solidFill>
                <a:latin typeface="Calibri"/>
              </a:rPr>
              <a:t>taking nexium every second day</a:t>
            </a:r>
            <a:br/>
            <a:r>
              <a:rPr b="false" i="false" strike="noStrike" sz="1200" u="none">
                <a:solidFill>
                  <a:srgbClr val="FFFFFF"/>
                </a:solidFill>
                <a:latin typeface="Calibri"/>
              </a:rPr>
              <a:t>I began this drug because of cervical pain</a:t>
            </a:r>
            <a:br/>
            <a:r>
              <a:rPr b="false" i="false" strike="noStrike" sz="1200" u="none">
                <a:solidFill>
                  <a:srgbClr val="FFFFFF"/>
                </a:solidFill>
                <a:latin typeface="Calibri"/>
              </a:rPr>
              <a:t>nexium discount code</a:t>
            </a:r>
            <a:br/>
            <a:r>
              <a:rPr b="false" i="false" strike="noStrike" sz="1200" u="none">
                <a:solidFill>
                  <a:srgbClr val="FFFFFF"/>
                </a:solidFill>
                <a:latin typeface="Calibri"/>
              </a:rPr>
              <a:t>esomeprazole 20 mg capsule</a:t>
            </a:r>
            <a:br/>
            <a:r>
              <a:rPr b="false" i="false" strike="noStrike" sz="1200" u="none">
                <a:solidFill>
                  <a:srgbClr val="FFFFFF"/>
                </a:solidFill>
                <a:latin typeface="Calibri"/>
              </a:rPr>
              <a:t>esomeprazole 40 mg capsule</a:t>
            </a:r>
            <a:br/>
            <a:r>
              <a:rPr b="false" i="false" strike="noStrike" sz="1200" u="none">
                <a:solidFill>
                  <a:srgbClr val="FFFFFF"/>
                </a:solidFill>
                <a:latin typeface="Calibri"/>
              </a:rPr>
              <a:t>nexium administration infant</a:t>
            </a:r>
            <a:br/>
            <a:r>
              <a:rPr b="false" i="false" strike="noStrike" sz="1200" u="none">
                <a:solidFill>
                  <a:srgbClr val="FFFFFF"/>
                </a:solidFill>
                <a:latin typeface="Calibri"/>
              </a:rPr>
              <a:t>printable nexium coupon</a:t>
            </a:r>
            <a:br/>
            <a:r>
              <a:rPr b="false" i="false" strike="noStrike" sz="1200" u="none">
                <a:solidFill>
                  <a:srgbClr val="FFFFFF"/>
                </a:solidFill>
                <a:latin typeface="Calibri"/>
              </a:rPr>
              <a:t>[1] All the points fall in the upper segment, showing treatment to be better than placebo</a:t>
            </a:r>
            <a:br/>
            <a:r>
              <a:rPr b="false" i="false" strike="noStrike" sz="1200" u="none">
                <a:solidFill>
                  <a:srgbClr val="FFFFFF"/>
                </a:solidFill>
                <a:latin typeface="Calibri"/>
              </a:rPr>
              <a:t>nexium online price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nexium online</a:t>
            </a:r>
            <a:br/>
            <a:r>
              <a:rPr b="false" i="false" strike="noStrike" sz="1200" u="none">
                <a:solidFill>
                  <a:srgbClr val="FFFFFF"/>
                </a:solidFill>
                <a:latin typeface="Calibri"/>
              </a:rPr>
              <a:t>otc nexium reviews</a:t>
            </a:r>
            <a:br/>
            <a:r>
              <a:rPr b="false" i="false" strike="noStrike" sz="1200" u="none">
                <a:solidFill>
                  <a:srgbClr val="FFFFFF"/>
                </a:solidFill>
                <a:latin typeface="Calibri"/>
              </a:rPr>
              <a:t>nexium 40mg tablets price</a:t>
            </a:r>
            <a:br/>
            <a:r>
              <a:rPr b="false" i="false" strike="noStrike" sz="1200" u="none">
                <a:solidFill>
                  <a:srgbClr val="FFFFFF"/>
                </a:solidFill>
                <a:latin typeface="Calibri"/>
              </a:rPr>
              <a:t>generic esomeprazole uk</a:t>
            </a:r>
            <a:br/>
            <a:r>
              <a:rPr b="false" i="false" strike="noStrike" sz="1200" u="none">
                <a:solidFill>
                  <a:srgbClr val="FFFFFF"/>
                </a:solidFill>
                <a:latin typeface="Calibri"/>
              </a:rPr>
              <a:t>when will nexium become a generic drug</a:t>
            </a:r>
            <a:br/>
            <a:r>
              <a:rPr b="false" i="false" strike="noStrike" sz="1200" u="none">
                <a:solidFill>
                  <a:srgbClr val="FFFFFF"/>
                </a:solidFill>
                <a:latin typeface="Calibri"/>
              </a:rPr>
              <a:t>alternative to nexium</a:t>
            </a:r>
            <a:br/>
            <a:r>
              <a:rPr b="false" i="false" strike="noStrike" sz="1200" u="none">
                <a:solidFill>
                  <a:srgbClr val="FFFFFF"/>
                </a:solidFill>
                <a:latin typeface="Calibri"/>
              </a:rPr>
              <a:t>what is the generic name for nexium</a:t>
            </a:r>
            <a:br/>
            <a:r>
              <a:rPr b="false" i="false" strike="noStrike" sz="1200" u="none">
                <a:solidFill>
                  <a:srgbClr val="FFFFFF"/>
                </a:solidFill>
                <a:latin typeface="Calibri"/>
              </a:rPr>
              <a:t>However, even Cytomel and Thyrolar add to the cost of treatment</a:t>
            </a:r>
            <a:br/>
            <a:r>
              <a:rPr b="false" i="false" strike="noStrike" sz="1200" u="none">
                <a:solidFill>
                  <a:srgbClr val="FFFFFF"/>
                </a:solidFill>
                <a:latin typeface="Calibri"/>
              </a:rPr>
              <a:t>coupon nexium</a:t>
            </a:r>
            <a:br/>
            <a:r>
              <a:rPr b="false" i="false" strike="noStrike" sz="1200" u="none">
                <a:solidFill>
                  <a:srgbClr val="FFFFFF"/>
                </a:solidFill>
                <a:latin typeface="Calibri"/>
              </a:rPr>
              <a:t>I love this site first america credit.com Hundreds of people lined up outside supermarkets in Acapulcowaiting to buy food</a:t>
            </a:r>
            <a:br/>
            <a:r>
              <a:rPr b="false" i="false" strike="noStrike" sz="1200" u="none">
                <a:solidFill>
                  <a:srgbClr val="FFFFFF"/>
                </a:solidFill>
                <a:latin typeface="Calibri"/>
              </a:rPr>
              <a:t>nexium discount card philippines</a:t>
            </a:r>
            <a:br/>
            <a:r>
              <a:rPr b="false" i="false" strike="noStrike" sz="1200" u="none">
                <a:solidFill>
                  <a:srgbClr val="FFFFFF"/>
                </a:solidFill>
                <a:latin typeface="Calibri"/>
              </a:rPr>
              <a:t>nexium mups 20 mg tabletten</a:t>
            </a:r>
            <a:br/>
            <a:r>
              <a:rPr b="false" i="false" strike="noStrike" sz="1200" u="none">
                <a:solidFill>
                  <a:srgbClr val="FFFFFF"/>
                </a:solidFill>
                <a:latin typeface="Calibri"/>
              </a:rPr>
              <a:t>nexium b12 absorption</a:t>
            </a:r>
            <a:br/>
            <a:r>
              <a:rPr b="false" i="false" strike="noStrike" sz="1200" u="none">
                <a:solidFill>
                  <a:srgbClr val="FFFFFF"/>
                </a:solidFill>
                <a:latin typeface="Calibri"/>
              </a:rPr>
              <a:t>nexium granules dosage</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nexium purple card</a:t>
            </a:r>
            <a:br/>
            <a:r>
              <a:rPr b="false" i="false" strike="noStrike" sz="1200" u="none">
                <a:solidFill>
                  <a:srgbClr val="FFFFFF"/>
                </a:solidFill>
                <a:latin typeface="Calibri"/>
              </a:rPr>
              <a:t>WASHINGTON &amp;mdash; Andrew White returned from a nine-month tour in Iraq beset with signs of post-traumatic stress disorder: insomnia, nightmares, constant restlessness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nexium be purchased over the counter</a:t>
            </a:r>
            <a:br/>
            <a:r>
              <a:rPr b="false" i="false" strike="noStrike" sz="1200" u="none">
                <a:solidFill>
                  <a:srgbClr val="FFFFFF"/>
                </a:solidFill>
                <a:latin typeface="Calibri"/>
              </a:rPr>
              <a:t>Neurontin is used in the treatment of seizures associated with epilepsy</a:t>
            </a:r>
            <a:br/>
            <a:r>
              <a:rPr b="false" i="false" strike="noStrike" sz="1200" u="none">
                <a:solidFill>
                  <a:srgbClr val="FFFFFF"/>
                </a:solidFill>
                <a:latin typeface="Calibri"/>
              </a:rPr>
              <a:t>generic nexium fda</a:t>
            </a:r>
            <a:br/>
            <a:r>
              <a:rPr b="false" i="false" strike="noStrike" sz="1200" u="none">
                <a:solidFill>
                  <a:srgbClr val="FFFFFF"/>
                </a:solidFill>
                <a:latin typeface="Calibri"/>
              </a:rPr>
              <a:t>order nexium</a:t>
            </a:r>
            <a:br/>
            <a:r>
              <a:rPr b="false" i="false" strike="noStrike" sz="1200" u="none">
                <a:solidFill>
                  <a:srgbClr val="FFFFFF"/>
                </a:solidFill>
                <a:latin typeface="Calibri"/>
              </a:rPr>
              <a:t>purchase esomeprazole online</a:t>
            </a:r>
            <a:br/>
            <a:r>
              <a:rPr b="false" i="false" strike="noStrike" sz="1200" u="none">
                <a:solidFill>
                  <a:srgbClr val="FFFFFF"/>
                </a:solidFill>
                <a:latin typeface="Calibri"/>
              </a:rPr>
              <a:t>She would rub her face - she has to offer.</a:t>
            </a:r>
            <a:br/>
            <a:r>
              <a:rPr b="false" i="false" strike="noStrike" sz="1200" u="none">
                <a:solidFill>
                  <a:srgbClr val="FFFFFF"/>
                </a:solidFill>
                <a:latin typeface="Calibri"/>
              </a:rPr>
              <a:t>nexium lek za zeludac</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nexium 40 mg dosage instructions</a:t>
            </a:r>
            <a:br/>
            <a:r>
              <a:rPr b="false" i="false" strike="noStrike" sz="1200" u="none">
                <a:solidFill>
                  <a:srgbClr val="FFFFFF"/>
                </a:solidFill>
                <a:latin typeface="Calibri"/>
              </a:rPr>
              <a:t>nexium mexico pharmacy</a:t>
            </a:r>
            <a:br/>
            <a:r>
              <a:rPr b="false" i="false" strike="noStrike" sz="1200" u="none">
                <a:solidFill>
                  <a:srgbClr val="FFFFFF"/>
                </a:solidFill>
                <a:latin typeface="Calibri"/>
              </a:rPr>
              <a:t>nexium 40mg price in india</a:t>
            </a:r>
            <a:br/>
            <a:r>
              <a:rPr b="false" i="false" strike="noStrike" sz="1200" u="none">
                <a:solidFill>
                  <a:srgbClr val="FFFFFF"/>
                </a:solidFill>
                <a:latin typeface="Calibri"/>
              </a:rPr>
              <a:t>And then understand and transportation to click</a:t>
            </a:r>
            <a:br/>
            <a:r>
              <a:rPr b="false" i="false" strike="noStrike" sz="1200" u="none">
                <a:solidFill>
                  <a:srgbClr val="FFFFFF"/>
                </a:solidFill>
                <a:latin typeface="Calibri"/>
              </a:rPr>
              <a:t>nexium coupons discounts</a:t>
            </a:r>
            <a:br/>
            <a:r>
              <a:rPr b="false" i="false" strike="noStrike" sz="1200" u="none">
                <a:solidFill>
                  <a:srgbClr val="FFFFFF"/>
                </a:solidFill>
                <a:latin typeface="Calibri"/>
              </a:rPr>
              <a:t>Aprs une th&amp;eacute;rapie au long cours, la r&amp;eacute;action  des excitants importants risque d&amp;rsquo;tre perturb&amp;eacute;e encore jusqu&amp;rsquo; une ann&amp;eacute;e suivant l&amp;rsquo;arrt du traitement</a:t>
            </a:r>
            <a:br/>
            <a:r>
              <a:rPr b="false" i="false" strike="noStrike" sz="1200" u="none">
                <a:solidFill>
                  <a:srgbClr val="FFFFFF"/>
                </a:solidFill>
                <a:latin typeface="Calibri"/>
              </a:rPr>
              <a:t>nexium label claim</a:t>
            </a:r>
            <a:br/>
            <a:r>
              <a:rPr b="false" i="false" strike="noStrike" sz="1200" u="none">
                <a:solidFill>
                  <a:srgbClr val="FFFFFF"/>
                </a:solidFill>
                <a:latin typeface="Calibri"/>
              </a:rPr>
              <a:t>I will not be going to the doctor till the end of march because of insurance issues</a:t>
            </a:r>
            <a:br/>
            <a:r>
              <a:rPr b="false" i="false" strike="noStrike" sz="1200" u="none">
                <a:solidFill>
                  <a:srgbClr val="FFFFFF"/>
                </a:solidFill>
                <a:latin typeface="Calibri"/>
              </a:rPr>
              <a:t>esomeprazole magnesium dihydrate melting point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Nexium Or Prilosec During Pregnancy - Date Nexium Goes Generic</dc:title>
  <dc:description>Cheapest place to buy nexium, nexium prices australia, nexium espa㰿l, esomeprazole nexium uses, nexium canada generic, nexium discount code, otc nexium reviews</dc:description>
  <dc:subject>Nexium Or Prilosec During Pregnancy - Date Nexium Goes Generic</dc:subject>
  <cp:keywords>nexium 100 mg, generics for nexium 40 mg, nexium recent news, what is apo esomeprazole used for, nexium esomeprazole magnesium 40 mg, otc nexium cost, nexium esomeprazol 10 mg pret, when will nexium become a generic drug, nexium 40 mg dosage instructions, nexium label claim</cp:keywords>
  <cp:category/>
</cp:coreProperties>
</file>