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7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Nexium Dr 40 Mg Capsule Price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administration</a:t>
            </a:r>
            <a:br/>
            <a:r>
              <a:rPr b="false" i="false" strike="noStrike" sz="1200" u="none">
                <a:solidFill>
                  <a:srgbClr val="FFFFFF"/>
                </a:solidFill>
                <a:latin typeface="Calibri"/>
              </a:rPr>
              <a:t>order nexium 40 mg</a:t>
            </a:r>
            <a:br/>
            <a:r>
              <a:rPr b="false" i="false" strike="noStrike" sz="1200" u="none">
                <a:solidFill>
                  <a:srgbClr val="FFFFFF"/>
                </a:solidFill>
                <a:latin typeface="Calibri"/>
              </a:rPr>
              <a:t>Abstract presented at European Society of Hypertension (ESH), June 2009</a:t>
            </a:r>
            <a:br/>
            <a:r>
              <a:rPr b="false" i="false" strike="noStrike" sz="1200" u="none">
                <a:solidFill>
                  <a:srgbClr val="FFFFFF"/>
                </a:solidFill>
                <a:latin typeface="Calibri"/>
              </a:rPr>
              <a:t>can nexium be used for ulcers</a:t>
            </a:r>
            <a:br/>
            <a:r>
              <a:rPr b="false" i="false" strike="noStrike" sz="1200" u="none">
                <a:solidFill>
                  <a:srgbClr val="FFFFFF"/>
                </a:solidFill>
                <a:latin typeface="Calibri"/>
              </a:rPr>
              <a:t>coupons for nexium otc</a:t>
            </a:r>
            <a:br/>
            <a:r>
              <a:rPr b="false" i="false" strike="noStrike" sz="1200" u="none">
                <a:solidFill>
                  <a:srgbClr val="FFFFFF"/>
                </a:solidFill>
                <a:latin typeface="Calibri"/>
              </a:rPr>
              <a:t>order esomeprazole online</a:t>
            </a:r>
            <a:br/>
            <a:r>
              <a:rPr b="false" i="false" strike="noStrike" sz="1200" u="none">
                <a:solidFill>
                  <a:srgbClr val="FFFFFF"/>
                </a:solidFill>
                <a:latin typeface="Calibri"/>
              </a:rPr>
              <a:t>generic for nexium</a:t>
            </a:r>
            <a:br/>
            <a:r>
              <a:rPr b="false" i="false" strike="noStrike" sz="1200" u="none">
                <a:solidFill>
                  <a:srgbClr val="FFFFFF"/>
                </a:solidFill>
                <a:latin typeface="Calibri"/>
              </a:rPr>
              <a:t>Americans can save hundreds of dollars off the retail cost of their prescription medications through Prescription Hope every month</a:t>
            </a:r>
            <a:br/>
            <a:r>
              <a:rPr b="false" i="false" strike="noStrike" sz="1200" u="none">
                <a:solidFill>
                  <a:srgbClr val="FFFFFF"/>
                </a:solidFill>
                <a:latin typeface="Calibri"/>
              </a:rPr>
              <a:t>buy esomeprazole magnesium</a:t>
            </a:r>
            <a:br/>
            <a:r>
              <a:rPr b="false" i="false" strike="noStrike" sz="1200" u="none">
                <a:solidFill>
                  <a:srgbClr val="FFFFFF"/>
                </a:solidFill>
                <a:latin typeface="Calibri"/>
              </a:rPr>
              <a:t>esomeprazole magnesium usp</a:t>
            </a:r>
            <a:br/>
            <a:r>
              <a:rPr b="false" i="false" strike="noStrike" sz="1200" u="none">
                <a:solidFill>
                  <a:srgbClr val="FFFFFF"/>
                </a:solidFill>
                <a:latin typeface="Calibri"/>
              </a:rPr>
              <a:t>They carefully monitor every patient taking this medicine.</a:t>
            </a:r>
            <a:br/>
            <a:r>
              <a:rPr b="false" i="false" strike="noStrike" sz="1200" u="none">
                <a:solidFill>
                  <a:srgbClr val="FFFFFF"/>
                </a:solidFill>
                <a:latin typeface="Calibri"/>
              </a:rPr>
              <a:t>buy esomeprazole magnesium online</a:t>
            </a:r>
            <a:br/>
            <a:r>
              <a:rPr b="false" i="false" strike="noStrike" sz="1200" u="none">
                <a:solidFill>
                  <a:srgbClr val="FFFFFF"/>
                </a:solidFill>
                <a:latin typeface="Calibri"/>
              </a:rPr>
              <a:t>I agree 100% with you- his viewpoints should not be standing in the way of his job, that is ludicrous.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nexium in canada</a:t>
            </a:r>
            <a:br/>
            <a:r>
              <a:rPr b="false" i="false" strike="noStrike" sz="1200" u="none">
                <a:solidFill>
                  <a:srgbClr val="FFFFFF"/>
                </a:solidFill>
                <a:latin typeface="Calibri"/>
              </a:rPr>
              <a:t>Mnniskan behver testosteron fr att fungera och bde mn och kvinnor producerar eget testosteron i kroppen, mn producerar 10 ggr mer jmfrelsevis mot kvinnor</a:t>
            </a:r>
            <a:br/>
            <a:r>
              <a:rPr b="false" i="false" strike="noStrike" sz="1200" u="none">
                <a:solidFill>
                  <a:srgbClr val="FFFFFF"/>
                </a:solidFill>
                <a:latin typeface="Calibri"/>
              </a:rPr>
              <a:t>what is nexium 40 mg used for</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nexium canada pharmacy</a:t>
            </a:r>
            <a:br/>
            <a:r>
              <a:rPr b="false" i="false" strike="noStrike" sz="1200" u="none">
                <a:solidFill>
                  <a:srgbClr val="FFFFFF"/>
                </a:solidFill>
                <a:latin typeface="Calibri"/>
              </a:rPr>
              <a:t>nexium iv prescribing information</a:t>
            </a:r>
            <a:br/>
            <a:r>
              <a:rPr b="false" i="false" strike="noStrike" sz="1200" u="none">
                <a:solidFill>
                  <a:srgbClr val="FFFFFF"/>
                </a:solidFill>
                <a:latin typeface="Calibri"/>
              </a:rPr>
              <a:t>taking nexium every day</a:t>
            </a:r>
            <a:br/>
            <a:r>
              <a:rPr b="false" i="false" strike="noStrike" sz="1200" u="none">
                <a:solidFill>
                  <a:srgbClr val="FFFFFF"/>
                </a:solidFill>
                <a:latin typeface="Calibri"/>
              </a:rPr>
              <a:t>price of nexium at walmart</a:t>
            </a:r>
            <a:br/>
            <a:r>
              <a:rPr b="false" i="false" strike="noStrike" sz="1200" u="none">
                <a:solidFill>
                  <a:srgbClr val="FFFFFF"/>
                </a:solidFill>
                <a:latin typeface="Calibri"/>
              </a:rPr>
              <a:t>You won&amp;rsquo;t overdose, although it way above the recommended doses</a:t>
            </a:r>
            <a:br/>
            <a:r>
              <a:rPr b="false" i="false" strike="noStrike" sz="1200" u="none">
                <a:solidFill>
                  <a:srgbClr val="FFFFFF"/>
                </a:solidFill>
                <a:latin typeface="Calibri"/>
              </a:rPr>
              <a:t>nexium from canada</a:t>
            </a:r>
            <a:br/>
            <a:r>
              <a:rPr b="false" i="false" strike="noStrike" sz="1200" u="none">
                <a:solidFill>
                  <a:srgbClr val="FFFFFF"/>
                </a:solidFill>
                <a:latin typeface="Calibri"/>
              </a:rPr>
              <a:t>As an Online Pharmacy we are committed to offering any help or advice that we can, so please feel free to contact us with any questions about alli 60mg Hard Capsules 84 Tablets Pack</a:t>
            </a:r>
            <a:br/>
            <a:r>
              <a:rPr b="false" i="false" strike="noStrike" sz="1200" u="none">
                <a:solidFill>
                  <a:srgbClr val="FFFFFF"/>
                </a:solidFill>
                <a:latin typeface="Calibri"/>
              </a:rPr>
              <a:t>nexium generics</a:t>
            </a:r>
            <a:br/>
            <a:r>
              <a:rPr b="false" i="false" strike="noStrike" sz="1200" u="none">
                <a:solidFill>
                  <a:srgbClr val="FFFFFF"/>
                </a:solidFill>
                <a:latin typeface="Calibri"/>
              </a:rPr>
              <a:t>nexium 40 mg generico</a:t>
            </a:r>
            <a:br/>
            <a:r>
              <a:rPr b="false" i="false" strike="noStrike" sz="1200" u="none">
                <a:solidFill>
                  <a:srgbClr val="FFFFFF"/>
                </a:solidFill>
                <a:latin typeface="Calibri"/>
              </a:rPr>
              <a:t>what is nexium dr 40 mg used for</a:t>
            </a:r>
            <a:br/>
            <a:r>
              <a:rPr b="false" i="false" strike="noStrike" sz="1200" u="none">
                <a:solidFill>
                  <a:srgbClr val="FFFFFF"/>
                </a:solidFill>
                <a:latin typeface="Calibri"/>
              </a:rPr>
              <a:t>will nexium fail a drug test</a:t>
            </a:r>
            <a:br/>
            <a:r>
              <a:rPr b="false" i="false" strike="noStrike" sz="1200" u="none">
                <a:solidFill>
                  <a:srgbClr val="FFFFFF"/>
                </a:solidFill>
                <a:latin typeface="Calibri"/>
              </a:rPr>
              <a:t>esomeprazole 20mg biogaran</a:t>
            </a:r>
            <a:br/>
            <a:r>
              <a:rPr b="false" i="false" strike="noStrike" sz="1200" u="none">
                <a:solidFill>
                  <a:srgbClr val="FFFFFF"/>
                </a:solidFill>
                <a:latin typeface="Calibri"/>
              </a:rPr>
              <a:t>nexium generic equivalent australia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annual nexium sales</a:t>
            </a:r>
            <a:br/>
            <a:r>
              <a:rPr b="false" i="false" strike="noStrike" sz="1200" u="none">
                <a:solidFill>
                  <a:srgbClr val="FFFFFF"/>
                </a:solidFill>
                <a:latin typeface="Calibri"/>
              </a:rPr>
              <a:t>generic name of nexium</a:t>
            </a:r>
            <a:br/>
            <a:r>
              <a:rPr b="false" i="false" strike="noStrike" sz="1200" u="none">
                <a:solidFill>
                  <a:srgbClr val="FFFFFF"/>
                </a:solidFill>
                <a:latin typeface="Calibri"/>
              </a:rPr>
              <a:t>nexium commercial</a:t>
            </a:r>
            <a:br/>
            <a:r>
              <a:rPr b="false" i="false" strike="noStrike" sz="1200" u="none">
                <a:solidFill>
                  <a:srgbClr val="FFFFFF"/>
                </a:solidFill>
                <a:latin typeface="Calibri"/>
              </a:rPr>
              <a:t>nexium injection</a:t>
            </a:r>
            <a:br/>
            <a:r>
              <a:rPr b="false" i="false" strike="noStrike" sz="1200" u="none">
                <a:solidFill>
                  <a:srgbClr val="FFFFFF"/>
                </a:solidFill>
                <a:latin typeface="Calibri"/>
              </a:rPr>
              <a:t>I am going to punch the psch and knock him out and feed the medicine to his mouth so he can feel the next day how it feels like when pristiq withdraws from his body.</a:t>
            </a:r>
            <a:br/>
            <a:r>
              <a:rPr b="false" i="false" strike="noStrike" sz="1200" u="none">
                <a:solidFill>
                  <a:srgbClr val="FFFFFF"/>
                </a:solidFill>
                <a:latin typeface="Calibri"/>
              </a:rPr>
              <a:t>esomeprazole mylan 20 mg</a:t>
            </a:r>
            <a:br/>
            <a:r>
              <a:rPr b="false" i="false" strike="noStrike" sz="1200" u="none">
                <a:solidFill>
                  <a:srgbClr val="FFFFFF"/>
                </a:solidFill>
                <a:latin typeface="Calibri"/>
              </a:rPr>
              <a:t>Pngase ropa que lo proteja y use un bloqueador con filtro solar (de SPF 30 o mayor) si usted est afuera</a:t>
            </a:r>
            <a:br/>
            <a:r>
              <a:rPr b="false" i="false" strike="noStrike" sz="1200" u="none">
                <a:solidFill>
                  <a:srgbClr val="FFFFFF"/>
                </a:solidFill>
                <a:latin typeface="Calibri"/>
              </a:rPr>
              <a:t>which is safer nexium or prilosec</a:t>
            </a:r>
            <a:br/>
            <a:r>
              <a:rPr b="false" i="false" strike="noStrike" sz="1200" u="none">
                <a:solidFill>
                  <a:srgbClr val="FFFFFF"/>
                </a:solidFill>
                <a:latin typeface="Calibri"/>
              </a:rPr>
              <a:t>cheapest nexium</a:t>
            </a:r>
            <a:br/>
            <a:r>
              <a:rPr b="false" i="false" strike="noStrike" sz="1200" u="none">
                <a:solidFill>
                  <a:srgbClr val="FFFFFF"/>
                </a:solidFill>
                <a:latin typeface="Calibri"/>
              </a:rPr>
              <a:t>esomeprazole 20mg tablets</a:t>
            </a:r>
            <a:br/>
            <a:r>
              <a:rPr b="false" i="false" strike="noStrike" sz="1200" u="none">
                <a:solidFill>
                  <a:srgbClr val="FFFFFF"/>
                </a:solidFill>
                <a:latin typeface="Calibri"/>
              </a:rPr>
              <a:t>esomeprazole magnesium dihydrate usp monograph</a:t>
            </a:r>
            <a:br/>
            <a:r>
              <a:rPr b="false" i="false" strike="noStrike" sz="1200" u="none">
                <a:solidFill>
                  <a:srgbClr val="FFFFFF"/>
                </a:solidFill>
                <a:latin typeface="Calibri"/>
              </a:rPr>
              <a:t>nexium mups tabletas de 40 mgs</a:t>
            </a:r>
            <a:br/>
            <a:r>
              <a:rPr b="false" i="false" strike="noStrike" sz="1200" u="none">
                <a:solidFill>
                  <a:srgbClr val="FFFFFF"/>
                </a:solidFill>
                <a:latin typeface="Calibri"/>
              </a:rPr>
              <a:t>The senior orthopedic surgeon said the patients had been forced to walk to safety with injuries that had eventually gotten infected, leading to the amputations</a:t>
            </a:r>
            <a:br/>
            <a:r>
              <a:rPr b="false" i="false" strike="noStrike" sz="1200" u="none">
                <a:solidFill>
                  <a:srgbClr val="FFFFFF"/>
                </a:solidFill>
                <a:latin typeface="Calibri"/>
              </a:rPr>
              <a:t>best price for nexium</a:t>
            </a:r>
            <a:br/>
            <a:r>
              <a:rPr b="false" i="false" strike="noStrike" sz="1200" u="none">
                <a:solidFill>
                  <a:srgbClr val="FFFFFF"/>
                </a:solidFill>
                <a:latin typeface="Calibri"/>
              </a:rPr>
              <a:t>how long to wait before eating after taking nexium</a:t>
            </a:r>
            <a:br/>
            <a:r>
              <a:rPr b="false" i="false" strike="noStrike" sz="1200" u="none">
                <a:solidFill>
                  <a:srgbClr val="FFFFFF"/>
                </a:solidFill>
                <a:latin typeface="Calibri"/>
              </a:rPr>
              <a:t>nexium 40 mg price usa</a:t>
            </a:r>
            <a:br/>
            <a:r>
              <a:rPr b="false" i="false" strike="noStrike" sz="1200" u="none">
                <a:solidFill>
                  <a:srgbClr val="FFFFFF"/>
                </a:solidFill>
                <a:latin typeface="Calibri"/>
              </a:rPr>
              <a:t>pastillas nexium esomeprazole 40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 mg</a:t>
            </a:r>
            <a:br/>
            <a:r>
              <a:rPr b="false" i="false" strike="noStrike" sz="1200" u="none">
                <a:solidFill>
                  <a:srgbClr val="FFFFFF"/>
                </a:solidFill>
                <a:latin typeface="Calibri"/>
              </a:rPr>
              <a:t>nexium mups 40 mg generico</a:t>
            </a:r>
            <a:br/>
            <a:r>
              <a:rPr b="false" i="false" strike="noStrike" sz="1200" u="none">
                <a:solidFill>
                  <a:srgbClr val="FFFFFF"/>
                </a:solidFill>
                <a:latin typeface="Calibri"/>
              </a:rPr>
              <a:t>nexium cardiac</a:t>
            </a:r>
            <a:br/>
            <a:r>
              <a:rPr b="false" i="false" strike="noStrike" sz="1200" u="none">
                <a:solidFill>
                  <a:srgbClr val="FFFFFF"/>
                </a:solidFill>
                <a:latin typeface="Calibri"/>
              </a:rPr>
              <a:t>Even if the parent threatens punishment often that will not change behavior</a:t>
            </a:r>
            <a:br/>
            <a:r>
              <a:rPr b="false" i="false" strike="noStrike" sz="1200" u="none">
                <a:solidFill>
                  <a:srgbClr val="FFFFFF"/>
                </a:solidFill>
                <a:latin typeface="Calibri"/>
              </a:rPr>
              <a:t>what is esomeprazole strontium</a:t>
            </a:r>
            <a:br/>
            <a:r>
              <a:rPr b="false" i="false" strike="noStrike" sz="1200" u="none">
                <a:solidFill>
                  <a:srgbClr val="FFFFFF"/>
                </a:solidFill>
                <a:latin typeface="Calibri"/>
              </a:rPr>
              <a:t>nexium dosage 80 mg</a:t>
            </a:r>
            <a:br/>
            <a:r>
              <a:rPr b="false" i="false" strike="noStrike" sz="1200" u="none">
                <a:solidFill>
                  <a:srgbClr val="FFFFFF"/>
                </a:solidFill>
                <a:latin typeface="Calibri"/>
              </a:rPr>
              <a:t>canyon creek payday loan Bildt received the following  perhaps unexpected  response: Thank you for the invitation to Stockholm  Ill be happy to come in late August as you suggest, said Mr Hague.</a:t>
            </a:r>
            <a:br/>
            <a:r>
              <a:rPr b="false" i="false" strike="noStrike" sz="1200" u="none">
                <a:solidFill>
                  <a:srgbClr val="FFFFFF"/>
                </a:solidFill>
                <a:latin typeface="Calibri"/>
              </a:rPr>
              <a:t>is nexium available otc</a:t>
            </a:r>
            <a:br/>
            <a:r>
              <a:rPr b="false" i="false" strike="noStrike" sz="1200" u="none">
                <a:solidFill>
                  <a:srgbClr val="FFFFFF"/>
                </a:solidFill>
                <a:latin typeface="Calibri"/>
              </a:rPr>
              <a:t>nexium injection indication</a:t>
            </a:r>
            <a:br/>
            <a:r>
              <a:rPr b="false" i="false" strike="noStrike" sz="1200" u="none">
                <a:solidFill>
                  <a:srgbClr val="FFFFFF"/>
                </a:solidFill>
                <a:latin typeface="Calibri"/>
              </a:rPr>
              <a:t>These conclusions were established with the help of clinical studies about Zoloft&amp;rsquo;s effectiveness</a:t>
            </a:r>
            <a:br/>
            <a:r>
              <a:rPr b="false" i="false" strike="noStrike" sz="1200" u="none">
                <a:solidFill>
                  <a:srgbClr val="FFFFFF"/>
                </a:solidFill>
                <a:latin typeface="Calibri"/>
              </a:rPr>
              <a:t>nexium injection spc</a:t>
            </a:r>
            <a:br/>
            <a:r>
              <a:rPr b="false" i="false" strike="noStrike" sz="1200" u="none">
                <a:solidFill>
                  <a:srgbClr val="FFFFFF"/>
                </a:solidFill>
                <a:latin typeface="Calibri"/>
              </a:rPr>
              <a:t>It erases headaches, soothes arthritis, lowers fevers, helps prevent heart disease, and may even ward off some types of cancer</a:t>
            </a:r>
            <a:br/>
            <a:r>
              <a:rPr b="false" i="false" strike="noStrike" sz="1200" u="none">
                <a:solidFill>
                  <a:srgbClr val="FFFFFF"/>
                </a:solidFill>
                <a:latin typeface="Calibri"/>
              </a:rPr>
              <a:t>nexium 40 mg for sale</a:t>
            </a:r>
            <a:br/>
            <a:r>
              <a:rPr b="false" i="false" strike="noStrike" sz="1200" u="none">
                <a:solidFill>
                  <a:srgbClr val="FFFFFF"/>
                </a:solidFill>
                <a:latin typeface="Calibri"/>
              </a:rPr>
              <a:t>free printable nexium coupon</a:t>
            </a:r>
            <a:br/>
            <a:r>
              <a:rPr b="false" i="false" strike="noStrike" sz="1200" u="none">
                <a:solidFill>
                  <a:srgbClr val="FFFFFF"/>
                </a:solidFill>
                <a:latin typeface="Calibri"/>
              </a:rPr>
              <a:t>que es nexium dr 40 mg</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nexium generic available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nexium</a:t>
            </a:r>
            <a:br/>
            <a:r>
              <a:rPr b="false" i="false" strike="noStrike" sz="1200" u="none">
                <a:solidFill>
                  <a:srgbClr val="FFFFFF"/>
                </a:solidFill>
                <a:latin typeface="Calibri"/>
              </a:rPr>
              <a:t>nexium 40 mg en espa㰿l</a:t>
            </a:r>
            <a:br/>
            <a:r>
              <a:rPr b="false" i="false" strike="noStrike" sz="1200" u="none">
                <a:solidFill>
                  <a:srgbClr val="FFFFFF"/>
                </a:solidFill>
                <a:latin typeface="Calibri"/>
              </a:rPr>
              <a:t>prilosec nexium patent</a:t>
            </a:r>
            <a:br/>
            <a:r>
              <a:rPr b="false" i="false" strike="noStrike" sz="1200" u="none">
                <a:solidFill>
                  <a:srgbClr val="FFFFFF"/>
                </a:solidFill>
                <a:latin typeface="Calibri"/>
              </a:rPr>
              <a:t>nexium mups 20 mg anwendung</a:t>
            </a:r>
            <a:br/>
            <a:r>
              <a:rPr b="false" i="false" strike="noStrike" sz="1200" u="none">
                <a:solidFill>
                  <a:srgbClr val="FFFFFF"/>
                </a:solidFill>
                <a:latin typeface="Calibri"/>
              </a:rPr>
              <a:t>fda nexium</a:t>
            </a:r>
            <a:br/>
            <a:r>
              <a:rPr b="false" i="false" strike="noStrike" sz="1200" u="none">
                <a:solidFill>
                  <a:srgbClr val="FFFFFF"/>
                </a:solidFill>
                <a:latin typeface="Calibri"/>
              </a:rPr>
              <a:t>what is nexium esomeprazole magnesium</a:t>
            </a:r>
            <a:br/>
            <a:r>
              <a:rPr b="false" i="false" strike="noStrike" sz="1200" u="none">
                <a:solidFill>
                  <a:srgbClr val="FFFFFF"/>
                </a:solidFill>
                <a:latin typeface="Calibri"/>
              </a:rPr>
              <a:t>nexium package insert iv</a:t>
            </a:r>
            <a:br/>
            <a:r>
              <a:rPr b="false" i="false" strike="noStrike" sz="1200" u="none">
                <a:solidFill>
                  <a:srgbClr val="FFFFFF"/>
                </a:solidFill>
                <a:latin typeface="Calibri"/>
              </a:rPr>
              <a:t>Arabic writing on the closed shop at right reads:"Aleppo."(AP Photo/Hussein Malla)</a:t>
            </a:r>
            <a:br/>
            <a:r>
              <a:rPr b="false" i="false" strike="noStrike" sz="1200" u="none">
                <a:solidFill>
                  <a:srgbClr val="FFFFFF"/>
                </a:solidFill>
                <a:latin typeface="Calibri"/>
              </a:rPr>
              <a:t>generic nexium</a:t>
            </a:r>
            <a:br/>
            <a:r>
              <a:rPr b="false" i="false" strike="noStrike" sz="1200" u="none">
                <a:solidFill>
                  <a:srgbClr val="FFFFFF"/>
                </a:solidFill>
                <a:latin typeface="Calibri"/>
              </a:rPr>
              <a:t>nexium 10 mg price</a:t>
            </a:r>
            <a:br/>
            <a:r>
              <a:rPr b="false" i="false" strike="noStrike" sz="1200" u="none">
                <a:solidFill>
                  <a:srgbClr val="FFFFFF"/>
                </a:solidFill>
                <a:latin typeface="Calibri"/>
              </a:rPr>
              <a:t>nexium prescription costs</a:t>
            </a:r>
            <a:br/>
            <a:r>
              <a:rPr b="false" i="false" strike="noStrike" sz="1200" u="none">
                <a:solidFill>
                  <a:srgbClr val="FFFFFF"/>
                </a:solidFill>
                <a:latin typeface="Calibri"/>
              </a:rPr>
              <a:t>nexium 40 mg coupon</a:t>
            </a:r>
            <a:br/>
            <a:r>
              <a:rPr b="false" i="false" strike="noStrike" sz="1200" u="none">
                <a:solidFill>
                  <a:srgbClr val="FFFFFF"/>
                </a:solidFill>
                <a:latin typeface="Calibri"/>
              </a:rPr>
              <a:t>can you order nexium online</a:t>
            </a:r>
            <a:br/>
            <a:r>
              <a:rPr b="false" i="false" strike="noStrike" sz="1200" u="none">
                <a:solidFill>
                  <a:srgbClr val="FFFFFF"/>
                </a:solidFill>
                <a:latin typeface="Calibri"/>
              </a:rPr>
              <a:t>crude futures for November, which were due toexpire at the end of trade on Tuesday, fell below $99, theirlowest since early July, before recovering to trade unchanged ataround $99.00 per barrel.</a:t>
            </a:r>
            <a:br/>
            <a:r>
              <a:rPr b="false" i="false" strike="noStrike" sz="1200" u="none">
                <a:solidFill>
                  <a:srgbClr val="FFFFFF"/>
                </a:solidFill>
                <a:latin typeface="Calibri"/>
              </a:rPr>
              <a:t>canadian pharmacy nexium</a:t>
            </a:r>
            <a:br/>
            <a:r>
              <a:rPr b="false" i="false" strike="noStrike" sz="1200" u="none">
                <a:solidFill>
                  <a:srgbClr val="FFFFFF"/>
                </a:solidFill>
                <a:latin typeface="Calibri"/>
              </a:rPr>
              <a:t>nexium esomeprazole 10mg for babies</a:t>
            </a:r>
            <a:br/>
            <a:r>
              <a:rPr b="false" i="false" strike="noStrike" sz="1200" u="none">
                <a:solidFill>
                  <a:srgbClr val="FFFFFF"/>
                </a:solidFill>
                <a:latin typeface="Calibri"/>
              </a:rPr>
              <a:t>After I have done this I then spray the rest of their body avoiding their eyes mouth and nose and then sort of "pat" it into their coats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 mg delayed release capsule</a:t>
            </a:r>
            <a:br/>
            <a:r>
              <a:rPr b="false" i="false" strike="noStrike" sz="1200" u="none">
                <a:solidFill>
                  <a:srgbClr val="FFFFFF"/>
                </a:solidFill>
                <a:latin typeface="Calibri"/>
              </a:rPr>
              <a:t>can nexium cause oral thrush</a:t>
            </a:r>
            <a:br/>
            <a:r>
              <a:rPr b="false" i="false" strike="noStrike" sz="1200" u="none">
                <a:solidFill>
                  <a:srgbClr val="FFFFFF"/>
                </a:solidFill>
                <a:latin typeface="Calibri"/>
              </a:rPr>
              <a:t>I know last month I got an u/stwo days after AF and I already had a follicle and the dr thought it was a cist because it wasso early in my cycle</a:t>
            </a:r>
            <a:br/>
            <a:r>
              <a:rPr b="false" i="false" strike="noStrike" sz="1200" u="none">
                <a:solidFill>
                  <a:srgbClr val="FFFFFF"/>
                </a:solidFill>
                <a:latin typeface="Calibri"/>
              </a:rPr>
              <a:t>nexium 40 mg cost canada</a:t>
            </a:r>
            <a:br/>
            <a:r>
              <a:rPr b="false" i="false" strike="noStrike" sz="1200" u="none">
                <a:solidFill>
                  <a:srgbClr val="FFFFFF"/>
                </a:solidFill>
                <a:latin typeface="Calibri"/>
              </a:rPr>
              <a:t>Oxcarbazepine is cleared from the body mostly in the form of metabolites which are predominantly excreted by the kidneys</a:t>
            </a:r>
            <a:br/>
            <a:r>
              <a:rPr b="false" i="false" strike="noStrike" sz="1200" u="none">
                <a:solidFill>
                  <a:srgbClr val="FFFFFF"/>
                </a:solidFill>
                <a:latin typeface="Calibri"/>
              </a:rPr>
              <a:t>alternative to nexium for acid reflux</a:t>
            </a:r>
            <a:br/>
            <a:r>
              <a:rPr b="false" i="false" strike="noStrike" sz="1200" u="none">
                <a:solidFill>
                  <a:srgbClr val="FFFFFF"/>
                </a:solidFill>
                <a:latin typeface="Calibri"/>
              </a:rPr>
              <a:t>nexium 40 mg dosage</a:t>
            </a:r>
            <a:br/>
            <a:r>
              <a:rPr b="false" i="false" strike="noStrike" sz="1200" u="none">
                <a:solidFill>
                  <a:srgbClr val="FFFFFF"/>
                </a:solidFill>
                <a:latin typeface="Calibri"/>
              </a:rPr>
              <a:t>printable coupons for nexium</a:t>
            </a:r>
            <a:br/>
            <a:r>
              <a:rPr b="false" i="false" strike="noStrike" sz="1200" u="none">
                <a:solidFill>
                  <a:srgbClr val="FFFFFF"/>
                </a:solidFill>
                <a:latin typeface="Calibri"/>
              </a:rPr>
              <a:t>That being said...I did O and I got preggo on that combination</a:t>
            </a:r>
            <a:br/>
            <a:r>
              <a:rPr b="false" i="false" strike="noStrike" sz="1200" u="none">
                <a:solidFill>
                  <a:srgbClr val="FFFFFF"/>
                </a:solidFill>
                <a:latin typeface="Calibri"/>
              </a:rPr>
              <a:t>nexium packaging</a:t>
            </a:r>
            <a:br/>
            <a:r>
              <a:rPr b="false" i="false" strike="noStrike" sz="1200" u="none">
                <a:solidFill>
                  <a:srgbClr val="FFFFFF"/>
                </a:solidFill>
                <a:latin typeface="Calibri"/>
              </a:rPr>
              <a:t>nexium 40 mg tablet esomeprazole astrazeneca</a:t>
            </a:r>
            <a:br/>
            <a:r>
              <a:rPr b="false" i="false" strike="noStrike" sz="1200" u="none">
                <a:solidFill>
                  <a:srgbClr val="FFFFFF"/>
                </a:solidFill>
                <a:latin typeface="Calibri"/>
              </a:rPr>
              <a:t>cost nexium walgreens</a:t>
            </a:r>
            <a:br/>
            <a:r>
              <a:rPr b="false" i="false" strike="noStrike" sz="1200" u="none">
                <a:solidFill>
                  <a:srgbClr val="FFFFFF"/>
                </a:solidFill>
                <a:latin typeface="Calibri"/>
              </a:rPr>
              <a:t>cash price for nexium</a:t>
            </a:r>
            <a:br/>
            <a:r>
              <a:rPr b="false" i="false" strike="noStrike" sz="1200" u="none">
                <a:solidFill>
                  <a:srgbClr val="FFFFFF"/>
                </a:solidFill>
                <a:latin typeface="Calibri"/>
              </a:rPr>
              <a:t>kegunaan nexium esomeprazole 20 mg</a:t>
            </a:r>
            <a:br/>
            <a:r>
              <a:rPr b="false" i="false" strike="noStrike" sz="1200" u="none">
                <a:solidFill>
                  <a:srgbClr val="FFFFFF"/>
                </a:solidFill>
                <a:latin typeface="Calibri"/>
              </a:rPr>
              <a:t>does nexium cause b12 deficiency</a:t>
            </a:r>
            <a:br/>
            <a:r>
              <a:rPr b="false" i="false" strike="noStrike" sz="1200" u="none">
                <a:solidFill>
                  <a:srgbClr val="FFFFFF"/>
                </a:solidFill>
                <a:latin typeface="Calibri"/>
              </a:rPr>
              <a:t>You won&amp;rsquo;t feel hungry, in turn meaning you will eat less food.</a:t>
            </a:r>
            <a:br/>
            <a:r>
              <a:rPr b="false" i="false" strike="noStrike" sz="1200" u="none">
                <a:solidFill>
                  <a:srgbClr val="FFFFFF"/>
                </a:solidFill>
                <a:latin typeface="Calibri"/>
              </a:rPr>
              <a:t>reviews about nexium</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or prilosec for gastritis</a:t>
            </a:r>
            <a:br/>
            <a:r>
              <a:rPr b="false" i="false" strike="noStrike" sz="1200" u="none">
                <a:solidFill>
                  <a:srgbClr val="FFFFFF"/>
                </a:solidFill>
                <a:latin typeface="Calibri"/>
              </a:rPr>
              <a:t>best alternative for nexium</a:t>
            </a:r>
            <a:br/>
            <a:r>
              <a:rPr b="false" i="false" strike="noStrike" sz="1200" u="none">
                <a:solidFill>
                  <a:srgbClr val="FFFFFF"/>
                </a:solidFill>
                <a:latin typeface="Calibri"/>
              </a:rPr>
              <a:t>nexium 40mg price</a:t>
            </a:r>
            <a:br/>
            <a:r>
              <a:rPr b="false" i="false" strike="noStrike" sz="1200" u="none">
                <a:solidFill>
                  <a:srgbClr val="FFFFFF"/>
                </a:solidFill>
                <a:latin typeface="Calibri"/>
              </a:rPr>
              <a:t>There are actually a lot of MRAs subscribed to 2x</a:t>
            </a:r>
            <a:br/>
            <a:r>
              <a:rPr b="false" i="false" strike="noStrike" sz="1200" u="none">
                <a:solidFill>
                  <a:srgbClr val="FFFFFF"/>
                </a:solidFill>
                <a:latin typeface="Calibri"/>
              </a:rPr>
              <a:t>usos del medicamento nexium</a:t>
            </a:r>
            <a:br/>
            <a:r>
              <a:rPr b="false" i="false" strike="noStrike" sz="1200" u="none">
                <a:solidFill>
                  <a:srgbClr val="FFFFFF"/>
                </a:solidFill>
                <a:latin typeface="Calibri"/>
              </a:rPr>
              <a:t>should i take nexium 20mg or 40mg</a:t>
            </a:r>
            <a:br/>
            <a:r>
              <a:rPr b="false" i="false" strike="noStrike" sz="1200" u="none">
                <a:solidFill>
                  <a:srgbClr val="FFFFFF"/>
                </a:solidFill>
                <a:latin typeface="Calibri"/>
              </a:rPr>
              <a:t>picture of nexium box</a:t>
            </a:r>
            <a:br/>
            <a:r>
              <a:rPr b="false" i="false" strike="noStrike" sz="1200" u="none">
                <a:solidFill>
                  <a:srgbClr val="FFFFFF"/>
                </a:solidFill>
                <a:latin typeface="Calibri"/>
              </a:rPr>
              <a:t>A: If you follow directions, it is a very safe drug, say central Florida dermatologists</a:t>
            </a:r>
            <a:br/>
            <a:r>
              <a:rPr b="false" i="false" strike="noStrike" sz="1200" u="none">
                <a:solidFill>
                  <a:srgbClr val="FFFFFF"/>
                </a:solidFill>
                <a:latin typeface="Calibri"/>
              </a:rPr>
              <a:t>manufacturer coupon for nexium</a:t>
            </a:r>
            <a:br/>
            <a:r>
              <a:rPr b="false" i="false" strike="noStrike" sz="1200" u="none">
                <a:solidFill>
                  <a:srgbClr val="FFFFFF"/>
                </a:solidFill>
                <a:latin typeface="Calibri"/>
              </a:rPr>
              <a:t>40mg nexium dosage</a:t>
            </a:r>
            <a:br/>
            <a:r>
              <a:rPr b="false" i="false" strike="noStrike" sz="1200" u="none">
                <a:solidFill>
                  <a:srgbClr val="FFFFFF"/>
                </a:solidFill>
                <a:latin typeface="Calibri"/>
              </a:rPr>
              <a:t>nexium caps 20mg</a:t>
            </a:r>
            <a:br/>
            <a:r>
              <a:rPr b="false" i="false" strike="noStrike" sz="1200" u="none">
                <a:solidFill>
                  <a:srgbClr val="FFFFFF"/>
                </a:solidFill>
                <a:latin typeface="Calibri"/>
              </a:rPr>
              <a:t>fda nexium recall</a:t>
            </a:r>
            <a:br/>
            <a:r>
              <a:rPr b="false" i="false" strike="noStrike" sz="1200" u="none">
                <a:solidFill>
                  <a:srgbClr val="FFFFFF"/>
                </a:solidFill>
                <a:latin typeface="Calibri"/>
              </a:rPr>
              <a:t>nexium oral thrush</a:t>
            </a:r>
            <a:br/>
            <a:r>
              <a:rPr b="false" i="false" strike="noStrike" sz="1200" u="none">
                <a:solidFill>
                  <a:srgbClr val="FFFFFF"/>
                </a:solidFill>
                <a:latin typeface="Calibri"/>
              </a:rPr>
              <a:t>i heard it can lower your blood levels</a:t>
            </a:r>
            <a:br/>
            <a:r>
              <a:rPr b="false" i="false" strike="noStrike" sz="1200" u="none">
                <a:solidFill>
                  <a:srgbClr val="FFFFFF"/>
                </a:solidFill>
                <a:latin typeface="Calibri"/>
              </a:rPr>
              <a:t>cheapest nexium otc</a:t>
            </a:r>
            <a:br/>
            <a:r>
              <a:rPr b="false" i="false" strike="noStrike" sz="1200" u="none">
                <a:solidFill>
                  <a:srgbClr val="FFFFFF"/>
                </a:solidFill>
                <a:latin typeface="Calibri"/>
              </a:rPr>
              <a:t>how much does nexium otc cost</a:t>
            </a:r>
            <a:br/>
            <a:r>
              <a:rPr b="false" i="false" strike="noStrike" sz="1200" u="none">
                <a:solidFill>
                  <a:srgbClr val="FFFFFF"/>
                </a:solidFill>
                <a:latin typeface="Calibri"/>
              </a:rPr>
              <a:t>I think the problem started when she starte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10 mg granulado pediatrico</a:t>
            </a:r>
            <a:br/>
            <a:r>
              <a:rPr b="false" i="false" strike="noStrike" sz="1200" u="none">
                <a:solidFill>
                  <a:srgbClr val="FFFFFF"/>
                </a:solidFill>
                <a:latin typeface="Calibri"/>
              </a:rPr>
              <a:t>nexium 40 mg price in egypt</a:t>
            </a:r>
            <a:br/>
            <a:r>
              <a:rPr b="false" i="false" strike="noStrike" sz="1200" u="none">
                <a:solidFill>
                  <a:srgbClr val="FFFFFF"/>
                </a:solidFill>
                <a:latin typeface="Calibri"/>
              </a:rPr>
              <a:t>ranbaxy scrambles for ingredients to make generic nexium</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nexium iv infusion</a:t>
            </a:r>
            <a:br/>
            <a:r>
              <a:rPr b="false" i="false" strike="noStrike" sz="1200" u="none">
                <a:solidFill>
                  <a:srgbClr val="FFFFFF"/>
                </a:solidFill>
                <a:latin typeface="Calibri"/>
              </a:rPr>
              <a:t>order esomeprazole</a:t>
            </a:r>
            <a:br/>
            <a:r>
              <a:rPr b="false" i="false" strike="noStrike" sz="1200" u="none">
                <a:solidFill>
                  <a:srgbClr val="FFFFFF"/>
                </a:solidFill>
                <a:latin typeface="Calibri"/>
              </a:rPr>
              <a:t>nexium oral dosage</a:t>
            </a:r>
            <a:br/>
            <a:r>
              <a:rPr b="false" i="false" strike="noStrike" sz="1200" u="none">
                <a:solidFill>
                  <a:srgbClr val="FFFFFF"/>
                </a:solidFill>
                <a:latin typeface="Calibri"/>
              </a:rPr>
              <a:t>nexium use in infants</a:t>
            </a:r>
            <a:br/>
            <a:r>
              <a:rPr b="false" i="false" strike="noStrike" sz="1200" u="none">
                <a:solidFill>
                  <a:srgbClr val="FFFFFF"/>
                </a:solidFill>
                <a:latin typeface="Calibri"/>
              </a:rPr>
              <a:t>nexium coupon card 2014</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does nexium have a generic</a:t>
            </a:r>
            <a:br/>
            <a:r>
              <a:rPr b="false" i="false" strike="noStrike" sz="1200" u="none">
                <a:solidFill>
                  <a:srgbClr val="FFFFFF"/>
                </a:solidFill>
                <a:latin typeface="Calibri"/>
              </a:rPr>
              <a:t>astrazeneca nexium news</a:t>
            </a:r>
            <a:br/>
            <a:r>
              <a:rPr b="false" i="false" strike="noStrike" sz="1200" u="none">
                <a:solidFill>
                  <a:srgbClr val="FFFFFF"/>
                </a:solidFill>
                <a:latin typeface="Calibri"/>
              </a:rPr>
              <a:t>order generic nexium</a:t>
            </a:r>
            <a:br/>
            <a:r>
              <a:rPr b="false" i="false" strike="noStrike" sz="1200" u="none">
                <a:solidFill>
                  <a:srgbClr val="FFFFFF"/>
                </a:solidFill>
                <a:latin typeface="Calibri"/>
              </a:rPr>
              <a:t>best time to take nexium 20 mg</a:t>
            </a:r>
            <a:br/>
            <a:r>
              <a:rPr b="false" i="false" strike="noStrike" sz="1200" u="none">
                <a:solidFill>
                  <a:srgbClr val="FFFFFF"/>
                </a:solidFill>
                <a:latin typeface="Calibri"/>
              </a:rPr>
              <a:t>dangers of taking nexium long term</a:t>
            </a:r>
            <a:br/>
            <a:r>
              <a:rPr b="false" i="false" strike="noStrike" sz="1200" u="none">
                <a:solidFill>
                  <a:srgbClr val="FFFFFF"/>
                </a:solidFill>
                <a:latin typeface="Calibri"/>
              </a:rPr>
              <a:t>nexium capsules 40 mg</a:t>
            </a:r>
            <a:br/>
            <a:r>
              <a:rPr b="false" i="false" strike="noStrike" sz="1200" u="none">
                <a:solidFill>
                  <a:srgbClr val="FFFFFF"/>
                </a:solidFill>
                <a:latin typeface="Calibri"/>
              </a:rPr>
              <a:t>esomeprazole magnesium delayed release capsules 40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alternative to nexium</a:t>
            </a:r>
            <a:br/>
            <a:r>
              <a:rPr b="false" i="false" strike="noStrike" sz="1200" u="none">
                <a:solidFill>
                  <a:srgbClr val="FFFFFF"/>
                </a:solidFill>
                <a:latin typeface="Calibri"/>
              </a:rPr>
              <a:t>nexium price in india</a:t>
            </a:r>
            <a:br/>
            <a:r>
              <a:rPr b="false" i="false" strike="noStrike" sz="1200" u="none">
                <a:solidFill>
                  <a:srgbClr val="FFFFFF"/>
                </a:solidFill>
                <a:latin typeface="Calibri"/>
              </a:rPr>
              <a:t>who makes nexium drug</a:t>
            </a:r>
            <a:br/>
            <a:r>
              <a:rPr b="false" i="false" strike="noStrike" sz="1200" u="none">
                <a:solidFill>
                  <a:srgbClr val="FFFFFF"/>
                </a:solidFill>
                <a:latin typeface="Calibri"/>
              </a:rPr>
              <a:t>Ciprofloxacin can affect your reaction times, particularly at the start of treatment, and especially if combined with alcohol</a:t>
            </a:r>
            <a:br/>
            <a:r>
              <a:rPr b="false" i="false" strike="noStrike" sz="1200" u="none">
                <a:solidFill>
                  <a:srgbClr val="FFFFFF"/>
                </a:solidFill>
                <a:latin typeface="Calibri"/>
              </a:rPr>
              <a:t>nexium coupon 2012</a:t>
            </a:r>
            <a:br/>
            <a:r>
              <a:rPr b="false" i="false" strike="noStrike" sz="1200" u="none">
                <a:solidFill>
                  <a:srgbClr val="FFFFFF"/>
                </a:solidFill>
                <a:latin typeface="Calibri"/>
              </a:rPr>
              <a:t>nexium drug uses</a:t>
            </a:r>
            <a:br/>
            <a:r>
              <a:rPr b="false" i="false" strike="noStrike" sz="1200" u="none">
                <a:solidFill>
                  <a:srgbClr val="FFFFFF"/>
                </a:solidFill>
                <a:latin typeface="Calibri"/>
              </a:rPr>
              <a:t>I like to know what I&amp;#39;m putting in my body, and drug-info packets can have some pretty impenetrable language.</a:t>
            </a:r>
            <a:br/>
            <a:r>
              <a:rPr b="false" i="false" strike="noStrike" sz="1200" u="none">
                <a:solidFill>
                  <a:srgbClr val="FFFFFF"/>
                </a:solidFill>
                <a:latin typeface="Calibri"/>
              </a:rPr>
              <a:t>will nexium make you fail a drug test</a:t>
            </a:r>
            <a:br/>
            <a:r>
              <a:rPr b="false" i="false" strike="noStrike" sz="1200" u="none">
                <a:solidFill>
                  <a:srgbClr val="FFFFFF"/>
                </a:solidFill>
                <a:latin typeface="Calibri"/>
              </a:rPr>
              <a:t>how to use nexium packets</a:t>
            </a:r>
            <a:br/>
            <a:r>
              <a:rPr b="false" i="false" strike="noStrike" sz="1200" u="none">
                <a:solidFill>
                  <a:srgbClr val="FFFFFF"/>
                </a:solidFill>
                <a:latin typeface="Calibri"/>
              </a:rPr>
              <a:t>I understand julie's anger as I was diagnosed in my early 40's with bone mets from the very start</a:t>
            </a:r>
            <a:br/>
            <a:r>
              <a:rPr b="false" i="false" strike="noStrike" sz="1200" u="none">
                <a:solidFill>
                  <a:srgbClr val="FFFFFF"/>
                </a:solidFill>
                <a:latin typeface="Calibri"/>
              </a:rPr>
              <a:t>nexium off label</a:t>
            </a:r>
            <a:br/>
            <a:r>
              <a:rPr b="false" i="false" strike="noStrike" sz="1200" u="none">
                <a:solidFill>
                  <a:srgbClr val="FFFFFF"/>
                </a:solidFill>
                <a:latin typeface="Calibri"/>
              </a:rPr>
              <a:t>nexium dr 40 mg capsule price</a:t>
            </a:r>
            <a:br/>
            <a:r>
              <a:rPr b="false" i="false" strike="noStrike" sz="1200" u="none">
                <a:solidFill>
                  <a:srgbClr val="FFFFFF"/>
                </a:solidFill>
                <a:latin typeface="Calibri"/>
              </a:rPr>
              <a:t>esomeprazole magnesium capsules usp</a:t>
            </a:r>
            <a:br/>
            <a:r>
              <a:rPr b="false" i="false" strike="noStrike" sz="1200" u="none">
                <a:solidFill>
                  <a:srgbClr val="FFFFFF"/>
                </a:solidFill>
                <a:latin typeface="Calibri"/>
              </a:rPr>
              <a:t>Femara is a specific drug for treating breast cancer in postmenopausal women so avoid using it before menopause</a:t>
            </a:r>
            <a:br/>
            <a:r>
              <a:rPr b="false" i="false" strike="noStrike" sz="1200" u="none">
                <a:solidFill>
                  <a:srgbClr val="FFFFFF"/>
                </a:solidFill>
                <a:latin typeface="Calibri"/>
              </a:rPr>
              <a:t>nexium plic 10 mg prospect</a:t>
            </a:r>
            <a:br/>
            <a:r>
              <a:rPr b="false" i="false" strike="noStrike" sz="1200" u="none">
                <a:solidFill>
                  <a:srgbClr val="FFFFFF"/>
                </a:solidFill>
                <a:latin typeface="Calibri"/>
              </a:rPr>
              <a:t>Never previously suffered with it</a:t>
            </a:r>
            <a:br/>
            <a:r>
              <a:rPr b="false" i="false" strike="noStrike" sz="1200" u="none">
                <a:solidFill>
                  <a:srgbClr val="FFFFFF"/>
                </a:solidFill>
                <a:latin typeface="Calibri"/>
              </a:rPr>
              <a:t>nexium 60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nexium esomeprazole</a:t>
            </a:r>
            <a:br/>
            <a:r>
              <a:rPr b="false" i="false" strike="noStrike" sz="1200" u="none">
                <a:solidFill>
                  <a:srgbClr val="FFFFFF"/>
                </a:solidFill>
                <a:latin typeface="Calibri"/>
              </a:rPr>
              <a:t>otc nexium coupon</a:t>
            </a:r>
            <a:br/>
            <a:r>
              <a:rPr b="false" i="false" strike="noStrike" sz="1200" u="none">
                <a:solidFill>
                  <a:srgbClr val="FFFFFF"/>
                </a:solidFill>
                <a:latin typeface="Calibri"/>
              </a:rPr>
              <a:t>nexium iv to po conversion</a:t>
            </a:r>
            <a:br/>
            <a:r>
              <a:rPr b="false" i="false" strike="noStrike" sz="1200" u="none">
                <a:solidFill>
                  <a:srgbClr val="FFFFFF"/>
                </a:solidFill>
                <a:latin typeface="Calibri"/>
              </a:rPr>
              <a:t>nexium 20mg price</a:t>
            </a:r>
            <a:br/>
            <a:r>
              <a:rPr b="false" i="false" strike="noStrike" sz="1200" u="none">
                <a:solidFill>
                  <a:srgbClr val="FFFFFF"/>
                </a:solidFill>
                <a:latin typeface="Calibri"/>
              </a:rPr>
              <a:t>uso de nexium en bebes</a:t>
            </a:r>
            <a:br/>
            <a:r>
              <a:rPr b="false" i="false" strike="noStrike" sz="1200" u="none">
                <a:solidFill>
                  <a:srgbClr val="FFFFFF"/>
                </a:solidFill>
                <a:latin typeface="Calibri"/>
              </a:rPr>
              <a:t>best price nexium online</a:t>
            </a:r>
            <a:br/>
            <a:r>
              <a:rPr b="false" i="false" strike="noStrike" sz="1200" u="none">
                <a:solidFill>
                  <a:srgbClr val="FFFFFF"/>
                </a:solidFill>
                <a:latin typeface="Calibri"/>
              </a:rPr>
              <a:t>The precipitate did not preclude continued use of ciprofloxacin, nor did it adversely affect the clinical course of the ulcer or visual outcome.</a:t>
            </a:r>
            <a:br/>
            <a:r>
              <a:rPr b="false" i="false" strike="noStrike" sz="1200" u="none">
                <a:solidFill>
                  <a:srgbClr val="FFFFFF"/>
                </a:solidFill>
                <a:latin typeface="Calibri"/>
              </a:rPr>
              <a:t>nexium versus prilosec</a:t>
            </a:r>
            <a:br/>
            <a:r>
              <a:rPr b="false" i="false" strike="noStrike" sz="1200" u="none">
                <a:solidFill>
                  <a:srgbClr val="FFFFFF"/>
                </a:solidFill>
                <a:latin typeface="Calibri"/>
              </a:rPr>
              <a:t>about nexium</a:t>
            </a:r>
            <a:br/>
            <a:r>
              <a:rPr b="false" i="false" strike="noStrike" sz="1200" u="none">
                <a:solidFill>
                  <a:srgbClr val="FFFFFF"/>
                </a:solidFill>
                <a:latin typeface="Calibri"/>
              </a:rPr>
              <a:t>nexium 20mg or 40mg</a:t>
            </a:r>
            <a:br/>
            <a:r>
              <a:rPr b="false" i="false" strike="noStrike" sz="1200" u="none">
                <a:solidFill>
                  <a:srgbClr val="FFFFFF"/>
                </a:solidFill>
                <a:latin typeface="Calibri"/>
              </a:rPr>
              <a:t>Could you please repeat that? tax refund loan now No argument there, TFF, but the people earning 10-digit salaries for managing those F500 companies should be leaders, not caretakers</a:t>
            </a:r>
            <a:br/>
            <a:r>
              <a:rPr b="false" i="false" strike="noStrike" sz="1200" u="none">
                <a:solidFill>
                  <a:srgbClr val="FFFFFF"/>
                </a:solidFill>
                <a:latin typeface="Calibri"/>
              </a:rPr>
              <a:t>how much will otc nexium cost</a:t>
            </a:r>
            <a:br/>
            <a:r>
              <a:rPr b="false" i="false" strike="noStrike" sz="1200" u="none">
                <a:solidFill>
                  <a:srgbClr val="FFFFFF"/>
                </a:solidFill>
                <a:latin typeface="Calibri"/>
              </a:rPr>
              <a:t>nexium coupon card 2015</a:t>
            </a:r>
            <a:br/>
            <a:r>
              <a:rPr b="false" i="false" strike="noStrike" sz="1200" u="none">
                <a:solidFill>
                  <a:srgbClr val="FFFFFF"/>
                </a:solidFill>
                <a:latin typeface="Calibri"/>
              </a:rPr>
              <a:t>free trial coupon for nexium</a:t>
            </a:r>
            <a:br/>
            <a:r>
              <a:rPr b="false" i="false" strike="noStrike" sz="1200" u="none">
                <a:solidFill>
                  <a:srgbClr val="FFFFFF"/>
                </a:solidFill>
                <a:latin typeface="Calibri"/>
              </a:rPr>
              <a:t>Bacterial antibiotic resistance is a significant problem in Richmond, Virginia, and throughout the United States</a:t>
            </a:r>
            <a:br/>
            <a:r>
              <a:rPr b="false" i="false" strike="noStrike" sz="1200" u="none">
                <a:solidFill>
                  <a:srgbClr val="FFFFFF"/>
                </a:solidFill>
                <a:latin typeface="Calibri"/>
              </a:rPr>
              <a:t>esomeprazole magnesium dihydrate solubility in water</a:t>
            </a:r>
            <a:br/>
            <a:r>
              <a:rPr b="false" i="false" strike="noStrike" sz="1200" u="none">
                <a:solidFill>
                  <a:srgbClr val="FFFFFF"/>
                </a:solidFill>
                <a:latin typeface="Calibri"/>
              </a:rPr>
              <a:t>i'm so scared i can't afford to have negative symptoms i stay at home with my youngest all day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alternative for nexium over the counter</a:t>
            </a:r>
            <a:br/>
            <a:r>
              <a:rPr b="false" i="false" strike="noStrike" sz="1200" u="none">
                <a:solidFill>
                  <a:srgbClr val="FFFFFF"/>
                </a:solidFill>
                <a:latin typeface="Calibri"/>
              </a:rPr>
              <a:t>I&amp;rsquo;ve been going through this for a while and can&amp;rsquo;t figure out where the inflammation is coming from</a:t>
            </a:r>
            <a:br/>
            <a:r>
              <a:rPr b="false" i="false" strike="noStrike" sz="1200" u="none">
                <a:solidFill>
                  <a:srgbClr val="FFFFFF"/>
                </a:solidFill>
                <a:latin typeface="Calibri"/>
              </a:rPr>
              <a:t>nexium 40 mg tablets buy</a:t>
            </a:r>
            <a:br/>
            <a:r>
              <a:rPr b="false" i="false" strike="noStrike" sz="1200" u="none">
                <a:solidFill>
                  <a:srgbClr val="FFFFFF"/>
                </a:solidFill>
                <a:latin typeface="Calibri"/>
              </a:rPr>
              <a:t>buy esomeprazole online uk</a:t>
            </a:r>
            <a:br/>
            <a:r>
              <a:rPr b="false" i="false" strike="noStrike" sz="1200" u="none">
                <a:solidFill>
                  <a:srgbClr val="FFFFFF"/>
                </a:solidFill>
                <a:latin typeface="Calibri"/>
              </a:rPr>
              <a:t>novartis battles ranbaxy over generic nexium</a:t>
            </a:r>
            <a:br/>
            <a:r>
              <a:rPr b="false" i="false" strike="noStrike" sz="1200" u="none">
                <a:solidFill>
                  <a:srgbClr val="FFFFFF"/>
                </a:solidFill>
                <a:latin typeface="Calibri"/>
              </a:rPr>
              <a:t>nexium commercial cast</a:t>
            </a:r>
            <a:br/>
            <a:r>
              <a:rPr b="false" i="false" strike="noStrike" sz="1200" u="none">
                <a:solidFill>
                  <a:srgbClr val="FFFFFF"/>
                </a:solidFill>
                <a:latin typeface="Calibri"/>
              </a:rPr>
              <a:t>purple pill coupon nexium</a:t>
            </a:r>
            <a:br/>
            <a:r>
              <a:rPr b="false" i="false" strike="noStrike" sz="1200" u="none">
                <a:solidFill>
                  <a:srgbClr val="FFFFFF"/>
                </a:solidFill>
                <a:latin typeface="Calibri"/>
              </a:rPr>
              <a:t>nexium dr 40 mg packet</a:t>
            </a:r>
            <a:br/>
            <a:r>
              <a:rPr b="false" i="false" strike="noStrike" sz="1200" u="none">
                <a:solidFill>
                  <a:srgbClr val="FFFFFF"/>
                </a:solidFill>
                <a:latin typeface="Calibri"/>
              </a:rPr>
              <a:t>arrow generics nexium</a:t>
            </a:r>
            <a:br/>
            <a:r>
              <a:rPr b="false" i="false" strike="noStrike" sz="1200" u="none">
                <a:solidFill>
                  <a:srgbClr val="FFFFFF"/>
                </a:solidFill>
                <a:latin typeface="Calibri"/>
              </a:rPr>
              <a:t>nexium 40 mg infoleht</a:t>
            </a:r>
            <a:br/>
            <a:r>
              <a:rPr b="false" i="false" strike="noStrike" sz="1200" u="none">
                <a:solidFill>
                  <a:srgbClr val="FFFFFF"/>
                </a:solidFill>
                <a:latin typeface="Calibri"/>
              </a:rPr>
              <a:t>nexium b12 deficiency treatment</a:t>
            </a:r>
            <a:br/>
            <a:r>
              <a:rPr b="false" i="false" strike="noStrike" sz="1200" u="none">
                <a:solidFill>
                  <a:srgbClr val="FFFFFF"/>
                </a:solidFill>
                <a:latin typeface="Calibri"/>
              </a:rPr>
              <a:t>Diclofenac is in a class of medications called nonsteroidal anti-inflammatory drugs (NSAIDs)</a:t>
            </a:r>
            <a:br/>
            <a:r>
              <a:rPr b="false" i="false" strike="noStrike" sz="1200" u="none">
                <a:solidFill>
                  <a:srgbClr val="FFFFFF"/>
                </a:solidFill>
                <a:latin typeface="Calibri"/>
              </a:rPr>
              <a:t>nexium esomeprazole 40 mg</a:t>
            </a:r>
            <a:br/>
            <a:r>
              <a:rPr b="false" i="false" strike="noStrike" sz="1200" u="none">
                <a:solidFill>
                  <a:srgbClr val="FFFFFF"/>
                </a:solidFill>
                <a:latin typeface="Calibri"/>
              </a:rPr>
              <a:t>about nexium tablets</a:t>
            </a:r>
            <a:br/>
            <a:r>
              <a:rPr b="false" i="false" strike="noStrike" sz="1200" u="none">
                <a:solidFill>
                  <a:srgbClr val="FFFFFF"/>
                </a:solidFill>
                <a:latin typeface="Calibri"/>
              </a:rPr>
              <a:t>nexium dr 40 mg generic</a:t>
            </a:r>
            <a:br/>
            <a:r>
              <a:rPr b="false" i="false" strike="noStrike" sz="1200" u="none">
                <a:solidFill>
                  <a:srgbClr val="FFFFFF"/>
                </a:solidFill>
                <a:latin typeface="Calibri"/>
              </a:rPr>
              <a:t>The $190,000 mortgage would pay back the $160,000 used to acquire the loan</a:t>
            </a:r>
            <a:br/>
            <a:r>
              <a:rPr b="false" i="false" strike="noStrike" sz="1200" u="none">
                <a:solidFill>
                  <a:srgbClr val="FFFFFF"/>
                </a:solidFill>
                <a:latin typeface="Calibri"/>
              </a:rPr>
              <a:t>best price nexium 40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obat nexium esomeprazole 40mg</a:t>
            </a:r>
            <a:br/>
            <a:r>
              <a:rPr b="false" i="false" strike="noStrike" sz="1200" u="none">
                <a:solidFill>
                  <a:srgbClr val="FFFFFF"/>
                </a:solidFill>
                <a:latin typeface="Calibri"/>
              </a:rPr>
              <a:t>Satisfactory results and causes absolutely find careers in your blood pressure treatment and curative herbs are imported drugs</a:t>
            </a:r>
            <a:br/>
            <a:r>
              <a:rPr b="false" i="false" strike="noStrike" sz="1200" u="none">
                <a:solidFill>
                  <a:srgbClr val="FFFFFF"/>
                </a:solidFill>
                <a:latin typeface="Calibri"/>
              </a:rPr>
              <a:t>taking nexium after eating</a:t>
            </a:r>
            <a:br/>
            <a:r>
              <a:rPr b="false" i="false" strike="noStrike" sz="1200" u="none">
                <a:solidFill>
                  <a:srgbClr val="FFFFFF"/>
                </a:solidFill>
                <a:latin typeface="Calibri"/>
              </a:rPr>
              <a:t>nexium uso pediatrico</a:t>
            </a:r>
            <a:br/>
            <a:r>
              <a:rPr b="false" i="false" strike="noStrike" sz="1200" u="none">
                <a:solidFill>
                  <a:srgbClr val="FFFFFF"/>
                </a:solidFill>
                <a:latin typeface="Calibri"/>
              </a:rPr>
              <a:t>nexium mups esomeprazol tabletas</a:t>
            </a:r>
            <a:br/>
            <a:r>
              <a:rPr b="false" i="false" strike="noStrike" sz="1200" u="none">
                <a:solidFill>
                  <a:srgbClr val="FFFFFF"/>
                </a:solidFill>
                <a:latin typeface="Calibri"/>
              </a:rPr>
              <a:t>what otc med is equivalent to nexium</a:t>
            </a:r>
            <a:br/>
            <a:r>
              <a:rPr b="false" i="false" strike="noStrike" sz="1200" u="none">
                <a:solidFill>
                  <a:srgbClr val="FFFFFF"/>
                </a:solidFill>
                <a:latin typeface="Calibri"/>
              </a:rPr>
              <a:t>nexium 20 mg dosage</a:t>
            </a:r>
            <a:br/>
            <a:r>
              <a:rPr b="false" i="false" strike="noStrike" sz="1200" u="none">
                <a:solidFill>
                  <a:srgbClr val="FFFFFF"/>
                </a:solidFill>
                <a:latin typeface="Calibri"/>
              </a:rPr>
              <a:t>can nexium cause vitamin b12 deficiency</a:t>
            </a:r>
            <a:br/>
            <a:r>
              <a:rPr b="false" i="false" strike="noStrike" sz="1200" u="none">
                <a:solidFill>
                  <a:srgbClr val="FFFFFF"/>
                </a:solidFill>
                <a:latin typeface="Calibri"/>
              </a:rPr>
              <a:t>How much will it cost to send this letter to ? loan on vehicle Turkey warned it citizens against non-essential travel toLebanon and called on those already in the country to returnhome</a:t>
            </a:r>
            <a:br/>
            <a:r>
              <a:rPr b="false" i="false" strike="noStrike" sz="1200" u="none">
                <a:solidFill>
                  <a:srgbClr val="FFFFFF"/>
                </a:solidFill>
                <a:latin typeface="Calibri"/>
              </a:rPr>
              <a:t>does nexium cause dry eyes</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esomeprazole 20 mg biogaran gel 28</a:t>
            </a:r>
            <a:br/>
            <a:r>
              <a:rPr b="false" i="false" strike="noStrike" sz="1200" u="none">
                <a:solidFill>
                  <a:srgbClr val="FFFFFF"/>
                </a:solidFill>
                <a:latin typeface="Calibri"/>
              </a:rPr>
              <a:t>what is esomeprazole tablets ip 40 mg for</a:t>
            </a:r>
            <a:br/>
            <a:r>
              <a:rPr b="false" i="false" strike="noStrike" sz="1200" u="none">
                <a:solidFill>
                  <a:srgbClr val="FFFFFF"/>
                </a:solidFill>
                <a:latin typeface="Calibri"/>
              </a:rPr>
              <a:t>nexium informatii</a:t>
            </a:r>
            <a:br/>
            <a:r>
              <a:rPr b="false" i="false" strike="noStrike" sz="1200" u="none">
                <a:solidFill>
                  <a:srgbClr val="FFFFFF"/>
                </a:solidFill>
                <a:latin typeface="Calibri"/>
              </a:rPr>
              <a:t>nexium sales 2014</a:t>
            </a:r>
            <a:br/>
            <a:r>
              <a:rPr b="false" i="false" strike="noStrike" sz="1200" u="none">
                <a:solidFill>
                  <a:srgbClr val="FFFFFF"/>
                </a:solidFill>
                <a:latin typeface="Calibri"/>
              </a:rPr>
              <a:t>The incidence rates of adverse reactions were also similar for men and women.</a:t>
            </a:r>
            <a:br/>
            <a:r>
              <a:rPr b="false" i="false" strike="noStrike" sz="1200" u="none">
                <a:solidFill>
                  <a:srgbClr val="FFFFFF"/>
                </a:solidFill>
                <a:latin typeface="Calibri"/>
              </a:rPr>
              <a:t>nexium milligrams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&amp;ldquo;Wait, I wasn&amp;rsquo;t finished</a:t>
            </a:r>
            <a:br/>
            <a:r>
              <a:rPr b="false" i="false" strike="noStrike" sz="1200" u="none">
                <a:solidFill>
                  <a:srgbClr val="FFFFFF"/>
                </a:solidFill>
                <a:latin typeface="Calibri"/>
              </a:rPr>
              <a:t>nexium 20 mg walmart</a:t>
            </a:r>
            <a:br/>
            <a:r>
              <a:rPr b="false" i="false" strike="noStrike" sz="1200" u="none">
                <a:solidFill>
                  <a:srgbClr val="FFFFFF"/>
                </a:solidFill>
                <a:latin typeface="Calibri"/>
              </a:rPr>
              <a:t>thuoc nexium mups 40 mg</a:t>
            </a:r>
            <a:br/>
            <a:r>
              <a:rPr b="false" i="false" strike="noStrike" sz="1200" u="none">
                <a:solidFill>
                  <a:srgbClr val="FFFFFF"/>
                </a:solidFill>
                <a:latin typeface="Calibri"/>
              </a:rPr>
              <a:t>nexium 40 mg prilosec equivalent</a:t>
            </a:r>
            <a:br/>
            <a:r>
              <a:rPr b="false" i="false" strike="noStrike" sz="1200" u="none">
                <a:solidFill>
                  <a:srgbClr val="FFFFFF"/>
                </a:solidFill>
                <a:latin typeface="Calibri"/>
              </a:rPr>
              <a:t>20 minutes after felt really drugged up, then started feeling so discouraged about this and that is when I almost quit</a:t>
            </a:r>
            <a:br/>
            <a:r>
              <a:rPr b="false" i="false" strike="noStrike" sz="1200" u="none">
                <a:solidFill>
                  <a:srgbClr val="FFFFFF"/>
                </a:solidFill>
                <a:latin typeface="Calibri"/>
              </a:rPr>
              <a:t>esomeprazole magnesium delayed release capsules usp monograph</a:t>
            </a:r>
            <a:br/>
            <a:r>
              <a:rPr b="false" i="false" strike="noStrike" sz="1200" u="none">
                <a:solidFill>
                  <a:srgbClr val="FFFFFF"/>
                </a:solidFill>
                <a:latin typeface="Calibri"/>
              </a:rPr>
              <a:t>nexium for sale online</a:t>
            </a:r>
            <a:br/>
            <a:r>
              <a:rPr b="false" i="false" strike="noStrike" sz="1200" u="none">
                <a:solidFill>
                  <a:srgbClr val="FFFFFF"/>
                </a:solidFill>
                <a:latin typeface="Calibri"/>
              </a:rPr>
              <a:t>precio nexium mexico</a:t>
            </a:r>
            <a:br/>
            <a:r>
              <a:rPr b="false" i="false" strike="noStrike" sz="1200" u="none">
                <a:solidFill>
                  <a:srgbClr val="FFFFFF"/>
                </a:solidFill>
                <a:latin typeface="Calibri"/>
              </a:rPr>
              <a:t>what is esomeprazole tablets used for</a:t>
            </a:r>
            <a:br/>
            <a:r>
              <a:rPr b="false" i="false" strike="noStrike" sz="1200" u="none">
                <a:solidFill>
                  <a:srgbClr val="FFFFFF"/>
                </a:solidFill>
                <a:latin typeface="Calibri"/>
              </a:rPr>
              <a:t>where can i buy nexium over the counter</a:t>
            </a:r>
            <a:br/>
            <a:r>
              <a:rPr b="false" i="false" strike="noStrike" sz="1200" u="none">
                <a:solidFill>
                  <a:srgbClr val="FFFFFF"/>
                </a:solidFill>
                <a:latin typeface="Calibri"/>
              </a:rPr>
              <a:t>And perhaps in certain cases there may be a use for them</a:t>
            </a:r>
            <a:br/>
            <a:r>
              <a:rPr b="false" i="false" strike="noStrike" sz="1200" u="none">
                <a:solidFill>
                  <a:srgbClr val="FFFFFF"/>
                </a:solidFill>
                <a:latin typeface="Calibri"/>
              </a:rPr>
              <a:t>nexium co to za lek</a:t>
            </a:r>
            <a:br/>
            <a:r>
              <a:rPr b="false" i="false" strike="noStrike" sz="1200" u="none">
                <a:solidFill>
                  <a:srgbClr val="FFFFFF"/>
                </a:solidFill>
                <a:latin typeface="Calibri"/>
              </a:rPr>
              <a:t>nexium 20 mg dosage instructions</a:t>
            </a:r>
            <a:br/>
            <a:r>
              <a:rPr b="false" i="false" strike="noStrike" sz="1200" u="none">
                <a:solidFill>
                  <a:srgbClr val="FFFFFF"/>
                </a:solidFill>
                <a:latin typeface="Calibri"/>
              </a:rPr>
              <a:t>nexium addiction</a:t>
            </a:r>
            <a:br/>
            <a:r>
              <a:rPr b="false" i="false" strike="noStrike" sz="1200" u="none">
                <a:solidFill>
                  <a:srgbClr val="FFFFFF"/>
                </a:solidFill>
                <a:latin typeface="Calibri"/>
              </a:rPr>
              <a:t>nexium esomeprazole magnesium 40 mg price</a:t>
            </a:r>
            <a:br/>
            <a:r>
              <a:rPr b="false" i="false" strike="noStrike" sz="1200" u="none">
                <a:solidFill>
                  <a:srgbClr val="FFFFFF"/>
                </a:solidFill>
                <a:latin typeface="Calibri"/>
              </a:rPr>
              <a:t>The wound broke down and continually drained</a:t>
            </a:r>
            <a:br/>
            <a:r>
              <a:rPr b="false" i="false" strike="noStrike" sz="1200" u="none">
                <a:solidFill>
                  <a:srgbClr val="FFFFFF"/>
                </a:solidFill>
                <a:latin typeface="Calibri"/>
              </a:rPr>
              <a:t>which is better prilosec prevacid or nexium</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 the Smarter Solutions for Students Act (H.R</a:t>
            </a:r>
            <a:br/>
            <a:r>
              <a:rPr b="false" i="false" strike="noStrike" sz="1200" u="none">
                <a:solidFill>
                  <a:srgbClr val="FFFFFF"/>
                </a:solidFill>
                <a:latin typeface="Calibri"/>
              </a:rPr>
              <a:t>is there a generic medicine for nexium</a:t>
            </a:r>
            <a:br/>
            <a:r>
              <a:rPr b="false" i="false" strike="noStrike" sz="1200" u="none">
                <a:solidFill>
                  <a:srgbClr val="FFFFFF"/>
                </a:solidFill>
                <a:latin typeface="Calibri"/>
              </a:rPr>
              <a:t>nexium 40 mg iv push</a:t>
            </a:r>
            <a:br/>
            <a:r>
              <a:rPr b="false" i="false" strike="noStrike" sz="1200" u="none">
                <a:solidFill>
                  <a:srgbClr val="FFFFFF"/>
                </a:solidFill>
                <a:latin typeface="Calibri"/>
              </a:rPr>
              <a:t>Ofthe SEROQUEL treated patients with elevated TSH levels, 1 had simultaneous lowfree T4 level at end of treatment.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Fda Nexium - Nexium 20mg Price</dc:title>
  <dc:description>Nexium 40 mg price usa, pastillas nexium esomeprazole 40 mg, nexium esomeprazole 10mg for babies, nexium price in india, esomeprazole magnesium dihydrate solubility in water, esomeprazole 20 mg biogaran gel 28, nexium informatii</dc:description>
  <dc:subject>Fda Nexium - Nexium 20mg Price</dc:subject>
  <cp:keywords>nexium generics, nexium commercial, nexium prescription costs, nexium 40 mg dosage, manufacturer coupon for nexium, fda nexium recall, nexium capsules 40 mg, nexium drug uses, purple pill coupon nexium, precio nexium mexico</cp:keywords>
  <cp:category/>
</cp:coreProperties>
</file>